
<file path=[Content_Types].xml><?xml version="1.0" encoding="utf-8"?>
<Types xmlns="http://schemas.openxmlformats.org/package/2006/content-types">
  <Override PartName="/ppt/slideMasters/slideMaster3.xml" ContentType="application/vnd.openxmlformats-officedocument.presentationml.slideMaster+xml"/>
  <Override PartName="/ppt/theme/theme5.xml" ContentType="application/vnd.openxmlformats-officedocument.theme+xml"/>
  <Override PartName="/ppt/slideLayouts/slideLayout39.xml" ContentType="application/vnd.openxmlformats-officedocument.presentationml.slideLayout+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diagrams/layout9.xml" ContentType="application/vnd.openxmlformats-officedocument.drawingml.diagramLayout+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diagrams/layout5.xml" ContentType="application/vnd.openxmlformats-officedocument.drawingml.diagramLayout+xml"/>
  <Override PartName="/ppt/diagrams/data6.xml" ContentType="application/vnd.openxmlformats-officedocument.drawingml.diagramData+xml"/>
  <Override PartName="/ppt/slideMasters/slideMaster8.xml" ContentType="application/vnd.openxmlformats-officedocument.presentationml.slideMaster+xml"/>
  <Override PartName="/ppt/diagrams/colors8.xml" ContentType="application/vnd.openxmlformats-officedocument.drawingml.diagramColors+xml"/>
  <Override PartName="/ppt/diagrams/layout1.xml" ContentType="application/vnd.openxmlformats-officedocument.drawingml.diagramLayout+xml"/>
  <Override PartName="/ppt/diagrams/data2.xml" ContentType="application/vnd.openxmlformats-officedocument.drawingml.diagramData+xml"/>
  <Override PartName="/ppt/diagrams/drawing7.xml" ContentType="application/vnd.ms-office.drawingml.diagramDrawing+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diagrams/colors4.xml" ContentType="application/vnd.openxmlformats-officedocument.drawingml.diagramColors+xml"/>
  <Override PartName="/ppt/diagrams/quickStyle7.xml" ContentType="application/vnd.openxmlformats-officedocument.drawingml.diagramStyle+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notesSlides/notesSlide3.xml" ContentType="application/vnd.openxmlformats-officedocument.presentationml.notesSlide+xml"/>
  <Override PartName="/ppt/diagrams/drawing3.xml" ContentType="application/vnd.ms-office.drawingml.diagramDrawing+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diagrams/quickStyle3.xml" ContentType="application/vnd.openxmlformats-officedocument.drawingml.diagramStyl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diagrams/quickStyle1.xml" ContentType="application/vnd.openxmlformats-officedocument.drawingml.diagramStyle+xml"/>
  <Override PartName="/ppt/diagrams/layout8.xml" ContentType="application/vnd.openxmlformats-officedocument.drawingml.diagram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diagrams/layout6.xml" ContentType="application/vnd.openxmlformats-officedocument.drawingml.diagramLayout+xml"/>
  <Override PartName="/ppt/diagrams/data9.xml" ContentType="application/vnd.openxmlformats-officedocument.drawingml.diagramData+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diagrams/layout4.xml" ContentType="application/vnd.openxmlformats-officedocument.drawingml.diagramLayout+xml"/>
  <Override PartName="/ppt/diagrams/data7.xml" ContentType="application/vnd.openxmlformats-officedocument.drawingml.diagramData+xml"/>
  <Override PartName="/ppt/diagrams/colors9.xml" ContentType="application/vnd.openxmlformats-officedocument.drawingml.diagramColors+xml"/>
  <Override PartName="/ppt/slideLayouts/slideLayout10.xml" ContentType="application/vnd.openxmlformats-officedocument.presentationml.slideLayout+xml"/>
  <Override PartName="/ppt/diagrams/layout2.xml" ContentType="application/vnd.openxmlformats-officedocument.drawingml.diagramLayout+xml"/>
  <Default Extension="gif" ContentType="image/gif"/>
  <Override PartName="/ppt/diagrams/data5.xml" ContentType="application/vnd.openxmlformats-officedocument.drawingml.diagramData+xml"/>
  <Override PartName="/ppt/diagrams/colors7.xml" ContentType="application/vnd.openxmlformats-officedocument.drawingml.diagramColors+xml"/>
  <Override PartName="/ppt/diagrams/drawing8.xml" ContentType="application/vnd.ms-office.drawingml.diagramDrawing+xml"/>
  <Override PartName="/ppt/slideMasters/slideMaster7.xml" ContentType="application/vnd.openxmlformats-officedocument.presentationml.slideMaster+xml"/>
  <Override PartName="/ppt/theme/theme9.xml" ContentType="application/vnd.openxmlformats-officedocument.theme+xml"/>
  <Override PartName="/ppt/diagrams/data3.xml" ContentType="application/vnd.openxmlformats-officedocument.drawingml.diagramData+xml"/>
  <Override PartName="/ppt/diagrams/colors5.xml" ContentType="application/vnd.openxmlformats-officedocument.drawingml.diagramColors+xml"/>
  <Override PartName="/ppt/diagrams/quickStyle8.xml" ContentType="application/vnd.openxmlformats-officedocument.drawingml.diagramStyle+xml"/>
  <Override PartName="/ppt/diagrams/drawing6.xml" ContentType="application/vnd.ms-office.drawingml.diagramDrawing+xml"/>
  <Override PartName="/ppt/slideMasters/slideMaster5.xml" ContentType="application/vnd.openxmlformats-officedocument.presentationml.slideMaster+xml"/>
  <Override PartName="/ppt/slides/slide8.xml" ContentType="application/vnd.openxmlformats-officedocument.presentationml.slide+xml"/>
  <Override PartName="/ppt/theme/theme7.xml" ContentType="application/vnd.openxmlformats-officedocument.theme+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docProps/core.xml" ContentType="application/vnd.openxmlformats-package.core-properties+xml"/>
  <Override PartName="/ppt/diagrams/drawing4.xml" ContentType="application/vnd.ms-office.drawingml.diagramDrawing+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Default Extension="wmf" ContentType="image/x-wmf"/>
  <Override PartName="/ppt/slideLayouts/slideLayout26.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diagrams/layout7.xml" ContentType="application/vnd.openxmlformats-officedocument.drawingml.diagramLayout+xml"/>
  <Override PartName="/ppt/diagrams/data8.xml" ContentType="application/vnd.openxmlformats-officedocument.drawingml.diagramData+xml"/>
  <Override PartName="/ppt/slides/slide12.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diagrams/layout3.xml" ContentType="application/vnd.openxmlformats-officedocument.drawingml.diagramLayout+xml"/>
  <Override PartName="/ppt/diagrams/data4.xml" ContentType="application/vnd.openxmlformats-officedocument.drawingml.diagramData+xml"/>
  <Override PartName="/ppt/diagrams/drawing9.xml" ContentType="application/vnd.ms-office.drawingml.diagramDrawing+xml"/>
  <Override PartName="/ppt/slideMasters/slideMaster6.xml" ContentType="application/vnd.openxmlformats-officedocument.presentationml.slideMaster+xml"/>
  <Override PartName="/ppt/theme/theme8.xml" ContentType="application/vnd.openxmlformats-officedocument.theme+xml"/>
  <Override PartName="/ppt/diagrams/colors6.xml" ContentType="application/vnd.openxmlformats-officedocument.drawingml.diagramColors+xml"/>
  <Override PartName="/ppt/diagrams/quickStyle9.xml" ContentType="application/vnd.openxmlformats-officedocument.drawingml.diagramStyle+xml"/>
  <Override PartName="/ppt/slides/slide7.xml" ContentType="application/vnd.openxmlformats-officedocument.presentationml.slide+xml"/>
  <Override PartName="/ppt/slideLayouts/slideLayout9.xml" ContentType="application/vnd.openxmlformats-officedocument.presentationml.slideLayout+xml"/>
  <Override PartName="/ppt/diagrams/drawing5.xml" ContentType="application/vnd.ms-office.drawingml.diagramDrawing+xml"/>
  <Override PartName="/ppt/slideMasters/slideMaster2.xml" ContentType="application/vnd.openxmlformats-officedocument.presentationml.slideMaster+xml"/>
  <Override PartName="/ppt/slides/slide28.xml" ContentType="application/vnd.openxmlformats-officedocument.presentationml.slide+xml"/>
  <Override PartName="/ppt/theme/theme4.xml" ContentType="application/vnd.openxmlformats-officedocument.theme+xml"/>
  <Override PartName="/ppt/slideLayouts/slideLayout38.xml" ContentType="application/vnd.openxmlformats-officedocument.presentationml.slideLayout+xml"/>
  <Override PartName="/ppt/diagrams/colors2.xml" ContentType="application/vnd.openxmlformats-officedocument.drawingml.diagramColors+xml"/>
  <Override PartName="/ppt/notesSlides/notesSlide1.xml" ContentType="application/vnd.openxmlformats-officedocument.presentationml.notesSlide+xml"/>
  <Override PartName="/ppt/diagrams/quickStyle5.xml" ContentType="application/vnd.openxmlformats-officedocument.drawingml.diagram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85" r:id="rId2"/>
    <p:sldMasterId id="2147483691" r:id="rId3"/>
    <p:sldMasterId id="2147483695" r:id="rId4"/>
    <p:sldMasterId id="2147483707" r:id="rId5"/>
    <p:sldMasterId id="2147483711" r:id="rId6"/>
    <p:sldMasterId id="2147483713" r:id="rId7"/>
    <p:sldMasterId id="2147483716" r:id="rId8"/>
  </p:sldMasterIdLst>
  <p:notesMasterIdLst>
    <p:notesMasterId r:id="rId37"/>
  </p:notesMasterIdLst>
  <p:sldIdLst>
    <p:sldId id="259" r:id="rId9"/>
    <p:sldId id="265" r:id="rId10"/>
    <p:sldId id="268" r:id="rId11"/>
    <p:sldId id="271" r:id="rId12"/>
    <p:sldId id="274" r:id="rId13"/>
    <p:sldId id="277" r:id="rId14"/>
    <p:sldId id="280" r:id="rId15"/>
    <p:sldId id="283" r:id="rId16"/>
    <p:sldId id="286" r:id="rId17"/>
    <p:sldId id="289" r:id="rId18"/>
    <p:sldId id="292" r:id="rId19"/>
    <p:sldId id="295" r:id="rId20"/>
    <p:sldId id="298" r:id="rId21"/>
    <p:sldId id="301" r:id="rId22"/>
    <p:sldId id="304" r:id="rId23"/>
    <p:sldId id="307" r:id="rId24"/>
    <p:sldId id="310" r:id="rId25"/>
    <p:sldId id="313" r:id="rId26"/>
    <p:sldId id="316" r:id="rId27"/>
    <p:sldId id="319" r:id="rId28"/>
    <p:sldId id="322" r:id="rId29"/>
    <p:sldId id="325" r:id="rId30"/>
    <p:sldId id="328" r:id="rId31"/>
    <p:sldId id="331" r:id="rId32"/>
    <p:sldId id="334" r:id="rId33"/>
    <p:sldId id="337" r:id="rId34"/>
    <p:sldId id="340" r:id="rId35"/>
    <p:sldId id="343" r:id="rId36"/>
  </p:sldIdLst>
  <p:sldSz cx="9144000" cy="5143500" type="screen16x9"/>
  <p:notesSz cx="6858000" cy="9144000"/>
  <p:embeddedFontLst>
    <p:embeddedFont>
      <p:font typeface="Calibri" pitchFamily="34" charset="0"/>
      <p:regular r:id="rId38"/>
      <p:bold r:id="rId39"/>
      <p:italic r:id="rId40"/>
      <p:boldItalic r:id="rId41"/>
    </p:embeddedFont>
    <p:embeddedFont>
      <p:font typeface="Amatic SC" charset="-79"/>
      <p:regular r:id="rId42"/>
      <p:bold r:id="rId43"/>
    </p:embeddedFont>
    <p:embeddedFont>
      <p:font typeface="Encode Sans Semi Condensed Light" charset="0"/>
      <p:regular r:id="rId44"/>
      <p:bold r:id="rId45"/>
    </p:embeddedFont>
  </p:embeddedFontLst>
  <p:custDataLst>
    <p:tags r:id="rId4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80A0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1V>
      <a:tcStyle>
        <a:tcBdr>
          <a:top>
            <a:lnRef idx="1">
              <a:schemeClr val="accent6"/>
            </a:lnRef>
          </a:top>
          <a:bottom>
            <a:lnRef idx="1">
              <a:schemeClr val="accent6"/>
            </a:lnRef>
          </a:bottom>
        </a:tcBdr>
        <a:fill>
          <a:solidFill>
            <a:schemeClr val="accent6">
              <a:alpha val="40000"/>
            </a:schemeClr>
          </a:solidFill>
        </a:fill>
      </a:tcStyle>
    </a:band1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2500" autoAdjust="0"/>
    <p:restoredTop sz="0"/>
  </p:normalViewPr>
  <p:slideViewPr>
    <p:cSldViewPr>
      <p:cViewPr varScale="1">
        <p:scale>
          <a:sx n="98" d="100"/>
          <a:sy n="98" d="100"/>
        </p:scale>
        <p:origin x="-702" y="-90"/>
      </p:cViewPr>
      <p:guideLst>
        <p:guide orient="horz" pos="1620"/>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font" Target="fonts/font2.fntdata"/><Relationship Id="rId3" Type="http://schemas.openxmlformats.org/officeDocument/2006/relationships/slideMaster" Target="slideMasters/slideMaster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font" Target="fonts/font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font" Target="fonts/font1.fntdata"/><Relationship Id="rId46"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font" Target="fonts/font7.fntdata"/><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font" Target="fonts/font6.fntdata"/><Relationship Id="rId48" Type="http://schemas.openxmlformats.org/officeDocument/2006/relationships/viewProps" Target="viewProps.xml"/><Relationship Id="rId8" Type="http://schemas.openxmlformats.org/officeDocument/2006/relationships/slideMaster" Target="slideMasters/slideMaster8.xml"/></Relationships>
</file>

<file path=ppt/diagrams/_rels/data5.xml.rels><?xml version="1.0" encoding="UTF-8" standalone="yes"?>
<Relationships xmlns="http://schemas.openxmlformats.org/package/2006/relationships"><Relationship Id="rId1" Type="http://schemas.openxmlformats.org/officeDocument/2006/relationships/image" Target="../media/image9.jpeg"/></Relationships>
</file>

<file path=ppt/diagrams/_rels/data6.xml.rels><?xml version="1.0" encoding="UTF-8" standalone="yes"?>
<Relationships xmlns="http://schemas.openxmlformats.org/package/2006/relationships"><Relationship Id="rId1" Type="http://schemas.openxmlformats.org/officeDocument/2006/relationships/image" Target="../media/image10.png"/></Relationships>
</file>

<file path=ppt/diagrams/_rels/data8.xml.rels><?xml version="1.0" encoding="UTF-8" standalone="yes"?>
<Relationships xmlns="http://schemas.openxmlformats.org/package/2006/relationships"><Relationship Id="rId1" Type="http://schemas.openxmlformats.org/officeDocument/2006/relationships/image" Target="../media/image11.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91.jpeg"/></Relationships>
</file>

<file path=ppt/diagrams/_rels/drawing6.xml.rels><?xml version="1.0" encoding="UTF-8" standalone="yes"?>
<Relationships xmlns="http://schemas.openxmlformats.org/package/2006/relationships"><Relationship Id="rId1" Type="http://schemas.openxmlformats.org/officeDocument/2006/relationships/image" Target="../media/image101.png"/></Relationships>
</file>

<file path=ppt/diagrams/_rels/drawing8.xml.rels><?xml version="1.0" encoding="UTF-8" standalone="yes"?>
<Relationships xmlns="http://schemas.openxmlformats.org/package/2006/relationships"><Relationship Id="rId1" Type="http://schemas.openxmlformats.org/officeDocument/2006/relationships/image" Target="../media/image111.jpeg"/></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E02A86-DD8A-4F5B-A97F-6102A6813595}" type="doc">
      <dgm:prSet loTypeId="urn:microsoft.com/office/officeart/2005/8/layout/hierarchy3" loCatId="list" qsTypeId="urn:microsoft.com/office/officeart/2005/8/quickstyle/3d3" qsCatId="3D" csTypeId="urn:microsoft.com/office/officeart/2005/8/colors/colorful1#1" csCatId="colorful" phldr="1"/>
      <dgm:spPr/>
      <dgm:t>
        <a:bodyPr/>
        <a:lstStyle/>
        <a:p>
          <a:endParaRPr lang="en-IN"/>
        </a:p>
      </dgm:t>
    </dgm:pt>
    <dgm:pt modelId="{50CF80D0-CF3E-45A6-94C6-B0EAD8B310B0}" type="parTrans" cxnId="{6C55FAA2-8648-4314-A179-5382DAC83553}">
      <dgm:prSet/>
      <dgm:spPr/>
      <dgm:t>
        <a:bodyPr/>
        <a:lstStyle/>
        <a:p>
          <a:endParaRPr lang="en-IN"/>
        </a:p>
      </dgm:t>
    </dgm:pt>
    <dgm:pt modelId="{A47B32E5-AABC-45C7-B489-BCB1F6F28B78}">
      <dgm:prSet phldrT="[Text]" custT="1"/>
      <dgm:spPr/>
      <dgm:t>
        <a:bodyPr/>
        <a:lstStyle/>
        <a:p>
          <a:r>
            <a:rPr lang="en-US" sz="1100">
              <a:latin typeface="Times New Roman" pitchFamily="18" charset="0"/>
              <a:cs typeface="Times New Roman" pitchFamily="18" charset="0"/>
            </a:rPr>
            <a:t>INTRODUCTION</a:t>
          </a:r>
          <a:endParaRPr lang="en-IN" sz="1100">
            <a:latin typeface="Times New Roman" pitchFamily="18" charset="0"/>
            <a:cs typeface="Times New Roman" pitchFamily="18" charset="0"/>
          </a:endParaRPr>
        </a:p>
      </dgm:t>
    </dgm:pt>
    <dgm:pt modelId="{630A86AC-E57F-4BC5-80F5-838ED00EBB92}" type="parTrans" cxnId="{87F3035B-1809-4B44-A99E-657B51D62C0E}">
      <dgm:prSet/>
      <dgm:spPr>
        <a:noFill/>
        <a:ln w="25400" cap="flat" cmpd="sng" algn="ctr">
          <a:solidFill>
            <a:schemeClr val="accent2">
              <a:hueOff val="0"/>
              <a:satOff val="0"/>
              <a:lumOff val="0"/>
              <a:alphaOff val="0"/>
            </a:schemeClr>
          </a:solidFill>
          <a:prstDash val="solid"/>
        </a:ln>
        <a:scene3d>
          <a:camera prst="orthographicFront">
            <a:rot lat="0" lon="0" rev="0"/>
          </a:camera>
          <a:lightRig rig="contrasting" dir="t">
            <a:rot lat="0" lon="0" rev="1200000"/>
          </a:lightRig>
        </a:scene3d>
        <a:sp3d z="-110000"/>
      </dgm:spPr>
      <dgm:t>
        <a:bodyPr/>
        <a:lstStyle/>
        <a:p>
          <a:endParaRPr lang="en-IN"/>
        </a:p>
      </dgm:t>
    </dgm:pt>
    <dgm:pt modelId="{820B048F-BAA6-417B-B58D-0382278A96AF}">
      <dgm:prSet phldrT="[Text]" custT="1"/>
      <dgm:spPr>
        <a:solidFill>
          <a:schemeClr val="lt1">
            <a:alpha val="90000"/>
            <a:hueOff val="0"/>
            <a:satOff val="0"/>
            <a:lumOff val="0"/>
            <a:alphaOff val="0"/>
          </a:schemeClr>
        </a:solidFill>
        <a:ln>
          <a:noFill/>
        </a:ln>
        <a:scene3d>
          <a:camera prst="orthographicFront">
            <a:rot lat="0" lon="0" rev="0"/>
          </a:camera>
          <a:lightRig rig="contrasting" dir="t">
            <a:rot lat="0" lon="0" rev="1200000"/>
          </a:lightRig>
        </a:scene3d>
        <a:sp3d z="-300000" contourW="19050" prstMaterial="metal">
          <a:bevelT w="88900" h="203200"/>
          <a:bevelB w="165100" h="254000"/>
        </a:sp3d>
      </dgm:spPr>
      <dgm:t>
        <a:bodyPr/>
        <a:lstStyle/>
        <a:p>
          <a:r>
            <a:rPr lang="en-US" sz="1400">
              <a:latin typeface="Times New Roman" pitchFamily="18" charset="0"/>
              <a:cs typeface="Times New Roman" pitchFamily="18" charset="0"/>
            </a:rPr>
            <a:t>Purpose</a:t>
          </a:r>
          <a:endParaRPr lang="en-IN" sz="1400">
            <a:latin typeface="Times New Roman" pitchFamily="18" charset="0"/>
            <a:cs typeface="Times New Roman" pitchFamily="18" charset="0"/>
          </a:endParaRPr>
        </a:p>
      </dgm:t>
    </dgm:pt>
    <dgm:pt modelId="{62140506-A041-465D-9CEE-4FE9C59E94E1}" type="sibTrans" cxnId="{87F3035B-1809-4B44-A99E-657B51D62C0E}">
      <dgm:prSet/>
      <dgm:spPr/>
      <dgm:t>
        <a:bodyPr/>
        <a:lstStyle/>
        <a:p>
          <a:endParaRPr lang="en-IN"/>
        </a:p>
      </dgm:t>
    </dgm:pt>
    <dgm:pt modelId="{BE93131D-F38B-4632-9A76-A476F21483B8}" type="parTrans" cxnId="{7A9FA068-7FEF-4A9F-8B69-9B3F39C08198}">
      <dgm:prSet/>
      <dgm:spPr>
        <a:noFill/>
        <a:ln w="25400" cap="flat" cmpd="sng" algn="ctr">
          <a:solidFill>
            <a:schemeClr val="accent2">
              <a:hueOff val="0"/>
              <a:satOff val="0"/>
              <a:lumOff val="0"/>
              <a:alphaOff val="0"/>
            </a:schemeClr>
          </a:solidFill>
          <a:prstDash val="solid"/>
        </a:ln>
        <a:scene3d>
          <a:camera prst="orthographicFront">
            <a:rot lat="0" lon="0" rev="0"/>
          </a:camera>
          <a:lightRig rig="contrasting" dir="t">
            <a:rot lat="0" lon="0" rev="1200000"/>
          </a:lightRig>
        </a:scene3d>
        <a:sp3d z="-110000"/>
      </dgm:spPr>
      <dgm:t>
        <a:bodyPr/>
        <a:lstStyle/>
        <a:p>
          <a:endParaRPr lang="en-IN"/>
        </a:p>
      </dgm:t>
    </dgm:pt>
    <dgm:pt modelId="{8EE8D893-0EAE-4E41-9A3C-50556069A91C}">
      <dgm:prSet phldrT="[Text]" custT="1"/>
      <dgm:spPr>
        <a:solidFill>
          <a:schemeClr val="lt1">
            <a:alpha val="90000"/>
            <a:hueOff val="0"/>
            <a:satOff val="0"/>
            <a:lumOff val="0"/>
            <a:alphaOff val="0"/>
          </a:schemeClr>
        </a:solidFill>
        <a:ln>
          <a:noFill/>
        </a:ln>
        <a:scene3d>
          <a:camera prst="orthographicFront">
            <a:rot lat="0" lon="0" rev="0"/>
          </a:camera>
          <a:lightRig rig="contrasting" dir="t">
            <a:rot lat="0" lon="0" rev="1200000"/>
          </a:lightRig>
        </a:scene3d>
        <a:sp3d z="-300000" contourW="19050" prstMaterial="metal">
          <a:bevelT w="88900" h="203200"/>
          <a:bevelB w="165100" h="254000"/>
        </a:sp3d>
      </dgm:spPr>
      <dgm:t>
        <a:bodyPr/>
        <a:lstStyle/>
        <a:p>
          <a:pPr marL="0" lvl="0" indent="0" algn="ctr" defTabSz="622300">
            <a:lnSpc>
              <a:spcPct val="90000"/>
            </a:lnSpc>
            <a:spcBef>
              <a:spcPct val="0"/>
            </a:spcBef>
            <a:spcAft>
              <a:spcPct val="35000"/>
            </a:spcAft>
            <a:buNone/>
          </a:pPr>
          <a:r>
            <a:rPr lang="en-US" sz="1400" kern="1200">
              <a:latin typeface="Times New Roman" pitchFamily="18" charset="0"/>
              <a:ea typeface="+mn-ea"/>
              <a:cs typeface="Times New Roman" pitchFamily="18" charset="0"/>
            </a:rPr>
            <a:t>Scope</a:t>
          </a:r>
          <a:endParaRPr lang="en-IN" sz="1400" kern="1200">
            <a:latin typeface="Times New Roman" pitchFamily="18" charset="0"/>
            <a:ea typeface="+mn-ea"/>
            <a:cs typeface="Times New Roman" pitchFamily="18" charset="0"/>
          </a:endParaRPr>
        </a:p>
      </dgm:t>
    </dgm:pt>
    <dgm:pt modelId="{792C41BF-FD9A-4A14-9125-31B601FDD3DD}" type="sibTrans" cxnId="{7A9FA068-7FEF-4A9F-8B69-9B3F39C08198}">
      <dgm:prSet/>
      <dgm:spPr/>
      <dgm:t>
        <a:bodyPr/>
        <a:lstStyle/>
        <a:p>
          <a:endParaRPr lang="en-IN"/>
        </a:p>
      </dgm:t>
    </dgm:pt>
    <dgm:pt modelId="{FB86B478-EFBC-4D9F-A55D-3B120531D7EE}" type="sibTrans" cxnId="{6C55FAA2-8648-4314-A179-5382DAC83553}">
      <dgm:prSet/>
      <dgm:spPr/>
      <dgm:t>
        <a:bodyPr/>
        <a:lstStyle/>
        <a:p>
          <a:endParaRPr lang="en-IN"/>
        </a:p>
      </dgm:t>
    </dgm:pt>
    <dgm:pt modelId="{519F04A4-172A-48A2-8B4B-59386398BB3F}" type="parTrans" cxnId="{BF114BBE-9FE1-4868-AD24-23E06C0F41C1}">
      <dgm:prSet/>
      <dgm:spPr/>
      <dgm:t>
        <a:bodyPr/>
        <a:lstStyle/>
        <a:p>
          <a:endParaRPr lang="en-IN"/>
        </a:p>
      </dgm:t>
    </dgm:pt>
    <dgm:pt modelId="{C181FB21-C8FB-47F7-8134-80485221EA72}">
      <dgm:prSet phldrT="[Text]" custT="1"/>
      <dgm:spPr/>
      <dgm:t>
        <a:bodyPr/>
        <a:lstStyle/>
        <a:p>
          <a:r>
            <a:rPr lang="en-US" sz="1100">
              <a:latin typeface="Times New Roman" pitchFamily="18" charset="0"/>
              <a:cs typeface="Times New Roman" pitchFamily="18" charset="0"/>
            </a:rPr>
            <a:t>OVERALL DESCRIPTION</a:t>
          </a:r>
          <a:endParaRPr lang="en-IN" sz="1100">
            <a:latin typeface="Times New Roman" pitchFamily="18" charset="0"/>
            <a:cs typeface="Times New Roman" pitchFamily="18" charset="0"/>
          </a:endParaRPr>
        </a:p>
      </dgm:t>
    </dgm:pt>
    <dgm:pt modelId="{F8A28A48-6E71-4821-80E4-D64222C7D204}" type="parTrans" cxnId="{3BC64B88-50FD-4A43-AC66-21DA7E4DF98C}">
      <dgm:prSet/>
      <dgm:spPr>
        <a:noFill/>
        <a:ln w="25400" cap="flat" cmpd="sng" algn="ctr">
          <a:solidFill>
            <a:schemeClr val="accent2">
              <a:hueOff val="0"/>
              <a:satOff val="0"/>
              <a:lumOff val="0"/>
              <a:alphaOff val="0"/>
            </a:schemeClr>
          </a:solidFill>
          <a:prstDash val="solid"/>
        </a:ln>
        <a:scene3d>
          <a:camera prst="orthographicFront">
            <a:rot lat="0" lon="0" rev="0"/>
          </a:camera>
          <a:lightRig rig="contrasting" dir="t">
            <a:rot lat="0" lon="0" rev="1200000"/>
          </a:lightRig>
        </a:scene3d>
        <a:sp3d z="-110000"/>
      </dgm:spPr>
      <dgm:t>
        <a:bodyPr/>
        <a:lstStyle/>
        <a:p>
          <a:endParaRPr lang="en-IN"/>
        </a:p>
      </dgm:t>
    </dgm:pt>
    <dgm:pt modelId="{1BE3A431-B3A7-4778-8EE2-F34202795941}">
      <dgm:prSet phldrT="[Text]" custT="1"/>
      <dgm:spPr>
        <a:solidFill>
          <a:schemeClr val="lt1">
            <a:alpha val="90000"/>
            <a:hueOff val="0"/>
            <a:satOff val="0"/>
            <a:lumOff val="0"/>
            <a:alphaOff val="0"/>
          </a:schemeClr>
        </a:solidFill>
        <a:ln>
          <a:noFill/>
        </a:ln>
        <a:scene3d>
          <a:camera prst="orthographicFront">
            <a:rot lat="0" lon="0" rev="0"/>
          </a:camera>
          <a:lightRig rig="contrasting" dir="t">
            <a:rot lat="0" lon="0" rev="1200000"/>
          </a:lightRig>
        </a:scene3d>
        <a:sp3d z="-300000" contourW="19050" prstMaterial="metal">
          <a:bevelT w="88900" h="203200"/>
          <a:bevelB w="165100" h="254000"/>
        </a:sp3d>
      </dgm:spPr>
      <dgm:t>
        <a:bodyPr/>
        <a:lstStyle/>
        <a:p>
          <a:pPr marL="0" lvl="0" indent="0" algn="ctr" defTabSz="622300">
            <a:lnSpc>
              <a:spcPct val="90000"/>
            </a:lnSpc>
            <a:spcBef>
              <a:spcPct val="0"/>
            </a:spcBef>
            <a:spcAft>
              <a:spcPct val="35000"/>
            </a:spcAft>
            <a:buFont typeface="Arial" pitchFamily="34" charset="0"/>
            <a:buNone/>
          </a:pPr>
          <a:r>
            <a:rPr lang="en-US" sz="1400" kern="1200">
              <a:latin typeface="Times New Roman" pitchFamily="18" charset="0"/>
              <a:ea typeface="+mn-ea"/>
              <a:cs typeface="Times New Roman" pitchFamily="18" charset="0"/>
            </a:rPr>
            <a:t>Product Perspective</a:t>
          </a:r>
          <a:endParaRPr lang="en-IN" sz="1400" kern="1200">
            <a:latin typeface="Times New Roman" pitchFamily="18" charset="0"/>
            <a:ea typeface="+mn-ea"/>
            <a:cs typeface="Times New Roman" pitchFamily="18" charset="0"/>
          </a:endParaRPr>
        </a:p>
      </dgm:t>
    </dgm:pt>
    <dgm:pt modelId="{74ABC4DD-E8F8-4189-8EC2-BB363A07AED8}" type="sibTrans" cxnId="{3BC64B88-50FD-4A43-AC66-21DA7E4DF98C}">
      <dgm:prSet/>
      <dgm:spPr/>
      <dgm:t>
        <a:bodyPr/>
        <a:lstStyle/>
        <a:p>
          <a:endParaRPr lang="en-IN"/>
        </a:p>
      </dgm:t>
    </dgm:pt>
    <dgm:pt modelId="{160550F7-60E1-4DB9-B80A-DD62722AD751}" type="parTrans" cxnId="{551DD27A-70E4-4E6B-8BAF-B6E1C4A8D02E}">
      <dgm:prSet/>
      <dgm:spPr>
        <a:noFill/>
        <a:ln w="25400" cap="flat" cmpd="sng" algn="ctr">
          <a:solidFill>
            <a:schemeClr val="accent2">
              <a:hueOff val="0"/>
              <a:satOff val="0"/>
              <a:lumOff val="0"/>
              <a:alphaOff val="0"/>
            </a:schemeClr>
          </a:solidFill>
          <a:prstDash val="solid"/>
        </a:ln>
        <a:scene3d>
          <a:camera prst="orthographicFront">
            <a:rot lat="0" lon="0" rev="0"/>
          </a:camera>
          <a:lightRig rig="contrasting" dir="t">
            <a:rot lat="0" lon="0" rev="1200000"/>
          </a:lightRig>
        </a:scene3d>
        <a:sp3d z="-110000"/>
      </dgm:spPr>
      <dgm:t>
        <a:bodyPr/>
        <a:lstStyle/>
        <a:p>
          <a:endParaRPr lang="en-IN"/>
        </a:p>
      </dgm:t>
    </dgm:pt>
    <dgm:pt modelId="{131CFA42-964D-4B56-B8FE-BB6E65A9F6FB}">
      <dgm:prSet phldrT="[Text]" custT="1"/>
      <dgm:spPr>
        <a:solidFill>
          <a:schemeClr val="lt1">
            <a:alpha val="90000"/>
            <a:hueOff val="0"/>
            <a:satOff val="0"/>
            <a:lumOff val="0"/>
            <a:alphaOff val="0"/>
          </a:schemeClr>
        </a:solidFill>
        <a:ln>
          <a:noFill/>
        </a:ln>
        <a:scene3d>
          <a:camera prst="orthographicFront">
            <a:rot lat="0" lon="0" rev="0"/>
          </a:camera>
          <a:lightRig rig="contrasting" dir="t">
            <a:rot lat="0" lon="0" rev="1200000"/>
          </a:lightRig>
        </a:scene3d>
        <a:sp3d z="-300000" contourW="19050" prstMaterial="metal">
          <a:bevelT w="88900" h="203200"/>
          <a:bevelB w="165100" h="254000"/>
        </a:sp3d>
      </dgm:spPr>
      <dgm:t>
        <a:bodyPr/>
        <a:lstStyle/>
        <a:p>
          <a:pPr marL="0" lvl="0" indent="0" algn="ctr" defTabSz="622300">
            <a:lnSpc>
              <a:spcPct val="90000"/>
            </a:lnSpc>
            <a:spcBef>
              <a:spcPct val="0"/>
            </a:spcBef>
            <a:spcAft>
              <a:spcPct val="35000"/>
            </a:spcAft>
            <a:buFont typeface="Arial" pitchFamily="34" charset="0"/>
            <a:buNone/>
          </a:pPr>
          <a:r>
            <a:rPr lang="en-US" sz="1400" kern="1200">
              <a:latin typeface="Times New Roman" pitchFamily="18" charset="0"/>
              <a:ea typeface="+mn-ea"/>
              <a:cs typeface="Times New Roman" pitchFamily="18" charset="0"/>
            </a:rPr>
            <a:t>Product Function</a:t>
          </a:r>
          <a:endParaRPr lang="en-IN" sz="1400" kern="1200">
            <a:latin typeface="Times New Roman" pitchFamily="18" charset="0"/>
            <a:ea typeface="+mn-ea"/>
            <a:cs typeface="Times New Roman" pitchFamily="18" charset="0"/>
          </a:endParaRPr>
        </a:p>
      </dgm:t>
    </dgm:pt>
    <dgm:pt modelId="{53F9E024-9F7E-49B8-862C-B8C0CDDDA2FD}" type="sibTrans" cxnId="{551DD27A-70E4-4E6B-8BAF-B6E1C4A8D02E}">
      <dgm:prSet/>
      <dgm:spPr/>
      <dgm:t>
        <a:bodyPr/>
        <a:lstStyle/>
        <a:p>
          <a:endParaRPr lang="en-IN"/>
        </a:p>
      </dgm:t>
    </dgm:pt>
    <dgm:pt modelId="{5C19060E-46B5-4E58-B494-A5120EE627A9}" type="parTrans" cxnId="{018789BB-21BC-4BC1-A571-642A114AFA8D}">
      <dgm:prSet/>
      <dgm:spPr>
        <a:noFill/>
        <a:ln w="25400" cap="flat" cmpd="sng" algn="ctr">
          <a:solidFill>
            <a:schemeClr val="accent2">
              <a:hueOff val="0"/>
              <a:satOff val="0"/>
              <a:lumOff val="0"/>
              <a:alphaOff val="0"/>
            </a:schemeClr>
          </a:solidFill>
          <a:prstDash val="solid"/>
        </a:ln>
        <a:scene3d>
          <a:camera prst="orthographicFront">
            <a:rot lat="0" lon="0" rev="0"/>
          </a:camera>
          <a:lightRig rig="contrasting" dir="t">
            <a:rot lat="0" lon="0" rev="1200000"/>
          </a:lightRig>
        </a:scene3d>
        <a:sp3d z="-110000"/>
      </dgm:spPr>
      <dgm:t>
        <a:bodyPr/>
        <a:lstStyle/>
        <a:p>
          <a:endParaRPr lang="en-IN"/>
        </a:p>
      </dgm:t>
    </dgm:pt>
    <dgm:pt modelId="{A6A932E6-DFF6-41F0-88D7-3F81D6549AEC}">
      <dgm:prSet phldrT="[Text]" custT="1"/>
      <dgm:spPr>
        <a:solidFill>
          <a:schemeClr val="lt1">
            <a:alpha val="90000"/>
            <a:hueOff val="0"/>
            <a:satOff val="0"/>
            <a:lumOff val="0"/>
            <a:alphaOff val="0"/>
          </a:schemeClr>
        </a:solidFill>
        <a:ln>
          <a:noFill/>
        </a:ln>
        <a:scene3d>
          <a:camera prst="orthographicFront">
            <a:rot lat="0" lon="0" rev="0"/>
          </a:camera>
          <a:lightRig rig="contrasting" dir="t">
            <a:rot lat="0" lon="0" rev="1200000"/>
          </a:lightRig>
        </a:scene3d>
        <a:sp3d z="-300000" contourW="19050" prstMaterial="metal">
          <a:bevelT w="88900" h="203200"/>
          <a:bevelB w="165100" h="254000"/>
        </a:sp3d>
      </dgm:spPr>
      <dgm:t>
        <a:bodyPr/>
        <a:lstStyle/>
        <a:p>
          <a:r>
            <a:rPr lang="en-US" sz="1400">
              <a:latin typeface="Times New Roman" pitchFamily="18" charset="0"/>
              <a:cs typeface="Times New Roman" pitchFamily="18" charset="0"/>
            </a:rPr>
            <a:t>Hardware and Software Interfaces</a:t>
          </a:r>
          <a:endParaRPr lang="en-IN" sz="1400">
            <a:latin typeface="Times New Roman" pitchFamily="18" charset="0"/>
            <a:cs typeface="Times New Roman" pitchFamily="18" charset="0"/>
          </a:endParaRPr>
        </a:p>
      </dgm:t>
    </dgm:pt>
    <dgm:pt modelId="{38570ECB-2C19-415C-B7E2-DDB80129C943}" type="sibTrans" cxnId="{018789BB-21BC-4BC1-A571-642A114AFA8D}">
      <dgm:prSet/>
      <dgm:spPr/>
      <dgm:t>
        <a:bodyPr/>
        <a:lstStyle/>
        <a:p>
          <a:endParaRPr lang="en-IN"/>
        </a:p>
      </dgm:t>
    </dgm:pt>
    <dgm:pt modelId="{418B9F61-9182-4AF3-B4D5-AA0FF6B0AD17}" type="parTrans" cxnId="{6E5D9DBE-C16A-421E-B4E8-EB4947ED07AE}">
      <dgm:prSet/>
      <dgm:spPr>
        <a:noFill/>
        <a:ln w="25400" cap="flat" cmpd="sng" algn="ctr">
          <a:solidFill>
            <a:schemeClr val="accent2">
              <a:hueOff val="0"/>
              <a:satOff val="0"/>
              <a:lumOff val="0"/>
              <a:alphaOff val="0"/>
            </a:schemeClr>
          </a:solidFill>
          <a:prstDash val="solid"/>
        </a:ln>
        <a:scene3d>
          <a:camera prst="orthographicFront">
            <a:rot lat="0" lon="0" rev="0"/>
          </a:camera>
          <a:lightRig rig="contrasting" dir="t">
            <a:rot lat="0" lon="0" rev="1200000"/>
          </a:lightRig>
        </a:scene3d>
        <a:sp3d z="-110000"/>
      </dgm:spPr>
      <dgm:t>
        <a:bodyPr/>
        <a:lstStyle/>
        <a:p>
          <a:endParaRPr lang="en-IN"/>
        </a:p>
      </dgm:t>
    </dgm:pt>
    <dgm:pt modelId="{837CED84-59B4-4E7F-A24C-959041EBA387}">
      <dgm:prSet phldrT="[Text]" custT="1"/>
      <dgm:spPr>
        <a:solidFill>
          <a:schemeClr val="lt1">
            <a:alpha val="90000"/>
            <a:hueOff val="0"/>
            <a:satOff val="0"/>
            <a:lumOff val="0"/>
            <a:alphaOff val="0"/>
          </a:schemeClr>
        </a:solidFill>
        <a:ln>
          <a:noFill/>
        </a:ln>
        <a:scene3d>
          <a:camera prst="orthographicFront">
            <a:rot lat="0" lon="0" rev="0"/>
          </a:camera>
          <a:lightRig rig="contrasting" dir="t">
            <a:rot lat="0" lon="0" rev="1200000"/>
          </a:lightRig>
        </a:scene3d>
        <a:sp3d z="-300000" contourW="19050" prstMaterial="metal">
          <a:bevelT w="88900" h="203200"/>
          <a:bevelB w="165100" h="254000"/>
        </a:sp3d>
      </dgm:spPr>
      <dgm:t>
        <a:bodyPr/>
        <a:lstStyle/>
        <a:p>
          <a:r>
            <a:rPr lang="en-US" sz="1400" kern="1200">
              <a:latin typeface="Times New Roman" pitchFamily="18" charset="0"/>
              <a:ea typeface="+mn-ea"/>
              <a:cs typeface="Times New Roman" pitchFamily="18" charset="0"/>
            </a:rPr>
            <a:t>User Characteristics and Constraints</a:t>
          </a:r>
          <a:endParaRPr lang="en-IN" sz="1400" kern="1200">
            <a:latin typeface="Times New Roman" pitchFamily="18" charset="0"/>
            <a:ea typeface="+mn-ea"/>
            <a:cs typeface="Times New Roman" pitchFamily="18" charset="0"/>
          </a:endParaRPr>
        </a:p>
      </dgm:t>
    </dgm:pt>
    <dgm:pt modelId="{091D8E24-1F24-4345-93B1-F44424245ECB}" type="sibTrans" cxnId="{6E5D9DBE-C16A-421E-B4E8-EB4947ED07AE}">
      <dgm:prSet/>
      <dgm:spPr/>
      <dgm:t>
        <a:bodyPr/>
        <a:lstStyle/>
        <a:p>
          <a:endParaRPr lang="en-IN"/>
        </a:p>
      </dgm:t>
    </dgm:pt>
    <dgm:pt modelId="{C42E6E53-0376-434F-82E8-F8089CEC0C2B}" type="parTrans" cxnId="{53CA6ECC-6AB2-4F78-9F61-B0F83B0FB961}">
      <dgm:prSet/>
      <dgm:spPr>
        <a:noFill/>
        <a:ln w="25400" cap="flat" cmpd="sng" algn="ctr">
          <a:solidFill>
            <a:schemeClr val="accent2">
              <a:hueOff val="0"/>
              <a:satOff val="0"/>
              <a:lumOff val="0"/>
              <a:alphaOff val="0"/>
            </a:schemeClr>
          </a:solidFill>
          <a:prstDash val="solid"/>
        </a:ln>
        <a:scene3d>
          <a:camera prst="orthographicFront">
            <a:rot lat="0" lon="0" rev="0"/>
          </a:camera>
          <a:lightRig rig="contrasting" dir="t">
            <a:rot lat="0" lon="0" rev="1200000"/>
          </a:lightRig>
        </a:scene3d>
        <a:sp3d z="-110000"/>
      </dgm:spPr>
      <dgm:t>
        <a:bodyPr/>
        <a:lstStyle/>
        <a:p>
          <a:endParaRPr lang="en-IN"/>
        </a:p>
      </dgm:t>
    </dgm:pt>
    <dgm:pt modelId="{2E77A414-C4CE-4E5B-8637-0263C71A8095}">
      <dgm:prSet phldrT="[Text]" custT="1"/>
      <dgm:spPr>
        <a:solidFill>
          <a:schemeClr val="lt1">
            <a:alpha val="90000"/>
            <a:hueOff val="0"/>
            <a:satOff val="0"/>
            <a:lumOff val="0"/>
            <a:alphaOff val="0"/>
          </a:schemeClr>
        </a:solidFill>
        <a:ln>
          <a:noFill/>
        </a:ln>
        <a:scene3d>
          <a:camera prst="orthographicFront">
            <a:rot lat="0" lon="0" rev="0"/>
          </a:camera>
          <a:lightRig rig="contrasting" dir="t">
            <a:rot lat="0" lon="0" rev="1200000"/>
          </a:lightRig>
        </a:scene3d>
        <a:sp3d z="-300000" contourW="19050" prstMaterial="metal">
          <a:bevelT w="88900" h="203200"/>
          <a:bevelB w="165100" h="254000"/>
        </a:sp3d>
      </dgm:spPr>
      <dgm:t>
        <a:bodyPr/>
        <a:lstStyle/>
        <a:p>
          <a:pPr marL="0" lvl="0" indent="0" algn="ctr" defTabSz="533400">
            <a:lnSpc>
              <a:spcPct val="90000"/>
            </a:lnSpc>
            <a:spcBef>
              <a:spcPct val="0"/>
            </a:spcBef>
            <a:spcAft>
              <a:spcPct val="35000"/>
            </a:spcAft>
            <a:buNone/>
          </a:pPr>
          <a:r>
            <a:rPr lang="en-US" sz="1400" kern="1200">
              <a:latin typeface="Times New Roman" pitchFamily="18" charset="0"/>
              <a:ea typeface="+mn-ea"/>
              <a:cs typeface="Times New Roman" pitchFamily="18" charset="0"/>
            </a:rPr>
            <a:t>Technologies Used</a:t>
          </a:r>
          <a:endParaRPr lang="en-IN" sz="1400" kern="1200">
            <a:latin typeface="Times New Roman" pitchFamily="18" charset="0"/>
            <a:ea typeface="+mn-ea"/>
            <a:cs typeface="Times New Roman" pitchFamily="18" charset="0"/>
          </a:endParaRPr>
        </a:p>
      </dgm:t>
    </dgm:pt>
    <dgm:pt modelId="{E3849421-2DCD-41DC-8C4B-E7A4849FB3DD}" type="sibTrans" cxnId="{53CA6ECC-6AB2-4F78-9F61-B0F83B0FB961}">
      <dgm:prSet/>
      <dgm:spPr/>
      <dgm:t>
        <a:bodyPr/>
        <a:lstStyle/>
        <a:p>
          <a:endParaRPr lang="en-IN"/>
        </a:p>
      </dgm:t>
    </dgm:pt>
    <dgm:pt modelId="{562D11B3-EBAB-4C54-8B63-72739E4BA0EA}" type="sibTrans" cxnId="{BF114BBE-9FE1-4868-AD24-23E06C0F41C1}">
      <dgm:prSet/>
      <dgm:spPr/>
      <dgm:t>
        <a:bodyPr/>
        <a:lstStyle/>
        <a:p>
          <a:endParaRPr lang="en-IN"/>
        </a:p>
      </dgm:t>
    </dgm:pt>
    <dgm:pt modelId="{D90CA1A4-EFB5-45DE-B050-AD2F0EE41C2E}" type="parTrans" cxnId="{F4ACC9A2-4387-49DE-BC93-19D3CE46582F}">
      <dgm:prSet/>
      <dgm:spPr/>
      <dgm:t>
        <a:bodyPr/>
        <a:lstStyle/>
        <a:p>
          <a:endParaRPr lang="en-IN"/>
        </a:p>
      </dgm:t>
    </dgm:pt>
    <dgm:pt modelId="{5716C493-928F-43B0-9178-308CF6188D74}">
      <dgm:prSet phldrT="[Text]" custT="1"/>
      <dgm:spPr/>
      <dgm:t>
        <a:bodyPr/>
        <a:lstStyle/>
        <a:p>
          <a:r>
            <a:rPr lang="en-US" sz="1100">
              <a:latin typeface="Times New Roman" pitchFamily="18" charset="0"/>
              <a:cs typeface="Times New Roman" pitchFamily="18" charset="0"/>
            </a:rPr>
            <a:t>SPECIFIC REQUIREMENT</a:t>
          </a:r>
          <a:endParaRPr lang="en-IN" sz="1100">
            <a:latin typeface="Times New Roman" pitchFamily="18" charset="0"/>
            <a:cs typeface="Times New Roman" pitchFamily="18" charset="0"/>
          </a:endParaRPr>
        </a:p>
      </dgm:t>
    </dgm:pt>
    <dgm:pt modelId="{13A23469-49AC-465D-928A-95F3FF78F788}" type="parTrans" cxnId="{11651D36-9077-41F0-8C46-4898C8EC795C}">
      <dgm:prSet/>
      <dgm:spPr>
        <a:noFill/>
        <a:ln w="25400" cap="flat" cmpd="sng" algn="ctr">
          <a:solidFill>
            <a:schemeClr val="accent2">
              <a:hueOff val="0"/>
              <a:satOff val="0"/>
              <a:lumOff val="0"/>
              <a:alphaOff val="0"/>
            </a:schemeClr>
          </a:solidFill>
          <a:prstDash val="solid"/>
        </a:ln>
        <a:scene3d>
          <a:camera prst="orthographicFront">
            <a:rot lat="0" lon="0" rev="0"/>
          </a:camera>
          <a:lightRig rig="contrasting" dir="t">
            <a:rot lat="0" lon="0" rev="1200000"/>
          </a:lightRig>
        </a:scene3d>
        <a:sp3d z="-110000"/>
      </dgm:spPr>
      <dgm:t>
        <a:bodyPr/>
        <a:lstStyle/>
        <a:p>
          <a:endParaRPr lang="en-IN"/>
        </a:p>
      </dgm:t>
    </dgm:pt>
    <dgm:pt modelId="{A0FB6D85-3AA1-475B-A856-9EFE7D58668C}">
      <dgm:prSet phldrT="[Text]" custT="1"/>
      <dgm:spPr>
        <a:solidFill>
          <a:schemeClr val="lt1">
            <a:alpha val="90000"/>
            <a:hueOff val="0"/>
            <a:satOff val="0"/>
            <a:lumOff val="0"/>
            <a:alphaOff val="0"/>
          </a:schemeClr>
        </a:solidFill>
        <a:ln>
          <a:noFill/>
        </a:ln>
        <a:scene3d>
          <a:camera prst="orthographicFront">
            <a:rot lat="0" lon="0" rev="0"/>
          </a:camera>
          <a:lightRig rig="contrasting" dir="t">
            <a:rot lat="0" lon="0" rev="1200000"/>
          </a:lightRig>
        </a:scene3d>
        <a:sp3d z="-300000" contourW="19050" prstMaterial="metal">
          <a:bevelT w="88900" h="203200"/>
          <a:bevelB w="165100" h="254000"/>
        </a:sp3d>
      </dgm:spPr>
      <dgm:t>
        <a:bodyPr/>
        <a:lstStyle/>
        <a:p>
          <a:r>
            <a:rPr lang="en-IN" sz="900" kern="1200">
              <a:latin typeface="Times New Roman" pitchFamily="18" charset="0"/>
              <a:cs typeface="Times New Roman" pitchFamily="18" charset="0"/>
            </a:rPr>
            <a:t> </a:t>
          </a:r>
          <a:r>
            <a:rPr lang="en-IN" sz="1400" kern="1200">
              <a:latin typeface="Times New Roman" pitchFamily="18" charset="0"/>
              <a:ea typeface="+mn-ea"/>
              <a:cs typeface="Times New Roman" pitchFamily="18" charset="0"/>
            </a:rPr>
            <a:t>Functional Requirements</a:t>
          </a:r>
        </a:p>
      </dgm:t>
    </dgm:pt>
    <dgm:pt modelId="{7DF0EA34-B470-4ADD-A215-019A3B28EBB9}" type="sibTrans" cxnId="{11651D36-9077-41F0-8C46-4898C8EC795C}">
      <dgm:prSet/>
      <dgm:spPr/>
      <dgm:t>
        <a:bodyPr/>
        <a:lstStyle/>
        <a:p>
          <a:endParaRPr lang="en-IN"/>
        </a:p>
      </dgm:t>
    </dgm:pt>
    <dgm:pt modelId="{E0D6CC26-A975-462F-B845-16D7D61CD884}" type="parTrans" cxnId="{2FB14203-7F37-47CF-AB71-E9E1F7506F79}">
      <dgm:prSet/>
      <dgm:spPr>
        <a:noFill/>
        <a:ln w="25400" cap="flat" cmpd="sng" algn="ctr">
          <a:solidFill>
            <a:schemeClr val="accent2">
              <a:hueOff val="0"/>
              <a:satOff val="0"/>
              <a:lumOff val="0"/>
              <a:alphaOff val="0"/>
            </a:schemeClr>
          </a:solidFill>
          <a:prstDash val="solid"/>
        </a:ln>
        <a:scene3d>
          <a:camera prst="orthographicFront">
            <a:rot lat="0" lon="0" rev="0"/>
          </a:camera>
          <a:lightRig rig="contrasting" dir="t">
            <a:rot lat="0" lon="0" rev="1200000"/>
          </a:lightRig>
        </a:scene3d>
        <a:sp3d z="-110000"/>
      </dgm:spPr>
      <dgm:t>
        <a:bodyPr/>
        <a:lstStyle/>
        <a:p>
          <a:endParaRPr lang="en-IN"/>
        </a:p>
      </dgm:t>
    </dgm:pt>
    <dgm:pt modelId="{6AA889A6-214A-45F0-AE72-1D49FA7997C1}">
      <dgm:prSet phldrT="[Text]" custT="1"/>
      <dgm:spPr>
        <a:solidFill>
          <a:schemeClr val="lt1">
            <a:alpha val="90000"/>
            <a:hueOff val="0"/>
            <a:satOff val="0"/>
            <a:lumOff val="0"/>
            <a:alphaOff val="0"/>
          </a:schemeClr>
        </a:solidFill>
        <a:ln>
          <a:noFill/>
        </a:ln>
        <a:scene3d>
          <a:camera prst="orthographicFront">
            <a:rot lat="0" lon="0" rev="0"/>
          </a:camera>
          <a:lightRig rig="contrasting" dir="t">
            <a:rot lat="0" lon="0" rev="1200000"/>
          </a:lightRig>
        </a:scene3d>
        <a:sp3d z="-300000" contourW="19050" prstMaterial="metal">
          <a:bevelT w="88900" h="203200"/>
          <a:bevelB w="165100" h="254000"/>
        </a:sp3d>
      </dgm:spPr>
      <dgm:t>
        <a:bodyPr/>
        <a:lstStyle/>
        <a:p>
          <a:r>
            <a:rPr lang="en-IN" sz="1400" kern="1200">
              <a:latin typeface="Times New Roman" pitchFamily="18" charset="0"/>
              <a:ea typeface="+mn-ea"/>
              <a:cs typeface="Times New Roman" pitchFamily="18" charset="0"/>
            </a:rPr>
            <a:t>Non-Functional Requirements </a:t>
          </a:r>
        </a:p>
      </dgm:t>
    </dgm:pt>
    <dgm:pt modelId="{1F5708F5-ABB3-4A24-8DDB-1C2784D65935}" type="sibTrans" cxnId="{2FB14203-7F37-47CF-AB71-E9E1F7506F79}">
      <dgm:prSet/>
      <dgm:spPr/>
      <dgm:t>
        <a:bodyPr/>
        <a:lstStyle/>
        <a:p>
          <a:endParaRPr lang="en-IN"/>
        </a:p>
      </dgm:t>
    </dgm:pt>
    <dgm:pt modelId="{59F73D07-2D4F-45A6-892D-D7DE6415337B}" type="sibTrans" cxnId="{F4ACC9A2-4387-49DE-BC93-19D3CE46582F}">
      <dgm:prSet/>
      <dgm:spPr/>
      <dgm:t>
        <a:bodyPr/>
        <a:lstStyle/>
        <a:p>
          <a:endParaRPr lang="en-IN"/>
        </a:p>
      </dgm:t>
    </dgm:pt>
    <dgm:pt modelId="{69E3B078-3639-4037-B412-6EA1246AD180}" type="parTrans" cxnId="{4AAB4D0C-0B3D-48E8-BADE-F365A5501C4A}">
      <dgm:prSet/>
      <dgm:spPr/>
      <dgm:t>
        <a:bodyPr/>
        <a:lstStyle/>
        <a:p>
          <a:endParaRPr lang="en-IN"/>
        </a:p>
      </dgm:t>
    </dgm:pt>
    <dgm:pt modelId="{3C490ED6-122A-4F6D-B6CB-BC10E3A11121}">
      <dgm:prSet phldrT="[Text]" custT="1"/>
      <dgm:spPr/>
      <dgm:t>
        <a:bodyPr/>
        <a:lstStyle/>
        <a:p>
          <a:r>
            <a:rPr lang="en-US" sz="1100">
              <a:latin typeface="Times New Roman" pitchFamily="18" charset="0"/>
              <a:cs typeface="Times New Roman" pitchFamily="18" charset="0"/>
            </a:rPr>
            <a:t>SYSTEM ARCHITECTURAL DESIGN</a:t>
          </a:r>
          <a:endParaRPr lang="en-IN" sz="1100">
            <a:latin typeface="Times New Roman" pitchFamily="18" charset="0"/>
            <a:cs typeface="Times New Roman" pitchFamily="18" charset="0"/>
          </a:endParaRPr>
        </a:p>
      </dgm:t>
    </dgm:pt>
    <dgm:pt modelId="{F6E5E2AB-A548-4A28-A868-66EAC12CC21E}" type="parTrans" cxnId="{5A8869A5-433C-4CBF-8274-4862506D99A6}">
      <dgm:prSet/>
      <dgm:spPr>
        <a:noFill/>
        <a:ln w="25400" cap="flat" cmpd="sng" algn="ctr">
          <a:solidFill>
            <a:schemeClr val="accent2">
              <a:hueOff val="0"/>
              <a:satOff val="0"/>
              <a:lumOff val="0"/>
              <a:alphaOff val="0"/>
            </a:schemeClr>
          </a:solidFill>
          <a:prstDash val="solid"/>
        </a:ln>
        <a:scene3d>
          <a:camera prst="orthographicFront">
            <a:rot lat="0" lon="0" rev="0"/>
          </a:camera>
          <a:lightRig rig="contrasting" dir="t">
            <a:rot lat="0" lon="0" rev="1200000"/>
          </a:lightRig>
        </a:scene3d>
        <a:sp3d z="-110000"/>
      </dgm:spPr>
      <dgm:t>
        <a:bodyPr/>
        <a:lstStyle/>
        <a:p>
          <a:endParaRPr lang="en-IN"/>
        </a:p>
      </dgm:t>
    </dgm:pt>
    <dgm:pt modelId="{534AB26F-AF7D-4ADB-9245-623777F52FD8}">
      <dgm:prSet custT="1"/>
      <dgm:spPr>
        <a:solidFill>
          <a:schemeClr val="lt1">
            <a:alpha val="90000"/>
            <a:hueOff val="0"/>
            <a:satOff val="0"/>
            <a:lumOff val="0"/>
            <a:alphaOff val="0"/>
          </a:schemeClr>
        </a:solidFill>
        <a:ln>
          <a:noFill/>
        </a:ln>
        <a:scene3d>
          <a:camera prst="orthographicFront">
            <a:rot lat="0" lon="0" rev="0"/>
          </a:camera>
          <a:lightRig rig="contrasting" dir="t">
            <a:rot lat="0" lon="0" rev="1200000"/>
          </a:lightRig>
        </a:scene3d>
        <a:sp3d z="-300000" contourW="19050" prstMaterial="metal">
          <a:bevelT w="88900" h="203200"/>
          <a:bevelB w="165100" h="254000"/>
        </a:sp3d>
      </dgm:spPr>
      <dgm:t>
        <a:bodyPr/>
        <a:lstStyle/>
        <a:p>
          <a:r>
            <a:rPr lang="en-US" sz="1400">
              <a:latin typeface="Times New Roman" pitchFamily="18" charset="0"/>
              <a:cs typeface="Times New Roman" pitchFamily="18" charset="0"/>
            </a:rPr>
            <a:t>High Level Design</a:t>
          </a:r>
          <a:endParaRPr lang="en-IN" sz="1400">
            <a:latin typeface="Times New Roman" pitchFamily="18" charset="0"/>
            <a:cs typeface="Times New Roman" pitchFamily="18" charset="0"/>
          </a:endParaRPr>
        </a:p>
      </dgm:t>
    </dgm:pt>
    <dgm:pt modelId="{E487D3A0-B407-457E-870E-8A8BF9CB1FBA}" type="sibTrans" cxnId="{5A8869A5-433C-4CBF-8274-4862506D99A6}">
      <dgm:prSet/>
      <dgm:spPr/>
      <dgm:t>
        <a:bodyPr/>
        <a:lstStyle/>
        <a:p>
          <a:endParaRPr lang="en-IN"/>
        </a:p>
      </dgm:t>
    </dgm:pt>
    <dgm:pt modelId="{F52EAE5D-D121-4110-A51D-A12F5ECACB20}" type="parTrans" cxnId="{CB1566AC-934C-40D8-A729-E6047F518753}">
      <dgm:prSet/>
      <dgm:spPr>
        <a:noFill/>
        <a:ln w="25400" cap="flat" cmpd="sng" algn="ctr">
          <a:solidFill>
            <a:schemeClr val="accent2">
              <a:hueOff val="0"/>
              <a:satOff val="0"/>
              <a:lumOff val="0"/>
              <a:alphaOff val="0"/>
            </a:schemeClr>
          </a:solidFill>
          <a:prstDash val="solid"/>
        </a:ln>
        <a:scene3d>
          <a:camera prst="orthographicFront">
            <a:rot lat="0" lon="0" rev="0"/>
          </a:camera>
          <a:lightRig rig="contrasting" dir="t">
            <a:rot lat="0" lon="0" rev="1200000"/>
          </a:lightRig>
        </a:scene3d>
        <a:sp3d z="-110000"/>
      </dgm:spPr>
      <dgm:t>
        <a:bodyPr/>
        <a:lstStyle/>
        <a:p>
          <a:endParaRPr lang="en-IN"/>
        </a:p>
      </dgm:t>
    </dgm:pt>
    <dgm:pt modelId="{658516D4-7CE9-4087-88EA-398D42C58910}">
      <dgm:prSet custT="1"/>
      <dgm:spPr>
        <a:solidFill>
          <a:schemeClr val="lt1">
            <a:alpha val="90000"/>
            <a:hueOff val="0"/>
            <a:satOff val="0"/>
            <a:lumOff val="0"/>
            <a:alphaOff val="0"/>
          </a:schemeClr>
        </a:solidFill>
        <a:ln>
          <a:noFill/>
        </a:ln>
        <a:scene3d>
          <a:camera prst="orthographicFront">
            <a:rot lat="0" lon="0" rev="0"/>
          </a:camera>
          <a:lightRig rig="contrasting" dir="t">
            <a:rot lat="0" lon="0" rev="1200000"/>
          </a:lightRig>
        </a:scene3d>
        <a:sp3d z="-300000" contourW="19050" prstMaterial="metal">
          <a:bevelT w="88900" h="203200"/>
          <a:bevelB w="165100" h="254000"/>
        </a:sp3d>
      </dgm:spPr>
      <dgm:t>
        <a:bodyPr/>
        <a:lstStyle/>
        <a:p>
          <a:r>
            <a:rPr lang="en-US" sz="1400" kern="1200">
              <a:latin typeface="Times New Roman" pitchFamily="18" charset="0"/>
              <a:ea typeface="+mn-ea"/>
              <a:cs typeface="Times New Roman" pitchFamily="18" charset="0"/>
            </a:rPr>
            <a:t>Detailed Description of Product </a:t>
          </a:r>
          <a:endParaRPr lang="en-IN" sz="1400" kern="1200">
            <a:latin typeface="Times New Roman" pitchFamily="18" charset="0"/>
            <a:ea typeface="+mn-ea"/>
            <a:cs typeface="Times New Roman" pitchFamily="18" charset="0"/>
          </a:endParaRPr>
        </a:p>
      </dgm:t>
    </dgm:pt>
    <dgm:pt modelId="{6C2C1E12-7CF4-428A-B60C-96244016AEE4}" type="parTrans" cxnId="{ADE7408F-1CE1-4382-9772-2A8091BF7C50}">
      <dgm:prSet/>
      <dgm:spPr/>
      <dgm:t>
        <a:bodyPr/>
        <a:lstStyle/>
        <a:p>
          <a:endParaRPr lang="en-IN"/>
        </a:p>
      </dgm:t>
    </dgm:pt>
    <dgm:pt modelId="{E2740F6B-1705-4461-A5E4-3F81E79C353E}">
      <dgm:prSet custT="1"/>
      <dgm:spPr>
        <a:solidFill>
          <a:schemeClr val="lt1">
            <a:alpha val="90000"/>
            <a:hueOff val="0"/>
            <a:satOff val="0"/>
            <a:lumOff val="0"/>
            <a:alphaOff val="0"/>
          </a:schemeClr>
        </a:solidFill>
        <a:ln>
          <a:noFill/>
        </a:ln>
        <a:scene3d>
          <a:camera prst="orthographicFront">
            <a:rot lat="0" lon="0" rev="0"/>
          </a:camera>
          <a:lightRig rig="contrasting" dir="t">
            <a:rot lat="0" lon="0" rev="1200000"/>
          </a:lightRig>
        </a:scene3d>
        <a:sp3d z="-300000" contourW="19050" prstMaterial="metal">
          <a:bevelT w="88900" h="203200"/>
          <a:bevelB w="165100" h="254000"/>
        </a:sp3d>
      </dgm:spPr>
      <dgm:t>
        <a:bodyPr/>
        <a:lstStyle/>
        <a:p>
          <a:r>
            <a:rPr lang="en-US" sz="1400" kern="1200">
              <a:latin typeface="Times New Roman" pitchFamily="18" charset="0"/>
              <a:ea typeface="+mn-ea"/>
              <a:cs typeface="Times New Roman" pitchFamily="18" charset="0"/>
            </a:rPr>
            <a:t>Structure Chart</a:t>
          </a:r>
          <a:endParaRPr lang="en-IN" sz="1400" kern="1200">
            <a:latin typeface="Times New Roman" pitchFamily="18" charset="0"/>
            <a:ea typeface="+mn-ea"/>
            <a:cs typeface="Times New Roman" pitchFamily="18" charset="0"/>
          </a:endParaRPr>
        </a:p>
      </dgm:t>
    </dgm:pt>
    <dgm:pt modelId="{D6658E4D-0DE3-478B-BA92-18261D1D85A3}" type="sibTrans" cxnId="{ADE7408F-1CE1-4382-9772-2A8091BF7C50}">
      <dgm:prSet/>
      <dgm:spPr/>
      <dgm:t>
        <a:bodyPr/>
        <a:lstStyle/>
        <a:p>
          <a:endParaRPr lang="en-IN"/>
        </a:p>
      </dgm:t>
    </dgm:pt>
    <dgm:pt modelId="{69D8E6AE-45BC-4199-ACC1-42AE42B6BA45}" type="parTrans" cxnId="{854D4916-5F6A-44F9-99D4-D7A32884F424}">
      <dgm:prSet/>
      <dgm:spPr/>
      <dgm:t>
        <a:bodyPr/>
        <a:lstStyle/>
        <a:p>
          <a:endParaRPr lang="en-IN"/>
        </a:p>
      </dgm:t>
    </dgm:pt>
    <dgm:pt modelId="{8D0B474C-A0F9-41D0-A992-1D818EDC0E0C}">
      <dgm:prSet custT="1"/>
      <dgm:spPr>
        <a:solidFill>
          <a:schemeClr val="lt1">
            <a:alpha val="90000"/>
            <a:hueOff val="0"/>
            <a:satOff val="0"/>
            <a:lumOff val="0"/>
            <a:alphaOff val="0"/>
          </a:schemeClr>
        </a:solidFill>
        <a:ln>
          <a:noFill/>
        </a:ln>
        <a:scene3d>
          <a:camera prst="orthographicFront">
            <a:rot lat="0" lon="0" rev="0"/>
          </a:camera>
          <a:lightRig rig="contrasting" dir="t">
            <a:rot lat="0" lon="0" rev="1200000"/>
          </a:lightRig>
        </a:scene3d>
        <a:sp3d z="-300000" contourW="19050" prstMaterial="metal">
          <a:bevelT w="88900" h="203200"/>
          <a:bevelB w="165100" h="254000"/>
        </a:sp3d>
      </dgm:spPr>
      <dgm:t>
        <a:bodyPr/>
        <a:lstStyle/>
        <a:p>
          <a:r>
            <a:rPr lang="en-US" sz="1400" kern="1200">
              <a:latin typeface="Times New Roman" pitchFamily="18" charset="0"/>
              <a:ea typeface="+mn-ea"/>
              <a:cs typeface="Times New Roman" pitchFamily="18" charset="0"/>
            </a:rPr>
            <a:t>Data Flow Diagram</a:t>
          </a:r>
          <a:endParaRPr lang="en-IN" sz="1400" kern="1200">
            <a:latin typeface="Times New Roman" pitchFamily="18" charset="0"/>
            <a:ea typeface="+mn-ea"/>
            <a:cs typeface="Times New Roman" pitchFamily="18" charset="0"/>
          </a:endParaRPr>
        </a:p>
      </dgm:t>
    </dgm:pt>
    <dgm:pt modelId="{1B6EAF01-EA53-41A6-8FA9-E34A1631FBC8}" type="sibTrans" cxnId="{854D4916-5F6A-44F9-99D4-D7A32884F424}">
      <dgm:prSet/>
      <dgm:spPr/>
      <dgm:t>
        <a:bodyPr/>
        <a:lstStyle/>
        <a:p>
          <a:endParaRPr lang="en-IN"/>
        </a:p>
      </dgm:t>
    </dgm:pt>
    <dgm:pt modelId="{D7C72F4A-78B9-4E69-85F7-472929FF8C1F}" type="parTrans" cxnId="{7800299A-7637-40D2-898D-0A8546E9A581}">
      <dgm:prSet/>
      <dgm:spPr/>
      <dgm:t>
        <a:bodyPr/>
        <a:lstStyle/>
        <a:p>
          <a:endParaRPr lang="en-IN"/>
        </a:p>
      </dgm:t>
    </dgm:pt>
    <dgm:pt modelId="{D76F118F-D25D-47E0-AF4D-21C12E41E3D9}">
      <dgm:prSet custT="1"/>
      <dgm:spPr>
        <a:solidFill>
          <a:schemeClr val="lt1">
            <a:alpha val="90000"/>
            <a:hueOff val="0"/>
            <a:satOff val="0"/>
            <a:lumOff val="0"/>
            <a:alphaOff val="0"/>
          </a:schemeClr>
        </a:solidFill>
        <a:ln>
          <a:noFill/>
        </a:ln>
        <a:scene3d>
          <a:camera prst="orthographicFront">
            <a:rot lat="0" lon="0" rev="0"/>
          </a:camera>
          <a:lightRig rig="contrasting" dir="t">
            <a:rot lat="0" lon="0" rev="1200000"/>
          </a:lightRig>
        </a:scene3d>
        <a:sp3d z="-300000" contourW="19050" prstMaterial="metal">
          <a:bevelT w="88900" h="203200"/>
          <a:bevelB w="165100" h="254000"/>
        </a:sp3d>
      </dgm:spPr>
      <dgm:t>
        <a:bodyPr/>
        <a:lstStyle/>
        <a:p>
          <a:r>
            <a:rPr lang="en-US" sz="1400" kern="1200">
              <a:latin typeface="Times New Roman" pitchFamily="18" charset="0"/>
              <a:ea typeface="+mn-ea"/>
              <a:cs typeface="Times New Roman" pitchFamily="18" charset="0"/>
            </a:rPr>
            <a:t>Flow Chart</a:t>
          </a:r>
          <a:endParaRPr lang="en-IN" sz="1400" kern="1200">
            <a:latin typeface="Times New Roman" pitchFamily="18" charset="0"/>
            <a:ea typeface="+mn-ea"/>
            <a:cs typeface="Times New Roman" pitchFamily="18" charset="0"/>
          </a:endParaRPr>
        </a:p>
      </dgm:t>
    </dgm:pt>
    <dgm:pt modelId="{231F42EF-28E5-4B95-86D0-493CFD31B118}" type="sibTrans" cxnId="{7800299A-7637-40D2-898D-0A8546E9A581}">
      <dgm:prSet/>
      <dgm:spPr/>
      <dgm:t>
        <a:bodyPr/>
        <a:lstStyle/>
        <a:p>
          <a:endParaRPr lang="en-IN"/>
        </a:p>
      </dgm:t>
    </dgm:pt>
    <dgm:pt modelId="{C2622DAC-4129-48C4-B7F9-3CE0DC66EBB5}" type="parTrans" cxnId="{26E0CF30-49EC-4BB8-BF0B-3A43C5ABD7A7}">
      <dgm:prSet/>
      <dgm:spPr/>
      <dgm:t>
        <a:bodyPr/>
        <a:lstStyle/>
        <a:p>
          <a:endParaRPr lang="en-IN"/>
        </a:p>
      </dgm:t>
    </dgm:pt>
    <dgm:pt modelId="{5ABDDE66-4C61-472C-BE30-1212143525B9}">
      <dgm:prSet custT="1"/>
      <dgm:spPr>
        <a:solidFill>
          <a:schemeClr val="lt1">
            <a:alpha val="90000"/>
            <a:hueOff val="0"/>
            <a:satOff val="0"/>
            <a:lumOff val="0"/>
            <a:alphaOff val="0"/>
          </a:schemeClr>
        </a:solidFill>
        <a:ln>
          <a:noFill/>
        </a:ln>
        <a:scene3d>
          <a:camera prst="orthographicFront">
            <a:rot lat="0" lon="0" rev="0"/>
          </a:camera>
          <a:lightRig rig="contrasting" dir="t">
            <a:rot lat="0" lon="0" rev="1200000"/>
          </a:lightRig>
        </a:scene3d>
        <a:sp3d z="-300000" contourW="19050" prstMaterial="metal">
          <a:bevelT w="88900" h="203200"/>
          <a:bevelB w="165100" h="254000"/>
        </a:sp3d>
      </dgm:spPr>
      <dgm:t>
        <a:bodyPr/>
        <a:lstStyle/>
        <a:p>
          <a:r>
            <a:rPr lang="en-US" sz="1400" kern="1200">
              <a:latin typeface="Times New Roman" pitchFamily="18" charset="0"/>
              <a:ea typeface="+mn-ea"/>
              <a:cs typeface="Times New Roman" pitchFamily="18" charset="0"/>
            </a:rPr>
            <a:t>Use Case Diagram</a:t>
          </a:r>
          <a:endParaRPr lang="en-IN" sz="1400" kern="1200">
            <a:latin typeface="Times New Roman" pitchFamily="18" charset="0"/>
            <a:ea typeface="+mn-ea"/>
            <a:cs typeface="Times New Roman" pitchFamily="18" charset="0"/>
          </a:endParaRPr>
        </a:p>
      </dgm:t>
    </dgm:pt>
    <dgm:pt modelId="{2425A298-5C8F-41A2-ACC5-114A451E0168}" type="sibTrans" cxnId="{26E0CF30-49EC-4BB8-BF0B-3A43C5ABD7A7}">
      <dgm:prSet/>
      <dgm:spPr/>
      <dgm:t>
        <a:bodyPr/>
        <a:lstStyle/>
        <a:p>
          <a:endParaRPr lang="en-IN"/>
        </a:p>
      </dgm:t>
    </dgm:pt>
    <dgm:pt modelId="{8F9373B6-ADC2-44B0-841F-6B2E14FDB3AE}" type="parTrans" cxnId="{A55839EF-43FF-43AC-9C9F-A97A0B3659FE}">
      <dgm:prSet/>
      <dgm:spPr/>
      <dgm:t>
        <a:bodyPr/>
        <a:lstStyle/>
        <a:p>
          <a:endParaRPr lang="en-IN"/>
        </a:p>
      </dgm:t>
    </dgm:pt>
    <dgm:pt modelId="{86AA85BC-A79C-4649-BC05-1B4DB1C10963}">
      <dgm:prSet custT="1"/>
      <dgm:spPr>
        <a:solidFill>
          <a:schemeClr val="lt1">
            <a:alpha val="90000"/>
            <a:hueOff val="0"/>
            <a:satOff val="0"/>
            <a:lumOff val="0"/>
            <a:alphaOff val="0"/>
          </a:schemeClr>
        </a:solidFill>
        <a:ln>
          <a:noFill/>
        </a:ln>
        <a:scene3d>
          <a:camera prst="orthographicFront">
            <a:rot lat="0" lon="0" rev="0"/>
          </a:camera>
          <a:lightRig rig="contrasting" dir="t">
            <a:rot lat="0" lon="0" rev="1200000"/>
          </a:lightRig>
        </a:scene3d>
        <a:sp3d z="-300000" contourW="19050" prstMaterial="metal">
          <a:bevelT w="88900" h="203200"/>
          <a:bevelB w="165100" h="254000"/>
        </a:sp3d>
      </dgm:spPr>
      <dgm:t>
        <a:bodyPr/>
        <a:lstStyle/>
        <a:p>
          <a:r>
            <a:rPr lang="en-US" sz="1400" kern="1200">
              <a:latin typeface="Times New Roman" pitchFamily="18" charset="0"/>
              <a:ea typeface="+mn-ea"/>
              <a:cs typeface="Times New Roman" pitchFamily="18" charset="0"/>
            </a:rPr>
            <a:t>Sequence Diagram</a:t>
          </a:r>
          <a:endParaRPr lang="en-IN" sz="1400" kern="1200">
            <a:latin typeface="Times New Roman" pitchFamily="18" charset="0"/>
            <a:ea typeface="+mn-ea"/>
            <a:cs typeface="Times New Roman" pitchFamily="18" charset="0"/>
          </a:endParaRPr>
        </a:p>
      </dgm:t>
    </dgm:pt>
    <dgm:pt modelId="{CD268299-D92A-4AA8-8CF2-920349EC83E9}" type="sibTrans" cxnId="{A55839EF-43FF-43AC-9C9F-A97A0B3659FE}">
      <dgm:prSet/>
      <dgm:spPr/>
      <dgm:t>
        <a:bodyPr/>
        <a:lstStyle/>
        <a:p>
          <a:endParaRPr lang="en-IN"/>
        </a:p>
      </dgm:t>
    </dgm:pt>
    <dgm:pt modelId="{754B84F6-4DD3-4CF4-AEDE-CC85273A2A3F}" type="parTrans" cxnId="{B7A53F31-0F3A-422F-A260-E49F4F38740F}">
      <dgm:prSet/>
      <dgm:spPr/>
      <dgm:t>
        <a:bodyPr/>
        <a:lstStyle/>
        <a:p>
          <a:endParaRPr lang="en-IN"/>
        </a:p>
      </dgm:t>
    </dgm:pt>
    <dgm:pt modelId="{67DECAE7-B423-4447-B899-148F629BC5C4}">
      <dgm:prSet custT="1"/>
      <dgm:spPr>
        <a:solidFill>
          <a:schemeClr val="lt1">
            <a:alpha val="90000"/>
            <a:hueOff val="0"/>
            <a:satOff val="0"/>
            <a:lumOff val="0"/>
            <a:alphaOff val="0"/>
          </a:schemeClr>
        </a:solidFill>
        <a:ln>
          <a:noFill/>
        </a:ln>
        <a:scene3d>
          <a:camera prst="orthographicFront">
            <a:rot lat="0" lon="0" rev="0"/>
          </a:camera>
          <a:lightRig rig="contrasting" dir="t">
            <a:rot lat="0" lon="0" rev="1200000"/>
          </a:lightRig>
        </a:scene3d>
        <a:sp3d z="-300000" contourW="19050" prstMaterial="metal">
          <a:bevelT w="88900" h="203200"/>
          <a:bevelB w="165100" h="254000"/>
        </a:sp3d>
      </dgm:spPr>
      <dgm:t>
        <a:bodyPr/>
        <a:lstStyle/>
        <a:p>
          <a:r>
            <a:rPr lang="en-US" sz="1400" kern="1200">
              <a:latin typeface="Times New Roman" pitchFamily="18" charset="0"/>
              <a:ea typeface="+mn-ea"/>
              <a:cs typeface="Times New Roman" pitchFamily="18" charset="0"/>
            </a:rPr>
            <a:t>Activity Diagram</a:t>
          </a:r>
          <a:endParaRPr lang="en-IN" sz="1400" kern="1200">
            <a:latin typeface="Times New Roman" pitchFamily="18" charset="0"/>
            <a:ea typeface="+mn-ea"/>
            <a:cs typeface="Times New Roman" pitchFamily="18" charset="0"/>
          </a:endParaRPr>
        </a:p>
      </dgm:t>
    </dgm:pt>
    <dgm:pt modelId="{EB6806DC-6EC2-4A5D-87FD-6D2F11DC652E}" type="sibTrans" cxnId="{B7A53F31-0F3A-422F-A260-E49F4F38740F}">
      <dgm:prSet/>
      <dgm:spPr/>
      <dgm:t>
        <a:bodyPr/>
        <a:lstStyle/>
        <a:p>
          <a:endParaRPr lang="en-IN"/>
        </a:p>
      </dgm:t>
    </dgm:pt>
    <dgm:pt modelId="{C3808E7F-EF1E-4CD5-A64E-7C4D3E4382C4}" type="sibTrans" cxnId="{CB1566AC-934C-40D8-A729-E6047F518753}">
      <dgm:prSet/>
      <dgm:spPr/>
      <dgm:t>
        <a:bodyPr/>
        <a:lstStyle/>
        <a:p>
          <a:endParaRPr lang="en-IN"/>
        </a:p>
      </dgm:t>
    </dgm:pt>
    <dgm:pt modelId="{902A9416-F8BF-4709-9DDE-771557D34139}" type="sibTrans" cxnId="{4AAB4D0C-0B3D-48E8-BADE-F365A5501C4A}">
      <dgm:prSet/>
      <dgm:spPr/>
      <dgm:t>
        <a:bodyPr/>
        <a:lstStyle/>
        <a:p>
          <a:endParaRPr lang="en-IN"/>
        </a:p>
      </dgm:t>
    </dgm:pt>
    <dgm:pt modelId="{C35C73C9-1B01-4F57-B633-51057787362D}" type="parTrans" cxnId="{892FB177-A023-40A4-BDF5-BE2F85EE492F}">
      <dgm:prSet/>
      <dgm:spPr/>
      <dgm:t>
        <a:bodyPr/>
        <a:lstStyle/>
        <a:p>
          <a:endParaRPr lang="en-IN"/>
        </a:p>
      </dgm:t>
    </dgm:pt>
    <dgm:pt modelId="{6CEF4E59-6EC6-4B39-AA7B-B23561827E50}">
      <dgm:prSet custT="1"/>
      <dgm:spPr/>
      <dgm:t>
        <a:bodyPr/>
        <a:lstStyle/>
        <a:p>
          <a:r>
            <a:rPr lang="en-US" sz="1100">
              <a:latin typeface="Times New Roman" pitchFamily="18" charset="0"/>
              <a:cs typeface="Times New Roman" pitchFamily="18" charset="0"/>
            </a:rPr>
            <a:t>USER INTERFACE DESIGN</a:t>
          </a:r>
          <a:endParaRPr lang="en-IN" sz="1100">
            <a:latin typeface="Times New Roman" pitchFamily="18" charset="0"/>
            <a:cs typeface="Times New Roman" pitchFamily="18" charset="0"/>
          </a:endParaRPr>
        </a:p>
      </dgm:t>
    </dgm:pt>
    <dgm:pt modelId="{C6C2CEB9-C233-45EE-9CC2-F0338F3EB688}" type="parTrans" cxnId="{8C0C5F7B-33C9-49A4-8914-8677CA0D213C}">
      <dgm:prSet/>
      <dgm:spPr>
        <a:noFill/>
        <a:ln w="25400" cap="flat" cmpd="sng" algn="ctr">
          <a:solidFill>
            <a:schemeClr val="accent2">
              <a:hueOff val="0"/>
              <a:satOff val="0"/>
              <a:lumOff val="0"/>
              <a:alphaOff val="0"/>
            </a:schemeClr>
          </a:solidFill>
          <a:prstDash val="solid"/>
        </a:ln>
        <a:scene3d>
          <a:camera prst="orthographicFront">
            <a:rot lat="0" lon="0" rev="0"/>
          </a:camera>
          <a:lightRig rig="contrasting" dir="t">
            <a:rot lat="0" lon="0" rev="1200000"/>
          </a:lightRig>
        </a:scene3d>
        <a:sp3d z="-110000"/>
      </dgm:spPr>
      <dgm:t>
        <a:bodyPr/>
        <a:lstStyle/>
        <a:p>
          <a:endParaRPr lang="en-IN"/>
        </a:p>
      </dgm:t>
    </dgm:pt>
    <dgm:pt modelId="{40E183A6-4946-4829-A22D-6E8F8A6C55E6}">
      <dgm:prSet custT="1"/>
      <dgm:spPr>
        <a:solidFill>
          <a:schemeClr val="lt1">
            <a:alpha val="90000"/>
            <a:hueOff val="0"/>
            <a:satOff val="0"/>
            <a:lumOff val="0"/>
            <a:alphaOff val="0"/>
          </a:schemeClr>
        </a:solidFill>
        <a:ln>
          <a:noFill/>
        </a:ln>
        <a:scene3d>
          <a:camera prst="orthographicFront">
            <a:rot lat="0" lon="0" rev="0"/>
          </a:camera>
          <a:lightRig rig="contrasting" dir="t">
            <a:rot lat="0" lon="0" rev="1200000"/>
          </a:lightRig>
        </a:scene3d>
        <a:sp3d z="-300000" contourW="19050" prstMaterial="metal">
          <a:bevelT w="88900" h="203200"/>
          <a:bevelB w="165100" h="254000"/>
        </a:sp3d>
      </dgm:spPr>
      <dgm:t>
        <a:bodyPr/>
        <a:lstStyle/>
        <a:p>
          <a:r>
            <a:rPr lang="en-US" sz="1400">
              <a:latin typeface="Times New Roman" pitchFamily="18" charset="0"/>
              <a:cs typeface="Times New Roman" pitchFamily="18" charset="0"/>
            </a:rPr>
            <a:t>Description of User Interface </a:t>
          </a:r>
          <a:endParaRPr lang="en-IN" sz="1400">
            <a:latin typeface="Times New Roman" pitchFamily="18" charset="0"/>
            <a:cs typeface="Times New Roman" pitchFamily="18" charset="0"/>
          </a:endParaRPr>
        </a:p>
      </dgm:t>
    </dgm:pt>
    <dgm:pt modelId="{43658660-9D79-47ED-BCE5-8D75ED4379F6}" type="sibTrans" cxnId="{8C0C5F7B-33C9-49A4-8914-8677CA0D213C}">
      <dgm:prSet/>
      <dgm:spPr/>
      <dgm:t>
        <a:bodyPr/>
        <a:lstStyle/>
        <a:p>
          <a:endParaRPr lang="en-IN"/>
        </a:p>
      </dgm:t>
    </dgm:pt>
    <dgm:pt modelId="{22EC3F39-E4DE-4ABE-8EEF-C02398F076B7}" type="parTrans" cxnId="{7D6B1A2F-BC3F-4A54-8A5D-6A35B547B5BC}">
      <dgm:prSet/>
      <dgm:spPr>
        <a:noFill/>
        <a:ln w="25400" cap="flat" cmpd="sng" algn="ctr">
          <a:solidFill>
            <a:schemeClr val="accent2">
              <a:hueOff val="0"/>
              <a:satOff val="0"/>
              <a:lumOff val="0"/>
              <a:alphaOff val="0"/>
            </a:schemeClr>
          </a:solidFill>
          <a:prstDash val="solid"/>
        </a:ln>
        <a:scene3d>
          <a:camera prst="orthographicFront">
            <a:rot lat="0" lon="0" rev="0"/>
          </a:camera>
          <a:lightRig rig="contrasting" dir="t">
            <a:rot lat="0" lon="0" rev="1200000"/>
          </a:lightRig>
        </a:scene3d>
        <a:sp3d z="-110000"/>
      </dgm:spPr>
      <dgm:t>
        <a:bodyPr/>
        <a:lstStyle/>
        <a:p>
          <a:endParaRPr lang="en-IN"/>
        </a:p>
      </dgm:t>
    </dgm:pt>
    <dgm:pt modelId="{BE0274BB-7B9B-4309-A1D5-FA7A6D3041AF}">
      <dgm:prSet custT="1"/>
      <dgm:spPr>
        <a:solidFill>
          <a:schemeClr val="lt1">
            <a:alpha val="90000"/>
            <a:hueOff val="0"/>
            <a:satOff val="0"/>
            <a:lumOff val="0"/>
            <a:alphaOff val="0"/>
          </a:schemeClr>
        </a:solidFill>
        <a:ln>
          <a:noFill/>
        </a:ln>
        <a:scene3d>
          <a:camera prst="orthographicFront">
            <a:rot lat="0" lon="0" rev="0"/>
          </a:camera>
          <a:lightRig rig="contrasting" dir="t">
            <a:rot lat="0" lon="0" rev="1200000"/>
          </a:lightRig>
        </a:scene3d>
        <a:sp3d z="-300000" contourW="19050" prstMaterial="metal">
          <a:bevelT w="88900" h="203200"/>
          <a:bevelB w="165100" h="254000"/>
        </a:sp3d>
      </dgm:spPr>
      <dgm:t>
        <a:bodyPr/>
        <a:lstStyle/>
        <a:p>
          <a:pPr marL="0" lvl="0" indent="0" algn="ctr" defTabSz="622300">
            <a:lnSpc>
              <a:spcPct val="90000"/>
            </a:lnSpc>
            <a:spcBef>
              <a:spcPct val="0"/>
            </a:spcBef>
            <a:spcAft>
              <a:spcPct val="35000"/>
            </a:spcAft>
            <a:buNone/>
          </a:pPr>
          <a:r>
            <a:rPr lang="en-US" sz="1400" kern="1200">
              <a:latin typeface="Times New Roman" pitchFamily="18" charset="0"/>
              <a:ea typeface="+mn-ea"/>
              <a:cs typeface="Times New Roman" pitchFamily="18" charset="0"/>
            </a:rPr>
            <a:t>Screen Image</a:t>
          </a:r>
          <a:endParaRPr lang="en-IN" sz="1400" kern="1200">
            <a:latin typeface="Times New Roman" pitchFamily="18" charset="0"/>
            <a:ea typeface="+mn-ea"/>
            <a:cs typeface="Times New Roman" pitchFamily="18" charset="0"/>
          </a:endParaRPr>
        </a:p>
      </dgm:t>
    </dgm:pt>
    <dgm:pt modelId="{3DED2407-85C7-4584-A8DF-C2557E3C955F}" type="sibTrans" cxnId="{7D6B1A2F-BC3F-4A54-8A5D-6A35B547B5BC}">
      <dgm:prSet/>
      <dgm:spPr/>
      <dgm:t>
        <a:bodyPr/>
        <a:lstStyle/>
        <a:p>
          <a:endParaRPr lang="en-IN"/>
        </a:p>
      </dgm:t>
    </dgm:pt>
    <dgm:pt modelId="{DDA48DB0-33CD-4819-A86B-F9F240DE0675}" type="parTrans" cxnId="{5FFCEEAA-BE81-43BC-B828-6EA1D3597245}">
      <dgm:prSet/>
      <dgm:spPr>
        <a:noFill/>
        <a:ln w="25400" cap="flat" cmpd="sng" algn="ctr">
          <a:solidFill>
            <a:schemeClr val="accent2">
              <a:hueOff val="0"/>
              <a:satOff val="0"/>
              <a:lumOff val="0"/>
              <a:alphaOff val="0"/>
            </a:schemeClr>
          </a:solidFill>
          <a:prstDash val="solid"/>
        </a:ln>
        <a:scene3d>
          <a:camera prst="orthographicFront">
            <a:rot lat="0" lon="0" rev="0"/>
          </a:camera>
          <a:lightRig rig="contrasting" dir="t">
            <a:rot lat="0" lon="0" rev="1200000"/>
          </a:lightRig>
        </a:scene3d>
        <a:sp3d z="-110000"/>
      </dgm:spPr>
      <dgm:t>
        <a:bodyPr/>
        <a:lstStyle/>
        <a:p>
          <a:endParaRPr lang="en-IN"/>
        </a:p>
      </dgm:t>
    </dgm:pt>
    <dgm:pt modelId="{BD536798-918F-4790-87D1-E54514232680}">
      <dgm:prSet custT="1"/>
      <dgm:spPr>
        <a:solidFill>
          <a:schemeClr val="lt1">
            <a:alpha val="90000"/>
            <a:hueOff val="0"/>
            <a:satOff val="0"/>
            <a:lumOff val="0"/>
            <a:alphaOff val="0"/>
          </a:schemeClr>
        </a:solidFill>
        <a:ln>
          <a:noFill/>
        </a:ln>
        <a:scene3d>
          <a:camera prst="orthographicFront">
            <a:rot lat="0" lon="0" rev="0"/>
          </a:camera>
          <a:lightRig rig="contrasting" dir="t">
            <a:rot lat="0" lon="0" rev="1200000"/>
          </a:lightRig>
        </a:scene3d>
        <a:sp3d z="-300000" contourW="19050" prstMaterial="metal">
          <a:bevelT w="88900" h="203200"/>
          <a:bevelB w="165100" h="254000"/>
        </a:sp3d>
      </dgm:spPr>
      <dgm:t>
        <a:bodyPr/>
        <a:lstStyle/>
        <a:p>
          <a:pPr marL="0" lvl="0" indent="0" algn="ctr" defTabSz="622300">
            <a:lnSpc>
              <a:spcPct val="90000"/>
            </a:lnSpc>
            <a:spcBef>
              <a:spcPct val="0"/>
            </a:spcBef>
            <a:spcAft>
              <a:spcPct val="35000"/>
            </a:spcAft>
            <a:buNone/>
          </a:pPr>
          <a:r>
            <a:rPr lang="en-US" sz="1400" kern="1200">
              <a:latin typeface="Times New Roman" pitchFamily="18" charset="0"/>
              <a:ea typeface="+mn-ea"/>
              <a:cs typeface="Times New Roman" pitchFamily="18" charset="0"/>
            </a:rPr>
            <a:t>Objects and actions</a:t>
          </a:r>
          <a:endParaRPr lang="en-IN" sz="1400" kern="1200">
            <a:latin typeface="Times New Roman" pitchFamily="18" charset="0"/>
            <a:ea typeface="+mn-ea"/>
            <a:cs typeface="Times New Roman" pitchFamily="18" charset="0"/>
          </a:endParaRPr>
        </a:p>
      </dgm:t>
    </dgm:pt>
    <dgm:pt modelId="{DEA01526-7853-4C39-AC69-C11A8D83B529}" type="sibTrans" cxnId="{5FFCEEAA-BE81-43BC-B828-6EA1D3597245}">
      <dgm:prSet/>
      <dgm:spPr/>
      <dgm:t>
        <a:bodyPr/>
        <a:lstStyle/>
        <a:p>
          <a:endParaRPr lang="en-IN"/>
        </a:p>
      </dgm:t>
    </dgm:pt>
    <dgm:pt modelId="{9E6639B3-CEAD-4C8B-8904-D5C2B09C725B}" type="sibTrans" cxnId="{892FB177-A023-40A4-BDF5-BE2F85EE492F}">
      <dgm:prSet/>
      <dgm:spPr/>
      <dgm:t>
        <a:bodyPr/>
        <a:lstStyle/>
        <a:p>
          <a:endParaRPr lang="en-IN"/>
        </a:p>
      </dgm:t>
    </dgm:pt>
    <dgm:pt modelId="{A40DB22C-981B-4621-8AAD-E4C92ABB3E36}" type="parTrans" cxnId="{CE572EA8-86D2-4374-AC36-B17FE7ED163B}">
      <dgm:prSet/>
      <dgm:spPr/>
      <dgm:t>
        <a:bodyPr/>
        <a:lstStyle/>
        <a:p>
          <a:endParaRPr lang="en-IN"/>
        </a:p>
      </dgm:t>
    </dgm:pt>
    <dgm:pt modelId="{883687E5-AA40-47DB-B92B-A2262BB98A9A}">
      <dgm:prSet custT="1"/>
      <dgm:spPr>
        <a:scene3d>
          <a:camera prst="orthographicFront">
            <a:rot lat="0" lon="0" rev="0"/>
          </a:camera>
          <a:lightRig rig="contrasting" dir="t">
            <a:rot lat="0" lon="0" rev="1200000"/>
          </a:lightRig>
        </a:scene3d>
        <a:sp3d z="-300000" contourW="19050" prstMaterial="metal">
          <a:bevelT w="88900" h="203200"/>
          <a:bevelB w="165100" h="254000"/>
        </a:sp3d>
      </dgm:spPr>
      <dgm:t>
        <a:bodyPr/>
        <a:lstStyle/>
        <a:p>
          <a:pPr marL="0" lvl="0" indent="0" algn="ctr" defTabSz="622300">
            <a:lnSpc>
              <a:spcPct val="90000"/>
            </a:lnSpc>
            <a:spcBef>
              <a:spcPct val="0"/>
            </a:spcBef>
            <a:spcAft>
              <a:spcPct val="35000"/>
            </a:spcAft>
            <a:buNone/>
          </a:pPr>
          <a:r>
            <a:rPr lang="en-US" sz="1100" kern="1200">
              <a:latin typeface="Times New Roman" pitchFamily="18" charset="0"/>
              <a:ea typeface="+mn-ea"/>
              <a:cs typeface="Times New Roman" pitchFamily="18" charset="0"/>
            </a:rPr>
            <a:t>TEST</a:t>
          </a:r>
          <a:endParaRPr lang="en-IN" sz="1100" kern="1200">
            <a:latin typeface="Times New Roman" pitchFamily="18" charset="0"/>
            <a:ea typeface="+mn-ea"/>
            <a:cs typeface="Times New Roman" pitchFamily="18" charset="0"/>
          </a:endParaRPr>
        </a:p>
      </dgm:t>
    </dgm:pt>
    <dgm:pt modelId="{EA753585-5785-4917-8FAC-E6AE1CFEA72F}" type="parTrans" cxnId="{46F5B482-5062-44A6-B766-AF5BE911E1CC}">
      <dgm:prSet/>
      <dgm:spPr>
        <a:noFill/>
        <a:ln w="25400" cap="flat" cmpd="sng" algn="ctr">
          <a:solidFill>
            <a:schemeClr val="accent2">
              <a:hueOff val="0"/>
              <a:satOff val="0"/>
              <a:lumOff val="0"/>
              <a:alphaOff val="0"/>
            </a:schemeClr>
          </a:solidFill>
          <a:prstDash val="solid"/>
        </a:ln>
        <a:scene3d>
          <a:camera prst="orthographicFront">
            <a:rot lat="0" lon="0" rev="0"/>
          </a:camera>
          <a:lightRig rig="contrasting" dir="t">
            <a:rot lat="0" lon="0" rev="1200000"/>
          </a:lightRig>
        </a:scene3d>
        <a:sp3d z="-110000"/>
      </dgm:spPr>
      <dgm:t>
        <a:bodyPr/>
        <a:lstStyle/>
        <a:p>
          <a:endParaRPr lang="en-IN"/>
        </a:p>
      </dgm:t>
    </dgm:pt>
    <dgm:pt modelId="{310B2E08-C3DC-49B2-8FFC-63F0DA909CD7}">
      <dgm:prSet custT="1"/>
      <dgm:spPr>
        <a:solidFill>
          <a:schemeClr val="lt1">
            <a:alpha val="90000"/>
            <a:hueOff val="0"/>
            <a:satOff val="0"/>
            <a:lumOff val="0"/>
            <a:alphaOff val="0"/>
          </a:schemeClr>
        </a:solidFill>
        <a:ln>
          <a:noFill/>
        </a:ln>
        <a:scene3d>
          <a:camera prst="orthographicFront">
            <a:rot lat="0" lon="0" rev="0"/>
          </a:camera>
          <a:lightRig rig="contrasting" dir="t">
            <a:rot lat="0" lon="0" rev="1200000"/>
          </a:lightRig>
        </a:scene3d>
        <a:sp3d z="-300000" contourW="19050" prstMaterial="metal">
          <a:bevelT w="88900" h="203200"/>
          <a:bevelB w="165100" h="254000"/>
        </a:sp3d>
      </dgm:spPr>
      <dgm:t>
        <a:bodyPr/>
        <a:lstStyle/>
        <a:p>
          <a:pPr marL="0" lvl="0" indent="0" algn="ctr" defTabSz="622300">
            <a:lnSpc>
              <a:spcPct val="90000"/>
            </a:lnSpc>
            <a:spcBef>
              <a:spcPct val="0"/>
            </a:spcBef>
            <a:spcAft>
              <a:spcPct val="35000"/>
            </a:spcAft>
            <a:buNone/>
          </a:pPr>
          <a:r>
            <a:rPr lang="en-US" sz="1400" kern="1200">
              <a:solidFill>
                <a:srgbClr val="26303D">
                  <a:hueOff val="0"/>
                  <a:satOff val="0"/>
                  <a:lumOff val="0"/>
                  <a:alphaOff val="0"/>
                </a:srgbClr>
              </a:solidFill>
              <a:latin typeface="Times New Roman" pitchFamily="18" charset="0"/>
              <a:ea typeface="Arial"/>
              <a:cs typeface="Times New Roman" pitchFamily="18" charset="0"/>
            </a:rPr>
            <a:t>Unit Test</a:t>
          </a:r>
          <a:endParaRPr lang="en-IN" sz="1400" kern="1200">
            <a:solidFill>
              <a:srgbClr val="26303D">
                <a:hueOff val="0"/>
                <a:satOff val="0"/>
                <a:lumOff val="0"/>
                <a:alphaOff val="0"/>
              </a:srgbClr>
            </a:solidFill>
            <a:latin typeface="Times New Roman" pitchFamily="18" charset="0"/>
            <a:ea typeface="Arial"/>
            <a:cs typeface="Times New Roman" pitchFamily="18" charset="0"/>
          </a:endParaRPr>
        </a:p>
      </dgm:t>
    </dgm:pt>
    <dgm:pt modelId="{61A2E56F-6931-43C1-9975-5BD8E26A1F6F}" type="sibTrans" cxnId="{46F5B482-5062-44A6-B766-AF5BE911E1CC}">
      <dgm:prSet/>
      <dgm:spPr/>
      <dgm:t>
        <a:bodyPr/>
        <a:lstStyle/>
        <a:p>
          <a:endParaRPr lang="en-IN"/>
        </a:p>
      </dgm:t>
    </dgm:pt>
    <dgm:pt modelId="{10A6B0A0-E127-486B-B26B-E198A2AEBA4C}" type="parTrans" cxnId="{5CC140B1-3DD7-4C71-8406-9E33434F7863}">
      <dgm:prSet/>
      <dgm:spPr>
        <a:noFill/>
        <a:ln w="25400" cap="flat" cmpd="sng" algn="ctr">
          <a:solidFill>
            <a:schemeClr val="accent2">
              <a:hueOff val="0"/>
              <a:satOff val="0"/>
              <a:lumOff val="0"/>
              <a:alphaOff val="0"/>
            </a:schemeClr>
          </a:solidFill>
          <a:prstDash val="solid"/>
        </a:ln>
        <a:scene3d>
          <a:camera prst="orthographicFront">
            <a:rot lat="0" lon="0" rev="0"/>
          </a:camera>
          <a:lightRig rig="contrasting" dir="t">
            <a:rot lat="0" lon="0" rev="1200000"/>
          </a:lightRig>
        </a:scene3d>
        <a:sp3d z="-110000"/>
      </dgm:spPr>
      <dgm:t>
        <a:bodyPr/>
        <a:lstStyle/>
        <a:p>
          <a:endParaRPr lang="en-IN"/>
        </a:p>
      </dgm:t>
    </dgm:pt>
    <dgm:pt modelId="{E3DEEAD4-60A0-4C69-A05C-09A5345834E5}">
      <dgm:prSet custT="1"/>
      <dgm:spPr>
        <a:solidFill>
          <a:schemeClr val="lt1">
            <a:alpha val="90000"/>
            <a:hueOff val="0"/>
            <a:satOff val="0"/>
            <a:lumOff val="0"/>
            <a:alphaOff val="0"/>
          </a:schemeClr>
        </a:solidFill>
        <a:ln>
          <a:noFill/>
        </a:ln>
        <a:scene3d>
          <a:camera prst="orthographicFront">
            <a:rot lat="0" lon="0" rev="0"/>
          </a:camera>
          <a:lightRig rig="contrasting" dir="t">
            <a:rot lat="0" lon="0" rev="1200000"/>
          </a:lightRig>
        </a:scene3d>
        <a:sp3d z="-300000" contourW="19050" prstMaterial="metal">
          <a:bevelT w="88900" h="203200"/>
          <a:bevelB w="165100" h="254000"/>
        </a:sp3d>
      </dgm:spPr>
      <dgm:t>
        <a:bodyPr/>
        <a:lstStyle/>
        <a:p>
          <a:r>
            <a:rPr lang="en-US" sz="1400" kern="1200">
              <a:solidFill>
                <a:srgbClr val="26303D">
                  <a:hueOff val="0"/>
                  <a:satOff val="0"/>
                  <a:lumOff val="0"/>
                  <a:alphaOff val="0"/>
                </a:srgbClr>
              </a:solidFill>
              <a:latin typeface="Times New Roman" pitchFamily="18" charset="0"/>
              <a:ea typeface="Arial"/>
              <a:cs typeface="Times New Roman" pitchFamily="18" charset="0"/>
            </a:rPr>
            <a:t>System Test</a:t>
          </a:r>
          <a:endParaRPr lang="en-IN" sz="1400" kern="1200">
            <a:solidFill>
              <a:srgbClr val="26303D">
                <a:hueOff val="0"/>
                <a:satOff val="0"/>
                <a:lumOff val="0"/>
                <a:alphaOff val="0"/>
              </a:srgbClr>
            </a:solidFill>
            <a:latin typeface="Times New Roman" pitchFamily="18" charset="0"/>
            <a:ea typeface="Arial"/>
            <a:cs typeface="Times New Roman" pitchFamily="18" charset="0"/>
          </a:endParaRPr>
        </a:p>
      </dgm:t>
    </dgm:pt>
    <dgm:pt modelId="{BF4A2591-521F-4C3A-872F-3C5091309513}" type="sibTrans" cxnId="{5CC140B1-3DD7-4C71-8406-9E33434F7863}">
      <dgm:prSet/>
      <dgm:spPr/>
      <dgm:t>
        <a:bodyPr/>
        <a:lstStyle/>
        <a:p>
          <a:endParaRPr lang="en-IN"/>
        </a:p>
      </dgm:t>
    </dgm:pt>
    <dgm:pt modelId="{1CE09388-193F-4574-98E0-8F113E0C3CFD}" type="parTrans" cxnId="{F08A7BAA-59E1-4084-B487-66DDD9AE9740}">
      <dgm:prSet/>
      <dgm:spPr>
        <a:noFill/>
        <a:ln w="25400" cap="flat" cmpd="sng" algn="ctr">
          <a:solidFill>
            <a:schemeClr val="accent2">
              <a:hueOff val="0"/>
              <a:satOff val="0"/>
              <a:lumOff val="0"/>
              <a:alphaOff val="0"/>
            </a:schemeClr>
          </a:solidFill>
          <a:prstDash val="solid"/>
        </a:ln>
        <a:scene3d>
          <a:camera prst="orthographicFront">
            <a:rot lat="0" lon="0" rev="0"/>
          </a:camera>
          <a:lightRig rig="contrasting" dir="t">
            <a:rot lat="0" lon="0" rev="1200000"/>
          </a:lightRig>
        </a:scene3d>
        <a:sp3d z="-110000"/>
      </dgm:spPr>
      <dgm:t>
        <a:bodyPr/>
        <a:lstStyle/>
        <a:p>
          <a:endParaRPr lang="en-IN"/>
        </a:p>
      </dgm:t>
    </dgm:pt>
    <dgm:pt modelId="{A639F44A-B0CD-4F2F-8F61-F36BDE552978}">
      <dgm:prSet custT="1"/>
      <dgm:spPr>
        <a:solidFill>
          <a:schemeClr val="lt1">
            <a:alpha val="90000"/>
            <a:hueOff val="0"/>
            <a:satOff val="0"/>
            <a:lumOff val="0"/>
            <a:alphaOff val="0"/>
          </a:schemeClr>
        </a:solidFill>
        <a:ln>
          <a:noFill/>
        </a:ln>
        <a:scene3d>
          <a:camera prst="orthographicFront">
            <a:rot lat="0" lon="0" rev="0"/>
          </a:camera>
          <a:lightRig rig="contrasting" dir="t">
            <a:rot lat="0" lon="0" rev="1200000"/>
          </a:lightRig>
        </a:scene3d>
        <a:sp3d z="-300000" contourW="19050" prstMaterial="metal">
          <a:bevelT w="88900" h="203200"/>
          <a:bevelB w="165100" h="254000"/>
        </a:sp3d>
      </dgm:spPr>
      <dgm:t>
        <a:bodyPr/>
        <a:lstStyle/>
        <a:p>
          <a:pPr marL="0" lvl="0" indent="0" algn="ctr" defTabSz="622300">
            <a:lnSpc>
              <a:spcPct val="90000"/>
            </a:lnSpc>
            <a:spcBef>
              <a:spcPct val="0"/>
            </a:spcBef>
            <a:spcAft>
              <a:spcPct val="35000"/>
            </a:spcAft>
            <a:buNone/>
          </a:pPr>
          <a:r>
            <a:rPr lang="en-US" sz="1400" kern="1200">
              <a:solidFill>
                <a:srgbClr val="26303D">
                  <a:hueOff val="0"/>
                  <a:satOff val="0"/>
                  <a:lumOff val="0"/>
                  <a:alphaOff val="0"/>
                </a:srgbClr>
              </a:solidFill>
              <a:latin typeface="Times New Roman" pitchFamily="18" charset="0"/>
              <a:ea typeface="Arial"/>
              <a:cs typeface="Times New Roman" pitchFamily="18" charset="0"/>
            </a:rPr>
            <a:t>Integration or Regression Test</a:t>
          </a:r>
          <a:endParaRPr lang="en-IN" sz="1400" kern="1200">
            <a:solidFill>
              <a:srgbClr val="26303D">
                <a:hueOff val="0"/>
                <a:satOff val="0"/>
                <a:lumOff val="0"/>
                <a:alphaOff val="0"/>
              </a:srgbClr>
            </a:solidFill>
            <a:latin typeface="Times New Roman" pitchFamily="18" charset="0"/>
            <a:ea typeface="Arial"/>
            <a:cs typeface="Times New Roman" pitchFamily="18" charset="0"/>
          </a:endParaRPr>
        </a:p>
      </dgm:t>
    </dgm:pt>
    <dgm:pt modelId="{7FF99474-9F9E-4F99-8CBD-740C85D753F3}" type="sibTrans" cxnId="{F08A7BAA-59E1-4084-B487-66DDD9AE9740}">
      <dgm:prSet/>
      <dgm:spPr/>
      <dgm:t>
        <a:bodyPr/>
        <a:lstStyle/>
        <a:p>
          <a:endParaRPr lang="en-IN"/>
        </a:p>
      </dgm:t>
    </dgm:pt>
    <dgm:pt modelId="{43F4B339-433D-4A2F-B279-8516606688A9}" type="parTrans" cxnId="{56D6DA63-9351-4397-A216-DF2D59D9EFA3}">
      <dgm:prSet/>
      <dgm:spPr>
        <a:noFill/>
        <a:ln w="25400" cap="flat" cmpd="sng" algn="ctr">
          <a:solidFill>
            <a:schemeClr val="accent2">
              <a:hueOff val="0"/>
              <a:satOff val="0"/>
              <a:lumOff val="0"/>
              <a:alphaOff val="0"/>
            </a:schemeClr>
          </a:solidFill>
          <a:prstDash val="solid"/>
        </a:ln>
        <a:scene3d>
          <a:camera prst="orthographicFront">
            <a:rot lat="0" lon="0" rev="0"/>
          </a:camera>
          <a:lightRig rig="contrasting" dir="t">
            <a:rot lat="0" lon="0" rev="1200000"/>
          </a:lightRig>
        </a:scene3d>
        <a:sp3d z="-110000"/>
      </dgm:spPr>
      <dgm:t>
        <a:bodyPr/>
        <a:lstStyle/>
        <a:p>
          <a:endParaRPr lang="en-IN"/>
        </a:p>
      </dgm:t>
    </dgm:pt>
    <dgm:pt modelId="{111FB470-94D6-4DAA-9EED-2CDEC92E4A7B}">
      <dgm:prSet custT="1"/>
      <dgm:spPr>
        <a:solidFill>
          <a:srgbClr val="FFFFFF">
            <a:alpha val="90000"/>
            <a:hueOff val="0"/>
            <a:satOff val="0"/>
            <a:lumOff val="0"/>
            <a:alphaOff val="0"/>
          </a:srgbClr>
        </a:solidFill>
        <a:ln>
          <a:noFill/>
        </a:ln>
        <a:scene3d>
          <a:camera prst="orthographicFront">
            <a:rot lat="0" lon="0" rev="0"/>
          </a:camera>
          <a:lightRig rig="contrasting" dir="t">
            <a:rot lat="0" lon="0" rev="1200000"/>
          </a:lightRig>
        </a:scene3d>
        <a:sp3d z="-300000" contourW="19050" prstMaterial="metal">
          <a:bevelT w="88900" h="203200"/>
          <a:bevelB w="165100" h="254000"/>
        </a:sp3d>
      </dgm:spPr>
      <dgm:t>
        <a:bodyPr spcFirstLastPara="0" vert="horz" wrap="square" lIns="26670" tIns="17780" rIns="26670" bIns="17780" numCol="1" spcCol="1270" anchor="ctr" anchorCtr="0"/>
        <a:lstStyle/>
        <a:p>
          <a:pPr marL="0" lvl="0" indent="0" algn="ctr" defTabSz="622300">
            <a:lnSpc>
              <a:spcPct val="90000"/>
            </a:lnSpc>
            <a:spcBef>
              <a:spcPct val="0"/>
            </a:spcBef>
            <a:spcAft>
              <a:spcPct val="35000"/>
            </a:spcAft>
            <a:buNone/>
          </a:pPr>
          <a:r>
            <a:rPr lang="en-US" sz="1400" kern="1200">
              <a:solidFill>
                <a:srgbClr val="26303D">
                  <a:hueOff val="0"/>
                  <a:satOff val="0"/>
                  <a:lumOff val="0"/>
                  <a:alphaOff val="0"/>
                </a:srgbClr>
              </a:solidFill>
              <a:latin typeface="Times New Roman" pitchFamily="18" charset="0"/>
              <a:ea typeface="Arial"/>
              <a:cs typeface="Times New Roman" pitchFamily="18" charset="0"/>
            </a:rPr>
            <a:t>Stress Test</a:t>
          </a:r>
          <a:endParaRPr lang="en-IN" sz="1400" kern="1200">
            <a:solidFill>
              <a:srgbClr val="26303D">
                <a:hueOff val="0"/>
                <a:satOff val="0"/>
                <a:lumOff val="0"/>
                <a:alphaOff val="0"/>
              </a:srgbClr>
            </a:solidFill>
            <a:latin typeface="Times New Roman" pitchFamily="18" charset="0"/>
            <a:ea typeface="Arial"/>
            <a:cs typeface="Times New Roman" pitchFamily="18" charset="0"/>
          </a:endParaRPr>
        </a:p>
      </dgm:t>
    </dgm:pt>
    <dgm:pt modelId="{B8CB555D-8777-4492-8E2C-5F5CE0598276}" type="sibTrans" cxnId="{56D6DA63-9351-4397-A216-DF2D59D9EFA3}">
      <dgm:prSet/>
      <dgm:spPr/>
      <dgm:t>
        <a:bodyPr/>
        <a:lstStyle/>
        <a:p>
          <a:endParaRPr lang="en-IN"/>
        </a:p>
      </dgm:t>
    </dgm:pt>
    <dgm:pt modelId="{FD44E83D-03F6-4783-A90C-63F1E8D8D0A7}" type="parTrans" cxnId="{F25FE3AF-5B5C-4CE2-8193-4947B78C62A0}">
      <dgm:prSet/>
      <dgm:spPr>
        <a:noFill/>
        <a:ln w="25400" cap="flat" cmpd="sng" algn="ctr">
          <a:solidFill>
            <a:schemeClr val="accent2">
              <a:hueOff val="0"/>
              <a:satOff val="0"/>
              <a:lumOff val="0"/>
              <a:alphaOff val="0"/>
            </a:schemeClr>
          </a:solidFill>
          <a:prstDash val="solid"/>
        </a:ln>
        <a:scene3d>
          <a:camera prst="orthographicFront">
            <a:rot lat="0" lon="0" rev="0"/>
          </a:camera>
          <a:lightRig rig="contrasting" dir="t">
            <a:rot lat="0" lon="0" rev="1200000"/>
          </a:lightRig>
        </a:scene3d>
        <a:sp3d z="-110000"/>
      </dgm:spPr>
      <dgm:t>
        <a:bodyPr/>
        <a:lstStyle/>
        <a:p>
          <a:endParaRPr lang="en-IN"/>
        </a:p>
      </dgm:t>
    </dgm:pt>
    <dgm:pt modelId="{9B7492BE-C880-4DA5-9CFD-4C1DA79B2547}">
      <dgm:prSet custT="1"/>
      <dgm:spPr>
        <a:solidFill>
          <a:schemeClr val="lt1">
            <a:alpha val="90000"/>
            <a:hueOff val="0"/>
            <a:satOff val="0"/>
            <a:lumOff val="0"/>
            <a:alphaOff val="0"/>
          </a:schemeClr>
        </a:solidFill>
        <a:ln>
          <a:noFill/>
        </a:ln>
        <a:scene3d>
          <a:camera prst="orthographicFront">
            <a:rot lat="0" lon="0" rev="0"/>
          </a:camera>
          <a:lightRig rig="contrasting" dir="t">
            <a:rot lat="0" lon="0" rev="1200000"/>
          </a:lightRig>
        </a:scene3d>
        <a:sp3d z="-300000" contourW="19050" prstMaterial="metal">
          <a:bevelT w="88900" h="203200"/>
          <a:bevelB w="165100" h="254000"/>
        </a:sp3d>
      </dgm:spPr>
      <dgm:t>
        <a:bodyPr/>
        <a:lstStyle/>
        <a:p>
          <a:r>
            <a:rPr lang="en-US" sz="1400">
              <a:latin typeface="Times New Roman" pitchFamily="18" charset="0"/>
              <a:cs typeface="Times New Roman" pitchFamily="18" charset="0"/>
            </a:rPr>
            <a:t>Acceptance and Staging</a:t>
          </a:r>
          <a:endParaRPr lang="en-IN" sz="1400">
            <a:latin typeface="Times New Roman" pitchFamily="18" charset="0"/>
            <a:cs typeface="Times New Roman" pitchFamily="18" charset="0"/>
          </a:endParaRPr>
        </a:p>
      </dgm:t>
    </dgm:pt>
    <dgm:pt modelId="{5C00429A-6D1E-4992-8DD8-36D8000A3174}" type="sibTrans" cxnId="{F25FE3AF-5B5C-4CE2-8193-4947B78C62A0}">
      <dgm:prSet/>
      <dgm:spPr/>
      <dgm:t>
        <a:bodyPr/>
        <a:lstStyle/>
        <a:p>
          <a:endParaRPr lang="en-IN"/>
        </a:p>
      </dgm:t>
    </dgm:pt>
    <dgm:pt modelId="{3F181510-5C99-419B-ACFC-2EAC05531511}" type="sibTrans" cxnId="{CE572EA8-86D2-4374-AC36-B17FE7ED163B}">
      <dgm:prSet/>
      <dgm:spPr/>
      <dgm:t>
        <a:bodyPr/>
        <a:lstStyle/>
        <a:p>
          <a:endParaRPr lang="en-IN"/>
        </a:p>
      </dgm:t>
    </dgm:pt>
    <dgm:pt modelId="{F0218E7E-7118-4A11-B70C-A663D6236146}" type="parTrans" cxnId="{0B3E47AD-BFB3-420E-A174-976774A976D8}">
      <dgm:prSet/>
      <dgm:spPr/>
      <dgm:t>
        <a:bodyPr/>
        <a:lstStyle/>
        <a:p>
          <a:endParaRPr lang="en-IN"/>
        </a:p>
      </dgm:t>
    </dgm:pt>
    <dgm:pt modelId="{A2AB4A5B-8B8C-4996-A41C-A5664BCA9711}">
      <dgm:prSet custT="1"/>
      <dgm:spPr>
        <a:scene3d>
          <a:camera prst="orthographicFront">
            <a:rot lat="0" lon="0" rev="0"/>
          </a:camera>
          <a:lightRig rig="contrasting" dir="t">
            <a:rot lat="0" lon="0" rev="1200000"/>
          </a:lightRig>
        </a:scene3d>
        <a:sp3d z="-300000" contourW="19050" prstMaterial="metal">
          <a:bevelT w="88900" h="203200"/>
          <a:bevelB w="165100" h="254000"/>
        </a:sp3d>
      </dgm:spPr>
      <dgm:t>
        <a:bodyPr/>
        <a:lstStyle/>
        <a:p>
          <a:pPr marL="0" lvl="0" indent="0" algn="ctr" defTabSz="622300">
            <a:lnSpc>
              <a:spcPct val="90000"/>
            </a:lnSpc>
            <a:spcBef>
              <a:spcPct val="0"/>
            </a:spcBef>
            <a:spcAft>
              <a:spcPct val="35000"/>
            </a:spcAft>
            <a:buNone/>
          </a:pPr>
          <a:r>
            <a:rPr lang="en-US" sz="1100" kern="1200">
              <a:latin typeface="Times New Roman" pitchFamily="18" charset="0"/>
              <a:ea typeface="+mn-ea"/>
              <a:cs typeface="Times New Roman" pitchFamily="18" charset="0"/>
            </a:rPr>
            <a:t>REFERENCE</a:t>
          </a:r>
          <a:endParaRPr lang="en-IN" sz="1100" kern="1200">
            <a:latin typeface="Times New Roman" pitchFamily="18" charset="0"/>
            <a:ea typeface="+mn-ea"/>
            <a:cs typeface="Times New Roman" pitchFamily="18" charset="0"/>
          </a:endParaRPr>
        </a:p>
      </dgm:t>
    </dgm:pt>
    <dgm:pt modelId="{821EBD4F-5A57-41F1-83C4-82C72D8D6667}" type="sibTrans" cxnId="{0B3E47AD-BFB3-420E-A174-976774A976D8}">
      <dgm:prSet/>
      <dgm:spPr/>
      <dgm:t>
        <a:bodyPr/>
        <a:lstStyle/>
        <a:p>
          <a:endParaRPr lang="en-IN"/>
        </a:p>
      </dgm:t>
    </dgm:pt>
    <dgm:pt modelId="{DF2F0ABC-DBA9-4C6A-BE10-F556ED97936D}" type="pres">
      <dgm:prSet presAssocID="{61E02A86-DD8A-4F5B-A97F-6102A6813595}" presName="diagram" presStyleCnt="0">
        <dgm:presLayoutVars>
          <dgm:chPref val="1"/>
          <dgm:dir/>
          <dgm:animOne val="branch"/>
          <dgm:animLvl val="lvl"/>
          <dgm:resizeHandles/>
        </dgm:presLayoutVars>
      </dgm:prSet>
      <dgm:spPr/>
      <dgm:t>
        <a:bodyPr/>
        <a:lstStyle/>
        <a:p>
          <a:endParaRPr lang="en-US"/>
        </a:p>
      </dgm:t>
    </dgm:pt>
    <dgm:pt modelId="{0D3C8BD9-4152-4C38-9DFB-098CB2D33192}" type="pres">
      <dgm:prSet presAssocID="{A47B32E5-AABC-45C7-B489-BCB1F6F28B78}" presName="root" presStyleCnt="0"/>
      <dgm:spPr/>
    </dgm:pt>
    <dgm:pt modelId="{4420D491-6B1F-4565-ABA7-598C416EB4AC}" type="pres">
      <dgm:prSet presAssocID="{A47B32E5-AABC-45C7-B489-BCB1F6F28B78}" presName="rootComposite" presStyleCnt="0"/>
      <dgm:spPr/>
    </dgm:pt>
    <dgm:pt modelId="{B14A67E5-952B-4BF2-8806-5C9EC72F9133}" type="pres">
      <dgm:prSet presAssocID="{A47B32E5-AABC-45C7-B489-BCB1F6F28B78}" presName="rootText" presStyleLbl="node1" presStyleIdx="0" presStyleCnt="7" custScaleX="178052" custScaleY="134627"/>
      <dgm:spPr/>
      <dgm:t>
        <a:bodyPr/>
        <a:lstStyle/>
        <a:p>
          <a:endParaRPr lang="en-US"/>
        </a:p>
      </dgm:t>
    </dgm:pt>
    <dgm:pt modelId="{445290CE-FAEC-4469-9A8F-EE8AF4084A05}" type="pres">
      <dgm:prSet presAssocID="{A47B32E5-AABC-45C7-B489-BCB1F6F28B78}" presName="rootConnector" presStyleLbl="node1" presStyleIdx="0" presStyleCnt="7"/>
      <dgm:spPr/>
      <dgm:t>
        <a:bodyPr/>
        <a:lstStyle/>
        <a:p>
          <a:endParaRPr lang="en-US"/>
        </a:p>
      </dgm:t>
    </dgm:pt>
    <dgm:pt modelId="{F030FB5F-F741-4DE5-9943-29B66E6FC011}" type="pres">
      <dgm:prSet presAssocID="{A47B32E5-AABC-45C7-B489-BCB1F6F28B78}" presName="childShape" presStyleCnt="0"/>
      <dgm:spPr/>
    </dgm:pt>
    <dgm:pt modelId="{527D03D1-BF0F-4267-9B4D-722B7F901576}" type="pres">
      <dgm:prSet presAssocID="{630A86AC-E57F-4BC5-80F5-838ED00EBB92}" presName="Name13" presStyleLbl="parChTrans1D2" presStyleIdx="0" presStyleCnt="19"/>
      <dgm:spPr/>
      <dgm:t>
        <a:bodyPr/>
        <a:lstStyle/>
        <a:p>
          <a:endParaRPr lang="en-US"/>
        </a:p>
      </dgm:t>
    </dgm:pt>
    <dgm:pt modelId="{25A0086E-4904-49E3-8856-53EE74B2266A}" type="pres">
      <dgm:prSet presAssocID="{820B048F-BAA6-417B-B58D-0382278A96AF}" presName="childText" presStyleLbl="bgAcc1" presStyleIdx="0" presStyleCnt="19" custScaleX="165053">
        <dgm:presLayoutVars>
          <dgm:bulletEnabled val="1"/>
        </dgm:presLayoutVars>
      </dgm:prSet>
      <dgm:spPr/>
      <dgm:t>
        <a:bodyPr/>
        <a:lstStyle/>
        <a:p>
          <a:endParaRPr lang="en-US"/>
        </a:p>
      </dgm:t>
    </dgm:pt>
    <dgm:pt modelId="{2CE91115-0AF2-4921-A4A3-76126D93EB88}" type="pres">
      <dgm:prSet presAssocID="{BE93131D-F38B-4632-9A76-A476F21483B8}" presName="Name13" presStyleLbl="parChTrans1D2" presStyleIdx="1" presStyleCnt="19"/>
      <dgm:spPr/>
      <dgm:t>
        <a:bodyPr/>
        <a:lstStyle/>
        <a:p>
          <a:endParaRPr lang="en-US"/>
        </a:p>
      </dgm:t>
    </dgm:pt>
    <dgm:pt modelId="{DC825B0A-A477-4700-A544-4D7706191A2D}" type="pres">
      <dgm:prSet presAssocID="{8EE8D893-0EAE-4E41-9A3C-50556069A91C}" presName="childText" presStyleLbl="bgAcc1" presStyleIdx="1" presStyleCnt="19" custScaleX="136721">
        <dgm:presLayoutVars>
          <dgm:bulletEnabled val="1"/>
        </dgm:presLayoutVars>
      </dgm:prSet>
      <dgm:spPr/>
      <dgm:t>
        <a:bodyPr/>
        <a:lstStyle/>
        <a:p>
          <a:endParaRPr lang="en-US"/>
        </a:p>
      </dgm:t>
    </dgm:pt>
    <dgm:pt modelId="{755F9F5E-DA79-4968-9DA6-134C6D195F97}" type="pres">
      <dgm:prSet presAssocID="{C181FB21-C8FB-47F7-8134-80485221EA72}" presName="root" presStyleCnt="0"/>
      <dgm:spPr/>
    </dgm:pt>
    <dgm:pt modelId="{AF7EAF11-133F-4C90-BF3B-363511B89A09}" type="pres">
      <dgm:prSet presAssocID="{C181FB21-C8FB-47F7-8134-80485221EA72}" presName="rootComposite" presStyleCnt="0"/>
      <dgm:spPr/>
    </dgm:pt>
    <dgm:pt modelId="{DAE117E5-A79F-4F22-A5C5-FD297A36E0BA}" type="pres">
      <dgm:prSet presAssocID="{C181FB21-C8FB-47F7-8134-80485221EA72}" presName="rootText" presStyleLbl="node1" presStyleIdx="1" presStyleCnt="7" custScaleX="178357" custScaleY="152691"/>
      <dgm:spPr/>
      <dgm:t>
        <a:bodyPr/>
        <a:lstStyle/>
        <a:p>
          <a:endParaRPr lang="en-US"/>
        </a:p>
      </dgm:t>
    </dgm:pt>
    <dgm:pt modelId="{D3A722C2-268C-4731-824D-6FCE74D8089F}" type="pres">
      <dgm:prSet presAssocID="{C181FB21-C8FB-47F7-8134-80485221EA72}" presName="rootConnector" presStyleLbl="node1" presStyleIdx="1" presStyleCnt="7"/>
      <dgm:spPr/>
      <dgm:t>
        <a:bodyPr/>
        <a:lstStyle/>
        <a:p>
          <a:endParaRPr lang="en-US"/>
        </a:p>
      </dgm:t>
    </dgm:pt>
    <dgm:pt modelId="{2406FF64-376D-44C2-B34A-4C38B32DC736}" type="pres">
      <dgm:prSet presAssocID="{C181FB21-C8FB-47F7-8134-80485221EA72}" presName="childShape" presStyleCnt="0"/>
      <dgm:spPr/>
    </dgm:pt>
    <dgm:pt modelId="{7424BD52-B382-4D4F-BAB0-1EEF469D3B5B}" type="pres">
      <dgm:prSet presAssocID="{F8A28A48-6E71-4821-80E4-D64222C7D204}" presName="Name13" presStyleLbl="parChTrans1D2" presStyleIdx="2" presStyleCnt="19"/>
      <dgm:spPr/>
      <dgm:t>
        <a:bodyPr/>
        <a:lstStyle/>
        <a:p>
          <a:endParaRPr lang="en-US"/>
        </a:p>
      </dgm:t>
    </dgm:pt>
    <dgm:pt modelId="{81A54721-3F34-4DE3-AAA8-F573EC3DD4FF}" type="pres">
      <dgm:prSet presAssocID="{1BE3A431-B3A7-4778-8EE2-F34202795941}" presName="childText" presStyleLbl="bgAcc1" presStyleIdx="2" presStyleCnt="19" custScaleX="200243">
        <dgm:presLayoutVars>
          <dgm:bulletEnabled val="1"/>
        </dgm:presLayoutVars>
      </dgm:prSet>
      <dgm:spPr/>
      <dgm:t>
        <a:bodyPr/>
        <a:lstStyle/>
        <a:p>
          <a:endParaRPr lang="en-US"/>
        </a:p>
      </dgm:t>
    </dgm:pt>
    <dgm:pt modelId="{98569142-E341-4C67-BCD7-C1129E2F9A91}" type="pres">
      <dgm:prSet presAssocID="{160550F7-60E1-4DB9-B80A-DD62722AD751}" presName="Name13" presStyleLbl="parChTrans1D2" presStyleIdx="3" presStyleCnt="19"/>
      <dgm:spPr/>
      <dgm:t>
        <a:bodyPr/>
        <a:lstStyle/>
        <a:p>
          <a:endParaRPr lang="en-US"/>
        </a:p>
      </dgm:t>
    </dgm:pt>
    <dgm:pt modelId="{14A2771F-2B6B-4DB2-807B-9F436A09288D}" type="pres">
      <dgm:prSet presAssocID="{131CFA42-964D-4B56-B8FE-BB6E65A9F6FB}" presName="childText" presStyleLbl="bgAcc1" presStyleIdx="3" presStyleCnt="19" custScaleX="182633" custScaleY="119276">
        <dgm:presLayoutVars>
          <dgm:bulletEnabled val="1"/>
        </dgm:presLayoutVars>
      </dgm:prSet>
      <dgm:spPr/>
      <dgm:t>
        <a:bodyPr/>
        <a:lstStyle/>
        <a:p>
          <a:endParaRPr lang="en-US"/>
        </a:p>
      </dgm:t>
    </dgm:pt>
    <dgm:pt modelId="{8A95C2F8-723C-4BFF-A8C9-4D7A6522C6CB}" type="pres">
      <dgm:prSet presAssocID="{5C19060E-46B5-4E58-B494-A5120EE627A9}" presName="Name13" presStyleLbl="parChTrans1D2" presStyleIdx="4" presStyleCnt="19"/>
      <dgm:spPr/>
      <dgm:t>
        <a:bodyPr/>
        <a:lstStyle/>
        <a:p>
          <a:endParaRPr lang="en-US"/>
        </a:p>
      </dgm:t>
    </dgm:pt>
    <dgm:pt modelId="{0784B00F-C3F2-4445-9D08-896C4AF2EFFC}" type="pres">
      <dgm:prSet presAssocID="{A6A932E6-DFF6-41F0-88D7-3F81D6549AEC}" presName="childText" presStyleLbl="bgAcc1" presStyleIdx="4" presStyleCnt="19" custScaleX="208331" custScaleY="173909">
        <dgm:presLayoutVars>
          <dgm:bulletEnabled val="1"/>
        </dgm:presLayoutVars>
      </dgm:prSet>
      <dgm:spPr/>
      <dgm:t>
        <a:bodyPr/>
        <a:lstStyle/>
        <a:p>
          <a:endParaRPr lang="en-US"/>
        </a:p>
      </dgm:t>
    </dgm:pt>
    <dgm:pt modelId="{00CABDA6-3574-4399-AEDE-2922650CBBB5}" type="pres">
      <dgm:prSet presAssocID="{418B9F61-9182-4AF3-B4D5-AA0FF6B0AD17}" presName="Name13" presStyleLbl="parChTrans1D2" presStyleIdx="5" presStyleCnt="19"/>
      <dgm:spPr/>
      <dgm:t>
        <a:bodyPr/>
        <a:lstStyle/>
        <a:p>
          <a:endParaRPr lang="en-US"/>
        </a:p>
      </dgm:t>
    </dgm:pt>
    <dgm:pt modelId="{974EAC4B-7FDB-407E-82C5-B074D8E96AF9}" type="pres">
      <dgm:prSet presAssocID="{837CED84-59B4-4E7F-A24C-959041EBA387}" presName="childText" presStyleLbl="bgAcc1" presStyleIdx="5" presStyleCnt="19" custScaleX="235088" custScaleY="237495">
        <dgm:presLayoutVars>
          <dgm:bulletEnabled val="1"/>
        </dgm:presLayoutVars>
      </dgm:prSet>
      <dgm:spPr/>
      <dgm:t>
        <a:bodyPr/>
        <a:lstStyle/>
        <a:p>
          <a:endParaRPr lang="en-US"/>
        </a:p>
      </dgm:t>
    </dgm:pt>
    <dgm:pt modelId="{B2D73920-8040-4BE0-ADB5-CAD68E119689}" type="pres">
      <dgm:prSet presAssocID="{C42E6E53-0376-434F-82E8-F8089CEC0C2B}" presName="Name13" presStyleLbl="parChTrans1D2" presStyleIdx="6" presStyleCnt="19"/>
      <dgm:spPr/>
      <dgm:t>
        <a:bodyPr/>
        <a:lstStyle/>
        <a:p>
          <a:endParaRPr lang="en-US"/>
        </a:p>
      </dgm:t>
    </dgm:pt>
    <dgm:pt modelId="{FCCC3CA0-E44C-4CD7-8C94-55B8A1297C30}" type="pres">
      <dgm:prSet presAssocID="{2E77A414-C4CE-4E5B-8637-0263C71A8095}" presName="childText" presStyleLbl="bgAcc1" presStyleIdx="6" presStyleCnt="19" custScaleX="238840" custScaleY="129491">
        <dgm:presLayoutVars>
          <dgm:bulletEnabled val="1"/>
        </dgm:presLayoutVars>
      </dgm:prSet>
      <dgm:spPr/>
      <dgm:t>
        <a:bodyPr/>
        <a:lstStyle/>
        <a:p>
          <a:endParaRPr lang="en-US"/>
        </a:p>
      </dgm:t>
    </dgm:pt>
    <dgm:pt modelId="{8080E6CB-7218-416B-8F02-65A747773A02}" type="pres">
      <dgm:prSet presAssocID="{5716C493-928F-43B0-9178-308CF6188D74}" presName="root" presStyleCnt="0"/>
      <dgm:spPr/>
    </dgm:pt>
    <dgm:pt modelId="{5A207E68-A4E8-4DD2-A13E-217BAFD491FB}" type="pres">
      <dgm:prSet presAssocID="{5716C493-928F-43B0-9178-308CF6188D74}" presName="rootComposite" presStyleCnt="0"/>
      <dgm:spPr/>
    </dgm:pt>
    <dgm:pt modelId="{37895016-953F-49FC-9E85-9B8FD46AE635}" type="pres">
      <dgm:prSet presAssocID="{5716C493-928F-43B0-9178-308CF6188D74}" presName="rootText" presStyleLbl="node1" presStyleIdx="2" presStyleCnt="7" custScaleX="167475"/>
      <dgm:spPr/>
      <dgm:t>
        <a:bodyPr/>
        <a:lstStyle/>
        <a:p>
          <a:endParaRPr lang="en-US"/>
        </a:p>
      </dgm:t>
    </dgm:pt>
    <dgm:pt modelId="{48D48F61-B852-452A-9867-EEB086AC899E}" type="pres">
      <dgm:prSet presAssocID="{5716C493-928F-43B0-9178-308CF6188D74}" presName="rootConnector" presStyleLbl="node1" presStyleIdx="2" presStyleCnt="7"/>
      <dgm:spPr/>
      <dgm:t>
        <a:bodyPr/>
        <a:lstStyle/>
        <a:p>
          <a:endParaRPr lang="en-US"/>
        </a:p>
      </dgm:t>
    </dgm:pt>
    <dgm:pt modelId="{7CC32F64-F477-4297-8C50-139843EB766D}" type="pres">
      <dgm:prSet presAssocID="{5716C493-928F-43B0-9178-308CF6188D74}" presName="childShape" presStyleCnt="0"/>
      <dgm:spPr/>
    </dgm:pt>
    <dgm:pt modelId="{695D33DB-C478-409C-9833-57A217B62A1B}" type="pres">
      <dgm:prSet presAssocID="{13A23469-49AC-465D-928A-95F3FF78F788}" presName="Name13" presStyleLbl="parChTrans1D2" presStyleIdx="7" presStyleCnt="19"/>
      <dgm:spPr/>
      <dgm:t>
        <a:bodyPr/>
        <a:lstStyle/>
        <a:p>
          <a:endParaRPr lang="en-US"/>
        </a:p>
      </dgm:t>
    </dgm:pt>
    <dgm:pt modelId="{5B85B11C-9146-423C-9AEB-92226966CE7A}" type="pres">
      <dgm:prSet presAssocID="{A0FB6D85-3AA1-475B-A856-9EFE7D58668C}" presName="childText" presStyleLbl="bgAcc1" presStyleIdx="7" presStyleCnt="19" custScaleX="250337" custScaleY="205136" custLinFactNeighborX="5561" custLinFactNeighborY="1507">
        <dgm:presLayoutVars>
          <dgm:bulletEnabled val="1"/>
        </dgm:presLayoutVars>
      </dgm:prSet>
      <dgm:spPr/>
      <dgm:t>
        <a:bodyPr/>
        <a:lstStyle/>
        <a:p>
          <a:endParaRPr lang="en-US"/>
        </a:p>
      </dgm:t>
    </dgm:pt>
    <dgm:pt modelId="{7B676519-4C70-4043-9C96-6149975A38AA}" type="pres">
      <dgm:prSet presAssocID="{E0D6CC26-A975-462F-B845-16D7D61CD884}" presName="Name13" presStyleLbl="parChTrans1D2" presStyleIdx="8" presStyleCnt="19"/>
      <dgm:spPr/>
      <dgm:t>
        <a:bodyPr/>
        <a:lstStyle/>
        <a:p>
          <a:endParaRPr lang="en-US"/>
        </a:p>
      </dgm:t>
    </dgm:pt>
    <dgm:pt modelId="{58E18246-53E4-447A-9770-B913DAB9B5E8}" type="pres">
      <dgm:prSet presAssocID="{6AA889A6-214A-45F0-AE72-1D49FA7997C1}" presName="childText" presStyleLbl="bgAcc1" presStyleIdx="8" presStyleCnt="19" custScaleX="244396" custScaleY="226999">
        <dgm:presLayoutVars>
          <dgm:bulletEnabled val="1"/>
        </dgm:presLayoutVars>
      </dgm:prSet>
      <dgm:spPr/>
      <dgm:t>
        <a:bodyPr/>
        <a:lstStyle/>
        <a:p>
          <a:endParaRPr lang="en-US"/>
        </a:p>
      </dgm:t>
    </dgm:pt>
    <dgm:pt modelId="{BDA3415A-9B20-4C0A-AE78-A67A2862A6BB}" type="pres">
      <dgm:prSet presAssocID="{3C490ED6-122A-4F6D-B6CB-BC10E3A11121}" presName="root" presStyleCnt="0"/>
      <dgm:spPr/>
    </dgm:pt>
    <dgm:pt modelId="{ADEE84F9-67D0-4A6B-8500-3AB248211CE3}" type="pres">
      <dgm:prSet presAssocID="{3C490ED6-122A-4F6D-B6CB-BC10E3A11121}" presName="rootComposite" presStyleCnt="0"/>
      <dgm:spPr/>
    </dgm:pt>
    <dgm:pt modelId="{C26BAD45-7BEE-462F-838B-8C489FC51D18}" type="pres">
      <dgm:prSet presAssocID="{3C490ED6-122A-4F6D-B6CB-BC10E3A11121}" presName="rootText" presStyleLbl="node1" presStyleIdx="3" presStyleCnt="7" custScaleX="212085" custScaleY="152098"/>
      <dgm:spPr/>
      <dgm:t>
        <a:bodyPr/>
        <a:lstStyle/>
        <a:p>
          <a:endParaRPr lang="en-US"/>
        </a:p>
      </dgm:t>
    </dgm:pt>
    <dgm:pt modelId="{F777F9FE-6B2D-4724-A5BD-0DDF14133118}" type="pres">
      <dgm:prSet presAssocID="{3C490ED6-122A-4F6D-B6CB-BC10E3A11121}" presName="rootConnector" presStyleLbl="node1" presStyleIdx="3" presStyleCnt="7"/>
      <dgm:spPr/>
      <dgm:t>
        <a:bodyPr/>
        <a:lstStyle/>
        <a:p>
          <a:endParaRPr lang="en-US"/>
        </a:p>
      </dgm:t>
    </dgm:pt>
    <dgm:pt modelId="{8E09558E-CC4D-48BF-9E5F-69EFA3BBD747}" type="pres">
      <dgm:prSet presAssocID="{3C490ED6-122A-4F6D-B6CB-BC10E3A11121}" presName="childShape" presStyleCnt="0"/>
      <dgm:spPr/>
    </dgm:pt>
    <dgm:pt modelId="{EB4EDD27-6AE8-4B8C-9973-7BE99B0D3E1B}" type="pres">
      <dgm:prSet presAssocID="{F6E5E2AB-A548-4A28-A868-66EAC12CC21E}" presName="Name13" presStyleLbl="parChTrans1D2" presStyleIdx="9" presStyleCnt="19"/>
      <dgm:spPr/>
      <dgm:t>
        <a:bodyPr/>
        <a:lstStyle/>
        <a:p>
          <a:endParaRPr lang="en-US"/>
        </a:p>
      </dgm:t>
    </dgm:pt>
    <dgm:pt modelId="{C90EC2DA-BE26-4805-BA52-B6C2B9C80478}" type="pres">
      <dgm:prSet presAssocID="{534AB26F-AF7D-4ADB-9245-623777F52FD8}" presName="childText" presStyleLbl="bgAcc1" presStyleIdx="9" presStyleCnt="19" custScaleX="240843" custScaleY="107745">
        <dgm:presLayoutVars>
          <dgm:bulletEnabled val="1"/>
        </dgm:presLayoutVars>
      </dgm:prSet>
      <dgm:spPr/>
      <dgm:t>
        <a:bodyPr/>
        <a:lstStyle/>
        <a:p>
          <a:endParaRPr lang="en-US"/>
        </a:p>
      </dgm:t>
    </dgm:pt>
    <dgm:pt modelId="{D59AE11B-CFC2-4B10-880A-F9392A273511}" type="pres">
      <dgm:prSet presAssocID="{F52EAE5D-D121-4110-A51D-A12F5ECACB20}" presName="Name13" presStyleLbl="parChTrans1D2" presStyleIdx="10" presStyleCnt="19"/>
      <dgm:spPr/>
      <dgm:t>
        <a:bodyPr/>
        <a:lstStyle/>
        <a:p>
          <a:endParaRPr lang="en-US"/>
        </a:p>
      </dgm:t>
    </dgm:pt>
    <dgm:pt modelId="{19626F13-8DF3-4ED6-8CCD-86D0DDB51040}" type="pres">
      <dgm:prSet presAssocID="{658516D4-7CE9-4087-88EA-398D42C58910}" presName="childText" presStyleLbl="bgAcc1" presStyleIdx="10" presStyleCnt="19" custScaleX="313736" custScaleY="789159" custLinFactNeighborX="-2953" custLinFactNeighborY="7963">
        <dgm:presLayoutVars>
          <dgm:bulletEnabled val="1"/>
        </dgm:presLayoutVars>
      </dgm:prSet>
      <dgm:spPr/>
      <dgm:t>
        <a:bodyPr/>
        <a:lstStyle/>
        <a:p>
          <a:endParaRPr lang="en-US"/>
        </a:p>
      </dgm:t>
    </dgm:pt>
    <dgm:pt modelId="{02F625CF-5009-45ED-B543-6948174F41A3}" type="pres">
      <dgm:prSet presAssocID="{6CEF4E59-6EC6-4B39-AA7B-B23561827E50}" presName="root" presStyleCnt="0"/>
      <dgm:spPr/>
    </dgm:pt>
    <dgm:pt modelId="{210CB00C-C465-4514-BC69-8CAE24D9528D}" type="pres">
      <dgm:prSet presAssocID="{6CEF4E59-6EC6-4B39-AA7B-B23561827E50}" presName="rootComposite" presStyleCnt="0"/>
      <dgm:spPr/>
    </dgm:pt>
    <dgm:pt modelId="{0EB05D38-F898-456F-B66F-BFF01F2AB0FF}" type="pres">
      <dgm:prSet presAssocID="{6CEF4E59-6EC6-4B39-AA7B-B23561827E50}" presName="rootText" presStyleLbl="node1" presStyleIdx="4" presStyleCnt="7" custScaleX="166021" custScaleY="154457" custLinFactNeighborX="-7551" custLinFactNeighborY="10425"/>
      <dgm:spPr/>
      <dgm:t>
        <a:bodyPr/>
        <a:lstStyle/>
        <a:p>
          <a:endParaRPr lang="en-US"/>
        </a:p>
      </dgm:t>
    </dgm:pt>
    <dgm:pt modelId="{E08BEEB0-22B5-4CDE-A64A-A1BF0498C6B5}" type="pres">
      <dgm:prSet presAssocID="{6CEF4E59-6EC6-4B39-AA7B-B23561827E50}" presName="rootConnector" presStyleLbl="node1" presStyleIdx="4" presStyleCnt="7"/>
      <dgm:spPr/>
      <dgm:t>
        <a:bodyPr/>
        <a:lstStyle/>
        <a:p>
          <a:endParaRPr lang="en-US"/>
        </a:p>
      </dgm:t>
    </dgm:pt>
    <dgm:pt modelId="{36C1C31B-46A8-48D9-BFB9-2EC074FF8327}" type="pres">
      <dgm:prSet presAssocID="{6CEF4E59-6EC6-4B39-AA7B-B23561827E50}" presName="childShape" presStyleCnt="0"/>
      <dgm:spPr/>
    </dgm:pt>
    <dgm:pt modelId="{E224534D-DCA1-458A-BA75-B9CE08F8A087}" type="pres">
      <dgm:prSet presAssocID="{C6C2CEB9-C233-45EE-9CC2-F0338F3EB688}" presName="Name13" presStyleLbl="parChTrans1D2" presStyleIdx="11" presStyleCnt="19"/>
      <dgm:spPr/>
      <dgm:t>
        <a:bodyPr/>
        <a:lstStyle/>
        <a:p>
          <a:endParaRPr lang="en-US"/>
        </a:p>
      </dgm:t>
    </dgm:pt>
    <dgm:pt modelId="{84EFE318-52B8-4CF5-9EC1-E459FA5CF1A6}" type="pres">
      <dgm:prSet presAssocID="{40E183A6-4946-4829-A22D-6E8F8A6C55E6}" presName="childText" presStyleLbl="bgAcc1" presStyleIdx="11" presStyleCnt="19" custScaleX="208717" custScaleY="188414" custLinFactNeighborX="-6507" custLinFactNeighborY="19324">
        <dgm:presLayoutVars>
          <dgm:bulletEnabled val="1"/>
        </dgm:presLayoutVars>
      </dgm:prSet>
      <dgm:spPr/>
      <dgm:t>
        <a:bodyPr/>
        <a:lstStyle/>
        <a:p>
          <a:endParaRPr lang="en-US"/>
        </a:p>
      </dgm:t>
    </dgm:pt>
    <dgm:pt modelId="{3BCE80C0-8F48-4F02-B299-6F250EA5CFBE}" type="pres">
      <dgm:prSet presAssocID="{22EC3F39-E4DE-4ABE-8EEF-C02398F076B7}" presName="Name13" presStyleLbl="parChTrans1D2" presStyleIdx="12" presStyleCnt="19"/>
      <dgm:spPr/>
      <dgm:t>
        <a:bodyPr/>
        <a:lstStyle/>
        <a:p>
          <a:endParaRPr lang="en-US"/>
        </a:p>
      </dgm:t>
    </dgm:pt>
    <dgm:pt modelId="{BD703B65-2E3C-4D49-9C63-C4428FF12D5D}" type="pres">
      <dgm:prSet presAssocID="{BE0274BB-7B9B-4309-A1D5-FA7A6D3041AF}" presName="childText" presStyleLbl="bgAcc1" presStyleIdx="12" presStyleCnt="19" custScaleX="181571" custScaleY="123095" custLinFactNeighborX="-6535" custLinFactNeighborY="16752">
        <dgm:presLayoutVars>
          <dgm:bulletEnabled val="1"/>
        </dgm:presLayoutVars>
      </dgm:prSet>
      <dgm:spPr/>
      <dgm:t>
        <a:bodyPr/>
        <a:lstStyle/>
        <a:p>
          <a:endParaRPr lang="en-US"/>
        </a:p>
      </dgm:t>
    </dgm:pt>
    <dgm:pt modelId="{D9AD1966-2894-4C65-8531-98BD3CAE801D}" type="pres">
      <dgm:prSet presAssocID="{DDA48DB0-33CD-4819-A86B-F9F240DE0675}" presName="Name13" presStyleLbl="parChTrans1D2" presStyleIdx="13" presStyleCnt="19"/>
      <dgm:spPr/>
      <dgm:t>
        <a:bodyPr/>
        <a:lstStyle/>
        <a:p>
          <a:endParaRPr lang="en-US"/>
        </a:p>
      </dgm:t>
    </dgm:pt>
    <dgm:pt modelId="{50532F89-251F-43B6-B594-62C1E19011D2}" type="pres">
      <dgm:prSet presAssocID="{BD536798-918F-4790-87D1-E54514232680}" presName="childText" presStyleLbl="bgAcc1" presStyleIdx="13" presStyleCnt="19" custScaleX="193377" custScaleY="177285" custLinFactNeighborX="-3991" custLinFactNeighborY="35590">
        <dgm:presLayoutVars>
          <dgm:bulletEnabled val="1"/>
        </dgm:presLayoutVars>
      </dgm:prSet>
      <dgm:spPr/>
      <dgm:t>
        <a:bodyPr/>
        <a:lstStyle/>
        <a:p>
          <a:endParaRPr lang="en-US"/>
        </a:p>
      </dgm:t>
    </dgm:pt>
    <dgm:pt modelId="{2B1C3444-C267-4D6F-80C8-D4A602B418AB}" type="pres">
      <dgm:prSet presAssocID="{883687E5-AA40-47DB-B92B-A2262BB98A9A}" presName="root" presStyleCnt="0"/>
      <dgm:spPr/>
    </dgm:pt>
    <dgm:pt modelId="{0B7987C9-EC66-4F5A-AD48-1BA1417EC911}" type="pres">
      <dgm:prSet presAssocID="{883687E5-AA40-47DB-B92B-A2262BB98A9A}" presName="rootComposite" presStyleCnt="0"/>
      <dgm:spPr/>
    </dgm:pt>
    <dgm:pt modelId="{F11C88A0-C202-4798-9510-D943ED2590B0}" type="pres">
      <dgm:prSet presAssocID="{883687E5-AA40-47DB-B92B-A2262BB98A9A}" presName="rootText" presStyleLbl="node1" presStyleIdx="5" presStyleCnt="7" custScaleX="120893"/>
      <dgm:spPr/>
      <dgm:t>
        <a:bodyPr/>
        <a:lstStyle/>
        <a:p>
          <a:endParaRPr lang="en-US"/>
        </a:p>
      </dgm:t>
    </dgm:pt>
    <dgm:pt modelId="{88C51710-AE38-423E-A97C-1FA1A64FDFF8}" type="pres">
      <dgm:prSet presAssocID="{883687E5-AA40-47DB-B92B-A2262BB98A9A}" presName="rootConnector" presStyleLbl="node1" presStyleIdx="5" presStyleCnt="7"/>
      <dgm:spPr/>
      <dgm:t>
        <a:bodyPr/>
        <a:lstStyle/>
        <a:p>
          <a:endParaRPr lang="en-US"/>
        </a:p>
      </dgm:t>
    </dgm:pt>
    <dgm:pt modelId="{CDBBFD9E-8566-447D-BC55-32320E537F6E}" type="pres">
      <dgm:prSet presAssocID="{883687E5-AA40-47DB-B92B-A2262BB98A9A}" presName="childShape" presStyleCnt="0"/>
      <dgm:spPr/>
    </dgm:pt>
    <dgm:pt modelId="{8686A939-ABD7-473B-8D75-4A53DF5EA2AD}" type="pres">
      <dgm:prSet presAssocID="{EA753585-5785-4917-8FAC-E6AE1CFEA72F}" presName="Name13" presStyleLbl="parChTrans1D2" presStyleIdx="14" presStyleCnt="19"/>
      <dgm:spPr/>
      <dgm:t>
        <a:bodyPr/>
        <a:lstStyle/>
        <a:p>
          <a:endParaRPr lang="en-US"/>
        </a:p>
      </dgm:t>
    </dgm:pt>
    <dgm:pt modelId="{7CA35CC0-7579-403B-9B7C-46CB0E431A38}" type="pres">
      <dgm:prSet presAssocID="{310B2E08-C3DC-49B2-8FFC-63F0DA909CD7}" presName="childText" presStyleLbl="bgAcc1" presStyleIdx="14" presStyleCnt="19" custScaleX="192311">
        <dgm:presLayoutVars>
          <dgm:bulletEnabled val="1"/>
        </dgm:presLayoutVars>
      </dgm:prSet>
      <dgm:spPr/>
      <dgm:t>
        <a:bodyPr/>
        <a:lstStyle/>
        <a:p>
          <a:endParaRPr lang="en-US"/>
        </a:p>
      </dgm:t>
    </dgm:pt>
    <dgm:pt modelId="{3AB9EE78-82B6-49AD-955D-0AB4D43EA655}" type="pres">
      <dgm:prSet presAssocID="{10A6B0A0-E127-486B-B26B-E198A2AEBA4C}" presName="Name13" presStyleLbl="parChTrans1D2" presStyleIdx="15" presStyleCnt="19"/>
      <dgm:spPr/>
      <dgm:t>
        <a:bodyPr/>
        <a:lstStyle/>
        <a:p>
          <a:endParaRPr lang="en-US"/>
        </a:p>
      </dgm:t>
    </dgm:pt>
    <dgm:pt modelId="{44BA9F19-63B7-4EA2-92E4-3E3419027DFC}" type="pres">
      <dgm:prSet presAssocID="{E3DEEAD4-60A0-4C69-A05C-09A5345834E5}" presName="childText" presStyleLbl="bgAcc1" presStyleIdx="15" presStyleCnt="19" custScaleX="192310" custLinFactNeighborX="700" custLinFactNeighborY="8045">
        <dgm:presLayoutVars>
          <dgm:bulletEnabled val="1"/>
        </dgm:presLayoutVars>
      </dgm:prSet>
      <dgm:spPr/>
      <dgm:t>
        <a:bodyPr/>
        <a:lstStyle/>
        <a:p>
          <a:endParaRPr lang="en-US"/>
        </a:p>
      </dgm:t>
    </dgm:pt>
    <dgm:pt modelId="{BE90D95A-1BCB-4D02-9235-70D76A19C929}" type="pres">
      <dgm:prSet presAssocID="{1CE09388-193F-4574-98E0-8F113E0C3CFD}" presName="Name13" presStyleLbl="parChTrans1D2" presStyleIdx="16" presStyleCnt="19"/>
      <dgm:spPr/>
      <dgm:t>
        <a:bodyPr/>
        <a:lstStyle/>
        <a:p>
          <a:endParaRPr lang="en-US"/>
        </a:p>
      </dgm:t>
    </dgm:pt>
    <dgm:pt modelId="{B4616B64-A356-4093-9A18-AA46C0EF80AD}" type="pres">
      <dgm:prSet presAssocID="{A639F44A-B0CD-4F2F-8F61-F36BDE552978}" presName="childText" presStyleLbl="bgAcc1" presStyleIdx="16" presStyleCnt="19" custScaleX="274094" custScaleY="147191">
        <dgm:presLayoutVars>
          <dgm:bulletEnabled val="1"/>
        </dgm:presLayoutVars>
      </dgm:prSet>
      <dgm:spPr/>
      <dgm:t>
        <a:bodyPr/>
        <a:lstStyle/>
        <a:p>
          <a:endParaRPr lang="en-US"/>
        </a:p>
      </dgm:t>
    </dgm:pt>
    <dgm:pt modelId="{F4A81E12-3867-4AB8-92F1-8F32D0554420}" type="pres">
      <dgm:prSet presAssocID="{43F4B339-433D-4A2F-B279-8516606688A9}" presName="Name13" presStyleLbl="parChTrans1D2" presStyleIdx="17" presStyleCnt="19"/>
      <dgm:spPr/>
      <dgm:t>
        <a:bodyPr/>
        <a:lstStyle/>
        <a:p>
          <a:endParaRPr lang="en-US"/>
        </a:p>
      </dgm:t>
    </dgm:pt>
    <dgm:pt modelId="{976945CB-A9AD-4AF6-837A-E21728F0FB43}" type="pres">
      <dgm:prSet presAssocID="{111FB470-94D6-4DAA-9EED-2CDEC92E4A7B}" presName="childText" presStyleLbl="bgAcc1" presStyleIdx="17" presStyleCnt="19" custScaleX="201410">
        <dgm:presLayoutVars>
          <dgm:bulletEnabled val="1"/>
        </dgm:presLayoutVars>
      </dgm:prSet>
      <dgm:spPr>
        <a:xfrm>
          <a:off x="7132926" y="1951812"/>
          <a:ext cx="1256900" cy="390031"/>
        </a:xfrm>
        <a:prstGeom prst="roundRect">
          <a:avLst>
            <a:gd name="adj" fmla="val 10000"/>
          </a:avLst>
        </a:prstGeom>
      </dgm:spPr>
      <dgm:t>
        <a:bodyPr/>
        <a:lstStyle/>
        <a:p>
          <a:endParaRPr lang="en-US"/>
        </a:p>
      </dgm:t>
    </dgm:pt>
    <dgm:pt modelId="{839926B5-C4C0-4AF6-81A1-D373F09C2A1A}" type="pres">
      <dgm:prSet presAssocID="{FD44E83D-03F6-4783-A90C-63F1E8D8D0A7}" presName="Name13" presStyleLbl="parChTrans1D2" presStyleIdx="18" presStyleCnt="19"/>
      <dgm:spPr/>
      <dgm:t>
        <a:bodyPr/>
        <a:lstStyle/>
        <a:p>
          <a:endParaRPr lang="en-US"/>
        </a:p>
      </dgm:t>
    </dgm:pt>
    <dgm:pt modelId="{EEC5F908-C048-4402-B8E0-A3379E99AA40}" type="pres">
      <dgm:prSet presAssocID="{9B7492BE-C880-4DA5-9CFD-4C1DA79B2547}" presName="childText" presStyleLbl="bgAcc1" presStyleIdx="18" presStyleCnt="19" custScaleX="215388" custScaleY="147890">
        <dgm:presLayoutVars>
          <dgm:bulletEnabled val="1"/>
        </dgm:presLayoutVars>
      </dgm:prSet>
      <dgm:spPr/>
      <dgm:t>
        <a:bodyPr/>
        <a:lstStyle/>
        <a:p>
          <a:endParaRPr lang="en-US"/>
        </a:p>
      </dgm:t>
    </dgm:pt>
    <dgm:pt modelId="{4955D6EE-7022-40A5-9FFA-2B5D505473A5}" type="pres">
      <dgm:prSet presAssocID="{A2AB4A5B-8B8C-4996-A41C-A5664BCA9711}" presName="root" presStyleCnt="0"/>
      <dgm:spPr/>
    </dgm:pt>
    <dgm:pt modelId="{ADAD9ADA-EC06-4612-ADE1-012E2D54F60B}" type="pres">
      <dgm:prSet presAssocID="{A2AB4A5B-8B8C-4996-A41C-A5664BCA9711}" presName="rootComposite" presStyleCnt="0"/>
      <dgm:spPr/>
    </dgm:pt>
    <dgm:pt modelId="{AC409F2C-2CD0-4412-B129-EC9854B0E221}" type="pres">
      <dgm:prSet presAssocID="{A2AB4A5B-8B8C-4996-A41C-A5664BCA9711}" presName="rootText" presStyleLbl="node1" presStyleIdx="6" presStyleCnt="7" custScaleX="139780" custLinFactNeighborX="-67" custLinFactNeighborY="4695"/>
      <dgm:spPr/>
      <dgm:t>
        <a:bodyPr/>
        <a:lstStyle/>
        <a:p>
          <a:endParaRPr lang="en-US"/>
        </a:p>
      </dgm:t>
    </dgm:pt>
    <dgm:pt modelId="{F8BD6C5A-FB14-4367-8BBF-E6B131E2279F}" type="pres">
      <dgm:prSet presAssocID="{A2AB4A5B-8B8C-4996-A41C-A5664BCA9711}" presName="rootConnector" presStyleLbl="node1" presStyleIdx="6" presStyleCnt="7"/>
      <dgm:spPr/>
      <dgm:t>
        <a:bodyPr/>
        <a:lstStyle/>
        <a:p>
          <a:endParaRPr lang="en-US"/>
        </a:p>
      </dgm:t>
    </dgm:pt>
    <dgm:pt modelId="{B028E432-2D32-415E-BA2E-EE78DBB30C31}" type="pres">
      <dgm:prSet presAssocID="{A2AB4A5B-8B8C-4996-A41C-A5664BCA9711}" presName="childShape" presStyleCnt="0"/>
      <dgm:spPr/>
    </dgm:pt>
  </dgm:ptLst>
  <dgm:cxnLst>
    <dgm:cxn modelId="{7BA5D88B-604E-4701-AC05-0A4253EAE1DF}" type="presOf" srcId="{A47B32E5-AABC-45C7-B489-BCB1F6F28B78}" destId="{B14A67E5-952B-4BF2-8806-5C9EC72F9133}" srcOrd="0" destOrd="0" presId="urn:microsoft.com/office/officeart/2005/8/layout/hierarchy3"/>
    <dgm:cxn modelId="{BF7A9275-297A-4D71-81EF-16665F1A8AAC}" type="presOf" srcId="{658516D4-7CE9-4087-88EA-398D42C58910}" destId="{19626F13-8DF3-4ED6-8CCD-86D0DDB51040}" srcOrd="0" destOrd="0" presId="urn:microsoft.com/office/officeart/2005/8/layout/hierarchy3"/>
    <dgm:cxn modelId="{F7F8D1C7-84B8-45E0-88BA-45DC2EE3893E}" type="presOf" srcId="{E2740F6B-1705-4461-A5E4-3F81E79C353E}" destId="{19626F13-8DF3-4ED6-8CCD-86D0DDB51040}" srcOrd="0" destOrd="1" presId="urn:microsoft.com/office/officeart/2005/8/layout/hierarchy3"/>
    <dgm:cxn modelId="{B4D3DCB2-BB3B-4555-9815-47F3CBF93094}" type="presOf" srcId="{883687E5-AA40-47DB-B92B-A2262BB98A9A}" destId="{88C51710-AE38-423E-A97C-1FA1A64FDFF8}" srcOrd="1" destOrd="0" presId="urn:microsoft.com/office/officeart/2005/8/layout/hierarchy3"/>
    <dgm:cxn modelId="{018789BB-21BC-4BC1-A571-642A114AFA8D}" srcId="{C181FB21-C8FB-47F7-8134-80485221EA72}" destId="{A6A932E6-DFF6-41F0-88D7-3F81D6549AEC}" srcOrd="2" destOrd="0" parTransId="{5C19060E-46B5-4E58-B494-A5120EE627A9}" sibTransId="{38570ECB-2C19-415C-B7E2-DDB80129C943}"/>
    <dgm:cxn modelId="{6E5D9DBE-C16A-421E-B4E8-EB4947ED07AE}" srcId="{C181FB21-C8FB-47F7-8134-80485221EA72}" destId="{837CED84-59B4-4E7F-A24C-959041EBA387}" srcOrd="3" destOrd="0" parTransId="{418B9F61-9182-4AF3-B4D5-AA0FF6B0AD17}" sibTransId="{091D8E24-1F24-4345-93B1-F44424245ECB}"/>
    <dgm:cxn modelId="{0C7BB12A-9298-4207-85B6-3C613053773C}" type="presOf" srcId="{E3DEEAD4-60A0-4C69-A05C-09A5345834E5}" destId="{44BA9F19-63B7-4EA2-92E4-3E3419027DFC}" srcOrd="0" destOrd="0" presId="urn:microsoft.com/office/officeart/2005/8/layout/hierarchy3"/>
    <dgm:cxn modelId="{11651D36-9077-41F0-8C46-4898C8EC795C}" srcId="{5716C493-928F-43B0-9178-308CF6188D74}" destId="{A0FB6D85-3AA1-475B-A856-9EFE7D58668C}" srcOrd="0" destOrd="0" parTransId="{13A23469-49AC-465D-928A-95F3FF78F788}" sibTransId="{7DF0EA34-B470-4ADD-A215-019A3B28EBB9}"/>
    <dgm:cxn modelId="{B3A632D0-3AD3-4D99-A5D3-6D07C68F9695}" type="presOf" srcId="{13A23469-49AC-465D-928A-95F3FF78F788}" destId="{695D33DB-C478-409C-9833-57A217B62A1B}" srcOrd="0" destOrd="0" presId="urn:microsoft.com/office/officeart/2005/8/layout/hierarchy3"/>
    <dgm:cxn modelId="{E2D8099E-91E9-4EF5-8E6D-ED39BC861489}" type="presOf" srcId="{6CEF4E59-6EC6-4B39-AA7B-B23561827E50}" destId="{0EB05D38-F898-456F-B66F-BFF01F2AB0FF}" srcOrd="0" destOrd="0" presId="urn:microsoft.com/office/officeart/2005/8/layout/hierarchy3"/>
    <dgm:cxn modelId="{F08A7BAA-59E1-4084-B487-66DDD9AE9740}" srcId="{883687E5-AA40-47DB-B92B-A2262BB98A9A}" destId="{A639F44A-B0CD-4F2F-8F61-F36BDE552978}" srcOrd="2" destOrd="0" parTransId="{1CE09388-193F-4574-98E0-8F113E0C3CFD}" sibTransId="{7FF99474-9F9E-4F99-8CBD-740C85D753F3}"/>
    <dgm:cxn modelId="{892FB177-A023-40A4-BDF5-BE2F85EE492F}" srcId="{61E02A86-DD8A-4F5B-A97F-6102A6813595}" destId="{6CEF4E59-6EC6-4B39-AA7B-B23561827E50}" srcOrd="4" destOrd="0" parTransId="{C35C73C9-1B01-4F57-B633-51057787362D}" sibTransId="{9E6639B3-CEAD-4C8B-8904-D5C2B09C725B}"/>
    <dgm:cxn modelId="{A46BD3CF-8D90-4C59-A429-D2372FF69815}" type="presOf" srcId="{837CED84-59B4-4E7F-A24C-959041EBA387}" destId="{974EAC4B-7FDB-407E-82C5-B074D8E96AF9}" srcOrd="0" destOrd="0" presId="urn:microsoft.com/office/officeart/2005/8/layout/hierarchy3"/>
    <dgm:cxn modelId="{B3DEC3AB-E678-4272-B688-8EFA3F34FEFA}" type="presOf" srcId="{310B2E08-C3DC-49B2-8FFC-63F0DA909CD7}" destId="{7CA35CC0-7579-403B-9B7C-46CB0E431A38}" srcOrd="0" destOrd="0" presId="urn:microsoft.com/office/officeart/2005/8/layout/hierarchy3"/>
    <dgm:cxn modelId="{DF092DE3-B5A2-46E5-8AA0-E98AD179A95A}" type="presOf" srcId="{E0D6CC26-A975-462F-B845-16D7D61CD884}" destId="{7B676519-4C70-4043-9C96-6149975A38AA}" srcOrd="0" destOrd="0" presId="urn:microsoft.com/office/officeart/2005/8/layout/hierarchy3"/>
    <dgm:cxn modelId="{7800299A-7637-40D2-898D-0A8546E9A581}" srcId="{658516D4-7CE9-4087-88EA-398D42C58910}" destId="{D76F118F-D25D-47E0-AF4D-21C12E41E3D9}" srcOrd="2" destOrd="0" parTransId="{D7C72F4A-78B9-4E69-85F7-472929FF8C1F}" sibTransId="{231F42EF-28E5-4B95-86D0-493CFD31B118}"/>
    <dgm:cxn modelId="{8810507D-0A73-49DA-B123-514AEF4F3F28}" type="presOf" srcId="{160550F7-60E1-4DB9-B80A-DD62722AD751}" destId="{98569142-E341-4C67-BCD7-C1129E2F9A91}" srcOrd="0" destOrd="0" presId="urn:microsoft.com/office/officeart/2005/8/layout/hierarchy3"/>
    <dgm:cxn modelId="{F852A247-D008-41B1-8F9A-4B2B62D53D70}" type="presOf" srcId="{5C19060E-46B5-4E58-B494-A5120EE627A9}" destId="{8A95C2F8-723C-4BFF-A8C9-4D7A6522C6CB}" srcOrd="0" destOrd="0" presId="urn:microsoft.com/office/officeart/2005/8/layout/hierarchy3"/>
    <dgm:cxn modelId="{CA7D0B4A-F905-45E4-BD4C-18A8CE1964F0}" type="presOf" srcId="{A47B32E5-AABC-45C7-B489-BCB1F6F28B78}" destId="{445290CE-FAEC-4469-9A8F-EE8AF4084A05}" srcOrd="1" destOrd="0" presId="urn:microsoft.com/office/officeart/2005/8/layout/hierarchy3"/>
    <dgm:cxn modelId="{1AA7D2E2-AB49-488C-B381-509346D9478D}" type="presOf" srcId="{111FB470-94D6-4DAA-9EED-2CDEC92E4A7B}" destId="{976945CB-A9AD-4AF6-837A-E21728F0FB43}" srcOrd="0" destOrd="0" presId="urn:microsoft.com/office/officeart/2005/8/layout/hierarchy3"/>
    <dgm:cxn modelId="{A55839EF-43FF-43AC-9C9F-A97A0B3659FE}" srcId="{658516D4-7CE9-4087-88EA-398D42C58910}" destId="{86AA85BC-A79C-4649-BC05-1B4DB1C10963}" srcOrd="4" destOrd="0" parTransId="{8F9373B6-ADC2-44B0-841F-6B2E14FDB3AE}" sibTransId="{CD268299-D92A-4AA8-8CF2-920349EC83E9}"/>
    <dgm:cxn modelId="{1411547B-5CB2-48C6-A9AB-A55994E0B6BD}" type="presOf" srcId="{F6E5E2AB-A548-4A28-A868-66EAC12CC21E}" destId="{EB4EDD27-6AE8-4B8C-9973-7BE99B0D3E1B}" srcOrd="0" destOrd="0" presId="urn:microsoft.com/office/officeart/2005/8/layout/hierarchy3"/>
    <dgm:cxn modelId="{F4E9074A-F02F-4002-A045-945B6F8E6C2B}" type="presOf" srcId="{5716C493-928F-43B0-9178-308CF6188D74}" destId="{48D48F61-B852-452A-9867-EEB086AC899E}" srcOrd="1" destOrd="0" presId="urn:microsoft.com/office/officeart/2005/8/layout/hierarchy3"/>
    <dgm:cxn modelId="{E370D4B2-38CC-4560-8DC3-34E4A099F3DE}" type="presOf" srcId="{D76F118F-D25D-47E0-AF4D-21C12E41E3D9}" destId="{19626F13-8DF3-4ED6-8CCD-86D0DDB51040}" srcOrd="0" destOrd="3" presId="urn:microsoft.com/office/officeart/2005/8/layout/hierarchy3"/>
    <dgm:cxn modelId="{0B3E47AD-BFB3-420E-A174-976774A976D8}" srcId="{61E02A86-DD8A-4F5B-A97F-6102A6813595}" destId="{A2AB4A5B-8B8C-4996-A41C-A5664BCA9711}" srcOrd="6" destOrd="0" parTransId="{F0218E7E-7118-4A11-B70C-A663D6236146}" sibTransId="{821EBD4F-5A57-41F1-83C4-82C72D8D6667}"/>
    <dgm:cxn modelId="{5CCDC78F-ED5E-4846-B082-03111F05EF75}" type="presOf" srcId="{C42E6E53-0376-434F-82E8-F8089CEC0C2B}" destId="{B2D73920-8040-4BE0-ADB5-CAD68E119689}" srcOrd="0" destOrd="0" presId="urn:microsoft.com/office/officeart/2005/8/layout/hierarchy3"/>
    <dgm:cxn modelId="{87F3035B-1809-4B44-A99E-657B51D62C0E}" srcId="{A47B32E5-AABC-45C7-B489-BCB1F6F28B78}" destId="{820B048F-BAA6-417B-B58D-0382278A96AF}" srcOrd="0" destOrd="0" parTransId="{630A86AC-E57F-4BC5-80F5-838ED00EBB92}" sibTransId="{62140506-A041-465D-9CEE-4FE9C59E94E1}"/>
    <dgm:cxn modelId="{81B0286F-4977-47F1-9279-D3BDE3627F42}" type="presOf" srcId="{FD44E83D-03F6-4783-A90C-63F1E8D8D0A7}" destId="{839926B5-C4C0-4AF6-81A1-D373F09C2A1A}" srcOrd="0" destOrd="0" presId="urn:microsoft.com/office/officeart/2005/8/layout/hierarchy3"/>
    <dgm:cxn modelId="{663EE4E5-C482-4527-BC70-B8C5E8D87331}" type="presOf" srcId="{C181FB21-C8FB-47F7-8134-80485221EA72}" destId="{DAE117E5-A79F-4F22-A5C5-FD297A36E0BA}" srcOrd="0" destOrd="0" presId="urn:microsoft.com/office/officeart/2005/8/layout/hierarchy3"/>
    <dgm:cxn modelId="{946F51D1-9F2B-4BC6-AB59-A2B0CDAE481B}" type="presOf" srcId="{820B048F-BAA6-417B-B58D-0382278A96AF}" destId="{25A0086E-4904-49E3-8856-53EE74B2266A}" srcOrd="0" destOrd="0" presId="urn:microsoft.com/office/officeart/2005/8/layout/hierarchy3"/>
    <dgm:cxn modelId="{6A3E8968-DD17-4791-A842-7C94F8CF0AB5}" type="presOf" srcId="{418B9F61-9182-4AF3-B4D5-AA0FF6B0AD17}" destId="{00CABDA6-3574-4399-AEDE-2922650CBBB5}" srcOrd="0" destOrd="0" presId="urn:microsoft.com/office/officeart/2005/8/layout/hierarchy3"/>
    <dgm:cxn modelId="{6349E921-2350-44D6-91B4-6A6E5C851519}" type="presOf" srcId="{A2AB4A5B-8B8C-4996-A41C-A5664BCA9711}" destId="{AC409F2C-2CD0-4412-B129-EC9854B0E221}" srcOrd="0" destOrd="0" presId="urn:microsoft.com/office/officeart/2005/8/layout/hierarchy3"/>
    <dgm:cxn modelId="{EBE5B8BD-D47E-4E65-B742-00EB287F75C2}" type="presOf" srcId="{131CFA42-964D-4B56-B8FE-BB6E65A9F6FB}" destId="{14A2771F-2B6B-4DB2-807B-9F436A09288D}" srcOrd="0" destOrd="0" presId="urn:microsoft.com/office/officeart/2005/8/layout/hierarchy3"/>
    <dgm:cxn modelId="{5FFCEEAA-BE81-43BC-B828-6EA1D3597245}" srcId="{6CEF4E59-6EC6-4B39-AA7B-B23561827E50}" destId="{BD536798-918F-4790-87D1-E54514232680}" srcOrd="2" destOrd="0" parTransId="{DDA48DB0-33CD-4819-A86B-F9F240DE0675}" sibTransId="{DEA01526-7853-4C39-AC69-C11A8D83B529}"/>
    <dgm:cxn modelId="{AD4F46FF-F905-47C6-85F9-3C8A377EA6A7}" type="presOf" srcId="{40E183A6-4946-4829-A22D-6E8F8A6C55E6}" destId="{84EFE318-52B8-4CF5-9EC1-E459FA5CF1A6}" srcOrd="0" destOrd="0" presId="urn:microsoft.com/office/officeart/2005/8/layout/hierarchy3"/>
    <dgm:cxn modelId="{26E0CF30-49EC-4BB8-BF0B-3A43C5ABD7A7}" srcId="{658516D4-7CE9-4087-88EA-398D42C58910}" destId="{5ABDDE66-4C61-472C-BE30-1212143525B9}" srcOrd="3" destOrd="0" parTransId="{C2622DAC-4129-48C4-B7F9-3CE0DC66EBB5}" sibTransId="{2425A298-5C8F-41A2-ACC5-114A451E0168}"/>
    <dgm:cxn modelId="{18B50F75-DB03-417C-8442-227BFFA795BA}" type="presOf" srcId="{DDA48DB0-33CD-4819-A86B-F9F240DE0675}" destId="{D9AD1966-2894-4C65-8531-98BD3CAE801D}" srcOrd="0" destOrd="0" presId="urn:microsoft.com/office/officeart/2005/8/layout/hierarchy3"/>
    <dgm:cxn modelId="{0FB3AD13-7B56-4ACD-B4B4-13466C94424F}" type="presOf" srcId="{5ABDDE66-4C61-472C-BE30-1212143525B9}" destId="{19626F13-8DF3-4ED6-8CCD-86D0DDB51040}" srcOrd="0" destOrd="4" presId="urn:microsoft.com/office/officeart/2005/8/layout/hierarchy3"/>
    <dgm:cxn modelId="{1C23A68D-A7F6-472F-B11F-CC6052D8560A}" type="presOf" srcId="{BE0274BB-7B9B-4309-A1D5-FA7A6D3041AF}" destId="{BD703B65-2E3C-4D49-9C63-C4428FF12D5D}" srcOrd="0" destOrd="0" presId="urn:microsoft.com/office/officeart/2005/8/layout/hierarchy3"/>
    <dgm:cxn modelId="{DC9A853B-10B1-475C-A4F1-18F322B1E1AA}" type="presOf" srcId="{1BE3A431-B3A7-4778-8EE2-F34202795941}" destId="{81A54721-3F34-4DE3-AAA8-F573EC3DD4FF}" srcOrd="0" destOrd="0" presId="urn:microsoft.com/office/officeart/2005/8/layout/hierarchy3"/>
    <dgm:cxn modelId="{B7A53F31-0F3A-422F-A260-E49F4F38740F}" srcId="{658516D4-7CE9-4087-88EA-398D42C58910}" destId="{67DECAE7-B423-4447-B899-148F629BC5C4}" srcOrd="5" destOrd="0" parTransId="{754B84F6-4DD3-4CF4-AEDE-CC85273A2A3F}" sibTransId="{EB6806DC-6EC2-4A5D-87FD-6D2F11DC652E}"/>
    <dgm:cxn modelId="{56D6DA63-9351-4397-A216-DF2D59D9EFA3}" srcId="{883687E5-AA40-47DB-B92B-A2262BB98A9A}" destId="{111FB470-94D6-4DAA-9EED-2CDEC92E4A7B}" srcOrd="3" destOrd="0" parTransId="{43F4B339-433D-4A2F-B279-8516606688A9}" sibTransId="{B8CB555D-8777-4492-8E2C-5F5CE0598276}"/>
    <dgm:cxn modelId="{F25FE3AF-5B5C-4CE2-8193-4947B78C62A0}" srcId="{883687E5-AA40-47DB-B92B-A2262BB98A9A}" destId="{9B7492BE-C880-4DA5-9CFD-4C1DA79B2547}" srcOrd="4" destOrd="0" parTransId="{FD44E83D-03F6-4783-A90C-63F1E8D8D0A7}" sibTransId="{5C00429A-6D1E-4992-8DD8-36D8000A3174}"/>
    <dgm:cxn modelId="{7A9FA068-7FEF-4A9F-8B69-9B3F39C08198}" srcId="{A47B32E5-AABC-45C7-B489-BCB1F6F28B78}" destId="{8EE8D893-0EAE-4E41-9A3C-50556069A91C}" srcOrd="1" destOrd="0" parTransId="{BE93131D-F38B-4632-9A76-A476F21483B8}" sibTransId="{792C41BF-FD9A-4A14-9125-31B601FDD3DD}"/>
    <dgm:cxn modelId="{4AAB4D0C-0B3D-48E8-BADE-F365A5501C4A}" srcId="{61E02A86-DD8A-4F5B-A97F-6102A6813595}" destId="{3C490ED6-122A-4F6D-B6CB-BC10E3A11121}" srcOrd="3" destOrd="0" parTransId="{69E3B078-3639-4037-B412-6EA1246AD180}" sibTransId="{902A9416-F8BF-4709-9DDE-771557D34139}"/>
    <dgm:cxn modelId="{27DB7470-E352-4F21-B664-3AB3EE00B44D}" type="presOf" srcId="{8D0B474C-A0F9-41D0-A992-1D818EDC0E0C}" destId="{19626F13-8DF3-4ED6-8CCD-86D0DDB51040}" srcOrd="0" destOrd="2" presId="urn:microsoft.com/office/officeart/2005/8/layout/hierarchy3"/>
    <dgm:cxn modelId="{5A8869A5-433C-4CBF-8274-4862506D99A6}" srcId="{3C490ED6-122A-4F6D-B6CB-BC10E3A11121}" destId="{534AB26F-AF7D-4ADB-9245-623777F52FD8}" srcOrd="0" destOrd="0" parTransId="{F6E5E2AB-A548-4A28-A868-66EAC12CC21E}" sibTransId="{E487D3A0-B407-457E-870E-8A8BF9CB1FBA}"/>
    <dgm:cxn modelId="{0018DF78-18A7-4C38-8E74-37C392262B11}" type="presOf" srcId="{3C490ED6-122A-4F6D-B6CB-BC10E3A11121}" destId="{F777F9FE-6B2D-4724-A5BD-0DDF14133118}" srcOrd="1" destOrd="0" presId="urn:microsoft.com/office/officeart/2005/8/layout/hierarchy3"/>
    <dgm:cxn modelId="{CB1566AC-934C-40D8-A729-E6047F518753}" srcId="{3C490ED6-122A-4F6D-B6CB-BC10E3A11121}" destId="{658516D4-7CE9-4087-88EA-398D42C58910}" srcOrd="1" destOrd="0" parTransId="{F52EAE5D-D121-4110-A51D-A12F5ECACB20}" sibTransId="{C3808E7F-EF1E-4CD5-A64E-7C4D3E4382C4}"/>
    <dgm:cxn modelId="{7D6B1A2F-BC3F-4A54-8A5D-6A35B547B5BC}" srcId="{6CEF4E59-6EC6-4B39-AA7B-B23561827E50}" destId="{BE0274BB-7B9B-4309-A1D5-FA7A6D3041AF}" srcOrd="1" destOrd="0" parTransId="{22EC3F39-E4DE-4ABE-8EEF-C02398F076B7}" sibTransId="{3DED2407-85C7-4584-A8DF-C2557E3C955F}"/>
    <dgm:cxn modelId="{771BA3A9-A4BF-47FF-8DCB-1C4250071DB0}" type="presOf" srcId="{C181FB21-C8FB-47F7-8134-80485221EA72}" destId="{D3A722C2-268C-4731-824D-6FCE74D8089F}" srcOrd="1" destOrd="0" presId="urn:microsoft.com/office/officeart/2005/8/layout/hierarchy3"/>
    <dgm:cxn modelId="{A9CD6563-F80A-4D7C-A256-A8D0CE805292}" type="presOf" srcId="{EA753585-5785-4917-8FAC-E6AE1CFEA72F}" destId="{8686A939-ABD7-473B-8D75-4A53DF5EA2AD}" srcOrd="0" destOrd="0" presId="urn:microsoft.com/office/officeart/2005/8/layout/hierarchy3"/>
    <dgm:cxn modelId="{4C53F850-E413-47ED-8F62-862BCF66FC57}" type="presOf" srcId="{883687E5-AA40-47DB-B92B-A2262BB98A9A}" destId="{F11C88A0-C202-4798-9510-D943ED2590B0}" srcOrd="0" destOrd="0" presId="urn:microsoft.com/office/officeart/2005/8/layout/hierarchy3"/>
    <dgm:cxn modelId="{4E92053A-7CD8-4114-9EA6-521AB6EA3B83}" type="presOf" srcId="{A0FB6D85-3AA1-475B-A856-9EFE7D58668C}" destId="{5B85B11C-9146-423C-9AEB-92226966CE7A}" srcOrd="0" destOrd="0" presId="urn:microsoft.com/office/officeart/2005/8/layout/hierarchy3"/>
    <dgm:cxn modelId="{E1A18C2D-947D-4682-BAC4-695E2AB242F3}" type="presOf" srcId="{6AA889A6-214A-45F0-AE72-1D49FA7997C1}" destId="{58E18246-53E4-447A-9770-B913DAB9B5E8}" srcOrd="0" destOrd="0" presId="urn:microsoft.com/office/officeart/2005/8/layout/hierarchy3"/>
    <dgm:cxn modelId="{BB911453-AF5F-4672-A6D6-9F3FDB134697}" type="presOf" srcId="{A2AB4A5B-8B8C-4996-A41C-A5664BCA9711}" destId="{F8BD6C5A-FB14-4367-8BBF-E6B131E2279F}" srcOrd="1" destOrd="0" presId="urn:microsoft.com/office/officeart/2005/8/layout/hierarchy3"/>
    <dgm:cxn modelId="{212DAC8E-17C0-4AA2-A5D1-7A97A427646A}" type="presOf" srcId="{67DECAE7-B423-4447-B899-148F629BC5C4}" destId="{19626F13-8DF3-4ED6-8CCD-86D0DDB51040}" srcOrd="0" destOrd="6" presId="urn:microsoft.com/office/officeart/2005/8/layout/hierarchy3"/>
    <dgm:cxn modelId="{CEFAD4D3-2A60-49D6-98C8-910770ABFBA6}" type="presOf" srcId="{43F4B339-433D-4A2F-B279-8516606688A9}" destId="{F4A81E12-3867-4AB8-92F1-8F32D0554420}" srcOrd="0" destOrd="0" presId="urn:microsoft.com/office/officeart/2005/8/layout/hierarchy3"/>
    <dgm:cxn modelId="{9768E10B-F5DC-442D-9331-FD21919F0660}" type="presOf" srcId="{534AB26F-AF7D-4ADB-9245-623777F52FD8}" destId="{C90EC2DA-BE26-4805-BA52-B6C2B9C80478}" srcOrd="0" destOrd="0" presId="urn:microsoft.com/office/officeart/2005/8/layout/hierarchy3"/>
    <dgm:cxn modelId="{F4ACC9A2-4387-49DE-BC93-19D3CE46582F}" srcId="{61E02A86-DD8A-4F5B-A97F-6102A6813595}" destId="{5716C493-928F-43B0-9178-308CF6188D74}" srcOrd="2" destOrd="0" parTransId="{D90CA1A4-EFB5-45DE-B050-AD2F0EE41C2E}" sibTransId="{59F73D07-2D4F-45A6-892D-D7DE6415337B}"/>
    <dgm:cxn modelId="{854D4916-5F6A-44F9-99D4-D7A32884F424}" srcId="{658516D4-7CE9-4087-88EA-398D42C58910}" destId="{8D0B474C-A0F9-41D0-A992-1D818EDC0E0C}" srcOrd="1" destOrd="0" parTransId="{69D8E6AE-45BC-4199-ACC1-42AE42B6BA45}" sibTransId="{1B6EAF01-EA53-41A6-8FA9-E34A1631FBC8}"/>
    <dgm:cxn modelId="{70982300-174F-4F49-863E-B5E0F0533940}" type="presOf" srcId="{5716C493-928F-43B0-9178-308CF6188D74}" destId="{37895016-953F-49FC-9E85-9B8FD46AE635}" srcOrd="0" destOrd="0" presId="urn:microsoft.com/office/officeart/2005/8/layout/hierarchy3"/>
    <dgm:cxn modelId="{72C394D4-1B1A-49F9-AB2D-49D0F27EA975}" type="presOf" srcId="{61E02A86-DD8A-4F5B-A97F-6102A6813595}" destId="{DF2F0ABC-DBA9-4C6A-BE10-F556ED97936D}" srcOrd="0" destOrd="0" presId="urn:microsoft.com/office/officeart/2005/8/layout/hierarchy3"/>
    <dgm:cxn modelId="{3BC64B88-50FD-4A43-AC66-21DA7E4DF98C}" srcId="{C181FB21-C8FB-47F7-8134-80485221EA72}" destId="{1BE3A431-B3A7-4778-8EE2-F34202795941}" srcOrd="0" destOrd="0" parTransId="{F8A28A48-6E71-4821-80E4-D64222C7D204}" sibTransId="{74ABC4DD-E8F8-4189-8EC2-BB363A07AED8}"/>
    <dgm:cxn modelId="{F8626B75-F17D-45FA-8D0A-B41FFC7C1983}" type="presOf" srcId="{C6C2CEB9-C233-45EE-9CC2-F0338F3EB688}" destId="{E224534D-DCA1-458A-BA75-B9CE08F8A087}" srcOrd="0" destOrd="0" presId="urn:microsoft.com/office/officeart/2005/8/layout/hierarchy3"/>
    <dgm:cxn modelId="{46F5B482-5062-44A6-B766-AF5BE911E1CC}" srcId="{883687E5-AA40-47DB-B92B-A2262BB98A9A}" destId="{310B2E08-C3DC-49B2-8FFC-63F0DA909CD7}" srcOrd="0" destOrd="0" parTransId="{EA753585-5785-4917-8FAC-E6AE1CFEA72F}" sibTransId="{61A2E56F-6931-43C1-9975-5BD8E26A1F6F}"/>
    <dgm:cxn modelId="{65C7C9B2-55EA-4833-9A53-A0270BB5A1F6}" type="presOf" srcId="{3C490ED6-122A-4F6D-B6CB-BC10E3A11121}" destId="{C26BAD45-7BEE-462F-838B-8C489FC51D18}" srcOrd="0" destOrd="0" presId="urn:microsoft.com/office/officeart/2005/8/layout/hierarchy3"/>
    <dgm:cxn modelId="{37AAF7C8-4CC0-4991-A783-8D9739C91247}" type="presOf" srcId="{F52EAE5D-D121-4110-A51D-A12F5ECACB20}" destId="{D59AE11B-CFC2-4B10-880A-F9392A273511}" srcOrd="0" destOrd="0" presId="urn:microsoft.com/office/officeart/2005/8/layout/hierarchy3"/>
    <dgm:cxn modelId="{53CA6ECC-6AB2-4F78-9F61-B0F83B0FB961}" srcId="{C181FB21-C8FB-47F7-8134-80485221EA72}" destId="{2E77A414-C4CE-4E5B-8637-0263C71A8095}" srcOrd="4" destOrd="0" parTransId="{C42E6E53-0376-434F-82E8-F8089CEC0C2B}" sibTransId="{E3849421-2DCD-41DC-8C4B-E7A4849FB3DD}"/>
    <dgm:cxn modelId="{7B935C1C-A06F-4B79-A200-1D6072F5FBB2}" type="presOf" srcId="{1CE09388-193F-4574-98E0-8F113E0C3CFD}" destId="{BE90D95A-1BCB-4D02-9235-70D76A19C929}" srcOrd="0" destOrd="0" presId="urn:microsoft.com/office/officeart/2005/8/layout/hierarchy3"/>
    <dgm:cxn modelId="{D6114A7C-E770-4FF8-B47B-8F3729FB17E4}" type="presOf" srcId="{F8A28A48-6E71-4821-80E4-D64222C7D204}" destId="{7424BD52-B382-4D4F-BAB0-1EEF469D3B5B}" srcOrd="0" destOrd="0" presId="urn:microsoft.com/office/officeart/2005/8/layout/hierarchy3"/>
    <dgm:cxn modelId="{AA293952-0F2E-418A-AFEC-7BD668D94825}" type="presOf" srcId="{86AA85BC-A79C-4649-BC05-1B4DB1C10963}" destId="{19626F13-8DF3-4ED6-8CCD-86D0DDB51040}" srcOrd="0" destOrd="5" presId="urn:microsoft.com/office/officeart/2005/8/layout/hierarchy3"/>
    <dgm:cxn modelId="{E4A54684-CEE5-48F3-BF56-AB8A1DFBCDC1}" type="presOf" srcId="{6CEF4E59-6EC6-4B39-AA7B-B23561827E50}" destId="{E08BEEB0-22B5-4CDE-A64A-A1BF0498C6B5}" srcOrd="1" destOrd="0" presId="urn:microsoft.com/office/officeart/2005/8/layout/hierarchy3"/>
    <dgm:cxn modelId="{71E33372-EAAE-43DE-8C52-CD8D42C1CA0E}" type="presOf" srcId="{2E77A414-C4CE-4E5B-8637-0263C71A8095}" destId="{FCCC3CA0-E44C-4CD7-8C94-55B8A1297C30}" srcOrd="0" destOrd="0" presId="urn:microsoft.com/office/officeart/2005/8/layout/hierarchy3"/>
    <dgm:cxn modelId="{39419112-3667-419F-8E5C-6B84C34CCE3E}" type="presOf" srcId="{630A86AC-E57F-4BC5-80F5-838ED00EBB92}" destId="{527D03D1-BF0F-4267-9B4D-722B7F901576}" srcOrd="0" destOrd="0" presId="urn:microsoft.com/office/officeart/2005/8/layout/hierarchy3"/>
    <dgm:cxn modelId="{5CC140B1-3DD7-4C71-8406-9E33434F7863}" srcId="{883687E5-AA40-47DB-B92B-A2262BB98A9A}" destId="{E3DEEAD4-60A0-4C69-A05C-09A5345834E5}" srcOrd="1" destOrd="0" parTransId="{10A6B0A0-E127-486B-B26B-E198A2AEBA4C}" sibTransId="{BF4A2591-521F-4C3A-872F-3C5091309513}"/>
    <dgm:cxn modelId="{E3C0EDC8-844D-4B3E-A465-9202164F357B}" type="presOf" srcId="{BD536798-918F-4790-87D1-E54514232680}" destId="{50532F89-251F-43B6-B594-62C1E19011D2}" srcOrd="0" destOrd="0" presId="urn:microsoft.com/office/officeart/2005/8/layout/hierarchy3"/>
    <dgm:cxn modelId="{0F8F2608-175B-4C66-BB1B-C265EB4C8334}" type="presOf" srcId="{8EE8D893-0EAE-4E41-9A3C-50556069A91C}" destId="{DC825B0A-A477-4700-A544-4D7706191A2D}" srcOrd="0" destOrd="0" presId="urn:microsoft.com/office/officeart/2005/8/layout/hierarchy3"/>
    <dgm:cxn modelId="{3CF37BEE-B4D1-4215-A3B3-63454C2DC241}" type="presOf" srcId="{10A6B0A0-E127-486B-B26B-E198A2AEBA4C}" destId="{3AB9EE78-82B6-49AD-955D-0AB4D43EA655}" srcOrd="0" destOrd="0" presId="urn:microsoft.com/office/officeart/2005/8/layout/hierarchy3"/>
    <dgm:cxn modelId="{789515AA-CEAE-45D3-8BC6-F071FA215673}" type="presOf" srcId="{9B7492BE-C880-4DA5-9CFD-4C1DA79B2547}" destId="{EEC5F908-C048-4402-B8E0-A3379E99AA40}" srcOrd="0" destOrd="0" presId="urn:microsoft.com/office/officeart/2005/8/layout/hierarchy3"/>
    <dgm:cxn modelId="{ADE7408F-1CE1-4382-9772-2A8091BF7C50}" srcId="{658516D4-7CE9-4087-88EA-398D42C58910}" destId="{E2740F6B-1705-4461-A5E4-3F81E79C353E}" srcOrd="0" destOrd="0" parTransId="{6C2C1E12-7CF4-428A-B60C-96244016AEE4}" sibTransId="{D6658E4D-0DE3-478B-BA92-18261D1D85A3}"/>
    <dgm:cxn modelId="{CE572EA8-86D2-4374-AC36-B17FE7ED163B}" srcId="{61E02A86-DD8A-4F5B-A97F-6102A6813595}" destId="{883687E5-AA40-47DB-B92B-A2262BB98A9A}" srcOrd="5" destOrd="0" parTransId="{A40DB22C-981B-4621-8AAD-E4C92ABB3E36}" sibTransId="{3F181510-5C99-419B-ACFC-2EAC05531511}"/>
    <dgm:cxn modelId="{8C0C5F7B-33C9-49A4-8914-8677CA0D213C}" srcId="{6CEF4E59-6EC6-4B39-AA7B-B23561827E50}" destId="{40E183A6-4946-4829-A22D-6E8F8A6C55E6}" srcOrd="0" destOrd="0" parTransId="{C6C2CEB9-C233-45EE-9CC2-F0338F3EB688}" sibTransId="{43658660-9D79-47ED-BCE5-8D75ED4379F6}"/>
    <dgm:cxn modelId="{1D1DB9F2-8C82-420A-9E95-86BB6B4DEFF1}" type="presOf" srcId="{BE93131D-F38B-4632-9A76-A476F21483B8}" destId="{2CE91115-0AF2-4921-A4A3-76126D93EB88}" srcOrd="0" destOrd="0" presId="urn:microsoft.com/office/officeart/2005/8/layout/hierarchy3"/>
    <dgm:cxn modelId="{6B704EB5-7F5D-442B-BCAD-2AF969A55105}" type="presOf" srcId="{22EC3F39-E4DE-4ABE-8EEF-C02398F076B7}" destId="{3BCE80C0-8F48-4F02-B299-6F250EA5CFBE}" srcOrd="0" destOrd="0" presId="urn:microsoft.com/office/officeart/2005/8/layout/hierarchy3"/>
    <dgm:cxn modelId="{2FB14203-7F37-47CF-AB71-E9E1F7506F79}" srcId="{5716C493-928F-43B0-9178-308CF6188D74}" destId="{6AA889A6-214A-45F0-AE72-1D49FA7997C1}" srcOrd="1" destOrd="0" parTransId="{E0D6CC26-A975-462F-B845-16D7D61CD884}" sibTransId="{1F5708F5-ABB3-4A24-8DDB-1C2784D65935}"/>
    <dgm:cxn modelId="{5B3ED1DF-B434-4B60-8735-019C5A442B01}" type="presOf" srcId="{A6A932E6-DFF6-41F0-88D7-3F81D6549AEC}" destId="{0784B00F-C3F2-4445-9D08-896C4AF2EFFC}" srcOrd="0" destOrd="0" presId="urn:microsoft.com/office/officeart/2005/8/layout/hierarchy3"/>
    <dgm:cxn modelId="{6C55FAA2-8648-4314-A179-5382DAC83553}" srcId="{61E02A86-DD8A-4F5B-A97F-6102A6813595}" destId="{A47B32E5-AABC-45C7-B489-BCB1F6F28B78}" srcOrd="0" destOrd="0" parTransId="{50CF80D0-CF3E-45A6-94C6-B0EAD8B310B0}" sibTransId="{FB86B478-EFBC-4D9F-A55D-3B120531D7EE}"/>
    <dgm:cxn modelId="{BF114BBE-9FE1-4868-AD24-23E06C0F41C1}" srcId="{61E02A86-DD8A-4F5B-A97F-6102A6813595}" destId="{C181FB21-C8FB-47F7-8134-80485221EA72}" srcOrd="1" destOrd="0" parTransId="{519F04A4-172A-48A2-8B4B-59386398BB3F}" sibTransId="{562D11B3-EBAB-4C54-8B63-72739E4BA0EA}"/>
    <dgm:cxn modelId="{551DD27A-70E4-4E6B-8BAF-B6E1C4A8D02E}" srcId="{C181FB21-C8FB-47F7-8134-80485221EA72}" destId="{131CFA42-964D-4B56-B8FE-BB6E65A9F6FB}" srcOrd="1" destOrd="0" parTransId="{160550F7-60E1-4DB9-B80A-DD62722AD751}" sibTransId="{53F9E024-9F7E-49B8-862C-B8C0CDDDA2FD}"/>
    <dgm:cxn modelId="{D3FB5C83-D9BE-4B84-A324-E3660A4282D3}" type="presOf" srcId="{A639F44A-B0CD-4F2F-8F61-F36BDE552978}" destId="{B4616B64-A356-4093-9A18-AA46C0EF80AD}" srcOrd="0" destOrd="0" presId="urn:microsoft.com/office/officeart/2005/8/layout/hierarchy3"/>
    <dgm:cxn modelId="{E58BF3AD-C066-45D9-AEED-069E777C4CAF}" type="presParOf" srcId="{DF2F0ABC-DBA9-4C6A-BE10-F556ED97936D}" destId="{0D3C8BD9-4152-4C38-9DFB-098CB2D33192}" srcOrd="0" destOrd="0" presId="urn:microsoft.com/office/officeart/2005/8/layout/hierarchy3"/>
    <dgm:cxn modelId="{B9D75B0F-F63C-4FED-B3F5-AFD65BDB210A}" type="presParOf" srcId="{0D3C8BD9-4152-4C38-9DFB-098CB2D33192}" destId="{4420D491-6B1F-4565-ABA7-598C416EB4AC}" srcOrd="0" destOrd="0" presId="urn:microsoft.com/office/officeart/2005/8/layout/hierarchy3"/>
    <dgm:cxn modelId="{1CA5CA36-35A9-4B7D-80D1-75673163858F}" type="presParOf" srcId="{4420D491-6B1F-4565-ABA7-598C416EB4AC}" destId="{B14A67E5-952B-4BF2-8806-5C9EC72F9133}" srcOrd="0" destOrd="0" presId="urn:microsoft.com/office/officeart/2005/8/layout/hierarchy3"/>
    <dgm:cxn modelId="{E6A695B9-7854-4618-8704-1FDD12073D71}" type="presParOf" srcId="{4420D491-6B1F-4565-ABA7-598C416EB4AC}" destId="{445290CE-FAEC-4469-9A8F-EE8AF4084A05}" srcOrd="1" destOrd="0" presId="urn:microsoft.com/office/officeart/2005/8/layout/hierarchy3"/>
    <dgm:cxn modelId="{051A1D1B-7A36-4F48-A2E5-6695777F651C}" type="presParOf" srcId="{0D3C8BD9-4152-4C38-9DFB-098CB2D33192}" destId="{F030FB5F-F741-4DE5-9943-29B66E6FC011}" srcOrd="1" destOrd="0" presId="urn:microsoft.com/office/officeart/2005/8/layout/hierarchy3"/>
    <dgm:cxn modelId="{17502546-6F96-4ED6-BA96-E470AF946A72}" type="presParOf" srcId="{F030FB5F-F741-4DE5-9943-29B66E6FC011}" destId="{527D03D1-BF0F-4267-9B4D-722B7F901576}" srcOrd="0" destOrd="0" presId="urn:microsoft.com/office/officeart/2005/8/layout/hierarchy3"/>
    <dgm:cxn modelId="{4BBC77B8-52A2-4536-B65D-5040512D6CD7}" type="presParOf" srcId="{F030FB5F-F741-4DE5-9943-29B66E6FC011}" destId="{25A0086E-4904-49E3-8856-53EE74B2266A}" srcOrd="1" destOrd="0" presId="urn:microsoft.com/office/officeart/2005/8/layout/hierarchy3"/>
    <dgm:cxn modelId="{02765D17-0C42-49A8-99CA-6D5D8BD1D870}" type="presParOf" srcId="{F030FB5F-F741-4DE5-9943-29B66E6FC011}" destId="{2CE91115-0AF2-4921-A4A3-76126D93EB88}" srcOrd="2" destOrd="0" presId="urn:microsoft.com/office/officeart/2005/8/layout/hierarchy3"/>
    <dgm:cxn modelId="{66C7B634-F911-43C9-B1A7-E5767825F81E}" type="presParOf" srcId="{F030FB5F-F741-4DE5-9943-29B66E6FC011}" destId="{DC825B0A-A477-4700-A544-4D7706191A2D}" srcOrd="3" destOrd="0" presId="urn:microsoft.com/office/officeart/2005/8/layout/hierarchy3"/>
    <dgm:cxn modelId="{CAB8D1D2-16B4-458B-AC8B-DD4A269A77BD}" type="presParOf" srcId="{DF2F0ABC-DBA9-4C6A-BE10-F556ED97936D}" destId="{755F9F5E-DA79-4968-9DA6-134C6D195F97}" srcOrd="1" destOrd="0" presId="urn:microsoft.com/office/officeart/2005/8/layout/hierarchy3"/>
    <dgm:cxn modelId="{359B8838-7A84-475E-9B4D-1779F0C3B4A4}" type="presParOf" srcId="{755F9F5E-DA79-4968-9DA6-134C6D195F97}" destId="{AF7EAF11-133F-4C90-BF3B-363511B89A09}" srcOrd="0" destOrd="0" presId="urn:microsoft.com/office/officeart/2005/8/layout/hierarchy3"/>
    <dgm:cxn modelId="{A36C978B-C1DD-4177-B33C-8A5B99327367}" type="presParOf" srcId="{AF7EAF11-133F-4C90-BF3B-363511B89A09}" destId="{DAE117E5-A79F-4F22-A5C5-FD297A36E0BA}" srcOrd="0" destOrd="0" presId="urn:microsoft.com/office/officeart/2005/8/layout/hierarchy3"/>
    <dgm:cxn modelId="{72011407-E47F-4975-BEDC-478FF69D7CAA}" type="presParOf" srcId="{AF7EAF11-133F-4C90-BF3B-363511B89A09}" destId="{D3A722C2-268C-4731-824D-6FCE74D8089F}" srcOrd="1" destOrd="0" presId="urn:microsoft.com/office/officeart/2005/8/layout/hierarchy3"/>
    <dgm:cxn modelId="{717760AF-0301-4B32-A266-21B0291B8FD8}" type="presParOf" srcId="{755F9F5E-DA79-4968-9DA6-134C6D195F97}" destId="{2406FF64-376D-44C2-B34A-4C38B32DC736}" srcOrd="1" destOrd="0" presId="urn:microsoft.com/office/officeart/2005/8/layout/hierarchy3"/>
    <dgm:cxn modelId="{3C094299-9B3D-4A17-BB2E-57182DC83E7E}" type="presParOf" srcId="{2406FF64-376D-44C2-B34A-4C38B32DC736}" destId="{7424BD52-B382-4D4F-BAB0-1EEF469D3B5B}" srcOrd="0" destOrd="0" presId="urn:microsoft.com/office/officeart/2005/8/layout/hierarchy3"/>
    <dgm:cxn modelId="{67FA57A8-5B15-44F1-AD08-69BE08E50D45}" type="presParOf" srcId="{2406FF64-376D-44C2-B34A-4C38B32DC736}" destId="{81A54721-3F34-4DE3-AAA8-F573EC3DD4FF}" srcOrd="1" destOrd="0" presId="urn:microsoft.com/office/officeart/2005/8/layout/hierarchy3"/>
    <dgm:cxn modelId="{812B8167-A2CB-449E-9293-DE78BE6F578D}" type="presParOf" srcId="{2406FF64-376D-44C2-B34A-4C38B32DC736}" destId="{98569142-E341-4C67-BCD7-C1129E2F9A91}" srcOrd="2" destOrd="0" presId="urn:microsoft.com/office/officeart/2005/8/layout/hierarchy3"/>
    <dgm:cxn modelId="{A6517BA5-E39D-4D8A-A13E-1B8E87686204}" type="presParOf" srcId="{2406FF64-376D-44C2-B34A-4C38B32DC736}" destId="{14A2771F-2B6B-4DB2-807B-9F436A09288D}" srcOrd="3" destOrd="0" presId="urn:microsoft.com/office/officeart/2005/8/layout/hierarchy3"/>
    <dgm:cxn modelId="{8EF4AF59-0E70-4756-ACB6-5701EF5B2852}" type="presParOf" srcId="{2406FF64-376D-44C2-B34A-4C38B32DC736}" destId="{8A95C2F8-723C-4BFF-A8C9-4D7A6522C6CB}" srcOrd="4" destOrd="0" presId="urn:microsoft.com/office/officeart/2005/8/layout/hierarchy3"/>
    <dgm:cxn modelId="{FF491C42-0CFB-42A7-98F5-08D4449C19BC}" type="presParOf" srcId="{2406FF64-376D-44C2-B34A-4C38B32DC736}" destId="{0784B00F-C3F2-4445-9D08-896C4AF2EFFC}" srcOrd="5" destOrd="0" presId="urn:microsoft.com/office/officeart/2005/8/layout/hierarchy3"/>
    <dgm:cxn modelId="{37F22B26-9A2B-4F94-B2D1-ACA7A0889914}" type="presParOf" srcId="{2406FF64-376D-44C2-B34A-4C38B32DC736}" destId="{00CABDA6-3574-4399-AEDE-2922650CBBB5}" srcOrd="6" destOrd="0" presId="urn:microsoft.com/office/officeart/2005/8/layout/hierarchy3"/>
    <dgm:cxn modelId="{619F614D-DA84-433A-AEC4-49AA7938C7A8}" type="presParOf" srcId="{2406FF64-376D-44C2-B34A-4C38B32DC736}" destId="{974EAC4B-7FDB-407E-82C5-B074D8E96AF9}" srcOrd="7" destOrd="0" presId="urn:microsoft.com/office/officeart/2005/8/layout/hierarchy3"/>
    <dgm:cxn modelId="{7E2D5D33-7DD2-4D82-96F3-6FA36D0C920E}" type="presParOf" srcId="{2406FF64-376D-44C2-B34A-4C38B32DC736}" destId="{B2D73920-8040-4BE0-ADB5-CAD68E119689}" srcOrd="8" destOrd="0" presId="urn:microsoft.com/office/officeart/2005/8/layout/hierarchy3"/>
    <dgm:cxn modelId="{ABF80B56-30BB-4AC4-942C-EB7516340F39}" type="presParOf" srcId="{2406FF64-376D-44C2-B34A-4C38B32DC736}" destId="{FCCC3CA0-E44C-4CD7-8C94-55B8A1297C30}" srcOrd="9" destOrd="0" presId="urn:microsoft.com/office/officeart/2005/8/layout/hierarchy3"/>
    <dgm:cxn modelId="{34C6AAA4-AB7A-4073-8F2C-E1B4375FBB7B}" type="presParOf" srcId="{DF2F0ABC-DBA9-4C6A-BE10-F556ED97936D}" destId="{8080E6CB-7218-416B-8F02-65A747773A02}" srcOrd="2" destOrd="0" presId="urn:microsoft.com/office/officeart/2005/8/layout/hierarchy3"/>
    <dgm:cxn modelId="{918D9E6B-2D40-4A66-829D-162E8CDF60C9}" type="presParOf" srcId="{8080E6CB-7218-416B-8F02-65A747773A02}" destId="{5A207E68-A4E8-4DD2-A13E-217BAFD491FB}" srcOrd="0" destOrd="0" presId="urn:microsoft.com/office/officeart/2005/8/layout/hierarchy3"/>
    <dgm:cxn modelId="{73E0F3D8-CA23-46AC-8E60-C31FBDCAC035}" type="presParOf" srcId="{5A207E68-A4E8-4DD2-A13E-217BAFD491FB}" destId="{37895016-953F-49FC-9E85-9B8FD46AE635}" srcOrd="0" destOrd="0" presId="urn:microsoft.com/office/officeart/2005/8/layout/hierarchy3"/>
    <dgm:cxn modelId="{E0278AB5-8441-4BAD-8709-ED132F93BC0B}" type="presParOf" srcId="{5A207E68-A4E8-4DD2-A13E-217BAFD491FB}" destId="{48D48F61-B852-452A-9867-EEB086AC899E}" srcOrd="1" destOrd="0" presId="urn:microsoft.com/office/officeart/2005/8/layout/hierarchy3"/>
    <dgm:cxn modelId="{E04F3838-1F3A-4D67-B84F-BCE047C1FFF0}" type="presParOf" srcId="{8080E6CB-7218-416B-8F02-65A747773A02}" destId="{7CC32F64-F477-4297-8C50-139843EB766D}" srcOrd="1" destOrd="0" presId="urn:microsoft.com/office/officeart/2005/8/layout/hierarchy3"/>
    <dgm:cxn modelId="{44DDA612-5EC2-40C9-9C17-2398B5A7FE4B}" type="presParOf" srcId="{7CC32F64-F477-4297-8C50-139843EB766D}" destId="{695D33DB-C478-409C-9833-57A217B62A1B}" srcOrd="0" destOrd="0" presId="urn:microsoft.com/office/officeart/2005/8/layout/hierarchy3"/>
    <dgm:cxn modelId="{958DCE49-AF96-4C8A-935F-4157E565246F}" type="presParOf" srcId="{7CC32F64-F477-4297-8C50-139843EB766D}" destId="{5B85B11C-9146-423C-9AEB-92226966CE7A}" srcOrd="1" destOrd="0" presId="urn:microsoft.com/office/officeart/2005/8/layout/hierarchy3"/>
    <dgm:cxn modelId="{8BBDFDC2-7A70-4709-9A54-AF1DF73F9609}" type="presParOf" srcId="{7CC32F64-F477-4297-8C50-139843EB766D}" destId="{7B676519-4C70-4043-9C96-6149975A38AA}" srcOrd="2" destOrd="0" presId="urn:microsoft.com/office/officeart/2005/8/layout/hierarchy3"/>
    <dgm:cxn modelId="{2FB2A352-67AE-4EFD-9073-ACAA168FD89C}" type="presParOf" srcId="{7CC32F64-F477-4297-8C50-139843EB766D}" destId="{58E18246-53E4-447A-9770-B913DAB9B5E8}" srcOrd="3" destOrd="0" presId="urn:microsoft.com/office/officeart/2005/8/layout/hierarchy3"/>
    <dgm:cxn modelId="{C716A080-60D9-49B0-8C80-97C42949B9BC}" type="presParOf" srcId="{DF2F0ABC-DBA9-4C6A-BE10-F556ED97936D}" destId="{BDA3415A-9B20-4C0A-AE78-A67A2862A6BB}" srcOrd="3" destOrd="0" presId="urn:microsoft.com/office/officeart/2005/8/layout/hierarchy3"/>
    <dgm:cxn modelId="{CA42A21C-4446-4F2B-8E07-2C5951E5858F}" type="presParOf" srcId="{BDA3415A-9B20-4C0A-AE78-A67A2862A6BB}" destId="{ADEE84F9-67D0-4A6B-8500-3AB248211CE3}" srcOrd="0" destOrd="0" presId="urn:microsoft.com/office/officeart/2005/8/layout/hierarchy3"/>
    <dgm:cxn modelId="{DBF3C27C-205E-4FF4-A1D7-DB0D2796021F}" type="presParOf" srcId="{ADEE84F9-67D0-4A6B-8500-3AB248211CE3}" destId="{C26BAD45-7BEE-462F-838B-8C489FC51D18}" srcOrd="0" destOrd="0" presId="urn:microsoft.com/office/officeart/2005/8/layout/hierarchy3"/>
    <dgm:cxn modelId="{D7290A20-53DF-4295-B108-A12DA48E8357}" type="presParOf" srcId="{ADEE84F9-67D0-4A6B-8500-3AB248211CE3}" destId="{F777F9FE-6B2D-4724-A5BD-0DDF14133118}" srcOrd="1" destOrd="0" presId="urn:microsoft.com/office/officeart/2005/8/layout/hierarchy3"/>
    <dgm:cxn modelId="{ADA3EF2F-A069-432E-89AC-F5CB86EA6940}" type="presParOf" srcId="{BDA3415A-9B20-4C0A-AE78-A67A2862A6BB}" destId="{8E09558E-CC4D-48BF-9E5F-69EFA3BBD747}" srcOrd="1" destOrd="0" presId="urn:microsoft.com/office/officeart/2005/8/layout/hierarchy3"/>
    <dgm:cxn modelId="{FABA6092-3E53-4582-8F0B-35BCB5BAA412}" type="presParOf" srcId="{8E09558E-CC4D-48BF-9E5F-69EFA3BBD747}" destId="{EB4EDD27-6AE8-4B8C-9973-7BE99B0D3E1B}" srcOrd="0" destOrd="0" presId="urn:microsoft.com/office/officeart/2005/8/layout/hierarchy3"/>
    <dgm:cxn modelId="{CE2801AF-214C-4F70-9FF0-5C2EBF934C9C}" type="presParOf" srcId="{8E09558E-CC4D-48BF-9E5F-69EFA3BBD747}" destId="{C90EC2DA-BE26-4805-BA52-B6C2B9C80478}" srcOrd="1" destOrd="0" presId="urn:microsoft.com/office/officeart/2005/8/layout/hierarchy3"/>
    <dgm:cxn modelId="{7D8707A9-1B21-4AF6-9441-B3D512FB9E2F}" type="presParOf" srcId="{8E09558E-CC4D-48BF-9E5F-69EFA3BBD747}" destId="{D59AE11B-CFC2-4B10-880A-F9392A273511}" srcOrd="2" destOrd="0" presId="urn:microsoft.com/office/officeart/2005/8/layout/hierarchy3"/>
    <dgm:cxn modelId="{4A79A8E0-FC59-4487-9FB4-DD7D798A8EA5}" type="presParOf" srcId="{8E09558E-CC4D-48BF-9E5F-69EFA3BBD747}" destId="{19626F13-8DF3-4ED6-8CCD-86D0DDB51040}" srcOrd="3" destOrd="0" presId="urn:microsoft.com/office/officeart/2005/8/layout/hierarchy3"/>
    <dgm:cxn modelId="{5F77473E-39D9-4A5C-91A6-161D75EB4714}" type="presParOf" srcId="{DF2F0ABC-DBA9-4C6A-BE10-F556ED97936D}" destId="{02F625CF-5009-45ED-B543-6948174F41A3}" srcOrd="4" destOrd="0" presId="urn:microsoft.com/office/officeart/2005/8/layout/hierarchy3"/>
    <dgm:cxn modelId="{04A205B8-975A-43E1-B80C-9E16CC009151}" type="presParOf" srcId="{02F625CF-5009-45ED-B543-6948174F41A3}" destId="{210CB00C-C465-4514-BC69-8CAE24D9528D}" srcOrd="0" destOrd="0" presId="urn:microsoft.com/office/officeart/2005/8/layout/hierarchy3"/>
    <dgm:cxn modelId="{AC88E3ED-7DE0-4CF4-B0C6-704E79F55605}" type="presParOf" srcId="{210CB00C-C465-4514-BC69-8CAE24D9528D}" destId="{0EB05D38-F898-456F-B66F-BFF01F2AB0FF}" srcOrd="0" destOrd="0" presId="urn:microsoft.com/office/officeart/2005/8/layout/hierarchy3"/>
    <dgm:cxn modelId="{ABF992EE-FD28-4282-B24E-C6FBC0EC17AE}" type="presParOf" srcId="{210CB00C-C465-4514-BC69-8CAE24D9528D}" destId="{E08BEEB0-22B5-4CDE-A64A-A1BF0498C6B5}" srcOrd="1" destOrd="0" presId="urn:microsoft.com/office/officeart/2005/8/layout/hierarchy3"/>
    <dgm:cxn modelId="{31BD3EF8-8B06-4FCA-9A9A-11B48F43184B}" type="presParOf" srcId="{02F625CF-5009-45ED-B543-6948174F41A3}" destId="{36C1C31B-46A8-48D9-BFB9-2EC074FF8327}" srcOrd="1" destOrd="0" presId="urn:microsoft.com/office/officeart/2005/8/layout/hierarchy3"/>
    <dgm:cxn modelId="{22BA5E91-8AF3-43BF-B038-82FA6307C7B5}" type="presParOf" srcId="{36C1C31B-46A8-48D9-BFB9-2EC074FF8327}" destId="{E224534D-DCA1-458A-BA75-B9CE08F8A087}" srcOrd="0" destOrd="0" presId="urn:microsoft.com/office/officeart/2005/8/layout/hierarchy3"/>
    <dgm:cxn modelId="{3DB21378-3C7D-4666-B87F-957D04C0EF72}" type="presParOf" srcId="{36C1C31B-46A8-48D9-BFB9-2EC074FF8327}" destId="{84EFE318-52B8-4CF5-9EC1-E459FA5CF1A6}" srcOrd="1" destOrd="0" presId="urn:microsoft.com/office/officeart/2005/8/layout/hierarchy3"/>
    <dgm:cxn modelId="{13FBD370-2677-4CFC-BA19-F17F9D6623EF}" type="presParOf" srcId="{36C1C31B-46A8-48D9-BFB9-2EC074FF8327}" destId="{3BCE80C0-8F48-4F02-B299-6F250EA5CFBE}" srcOrd="2" destOrd="0" presId="urn:microsoft.com/office/officeart/2005/8/layout/hierarchy3"/>
    <dgm:cxn modelId="{418C9D8D-3775-47D5-8807-87CA627DD926}" type="presParOf" srcId="{36C1C31B-46A8-48D9-BFB9-2EC074FF8327}" destId="{BD703B65-2E3C-4D49-9C63-C4428FF12D5D}" srcOrd="3" destOrd="0" presId="urn:microsoft.com/office/officeart/2005/8/layout/hierarchy3"/>
    <dgm:cxn modelId="{8C43E934-F45F-4963-8B71-3D334E51DE7D}" type="presParOf" srcId="{36C1C31B-46A8-48D9-BFB9-2EC074FF8327}" destId="{D9AD1966-2894-4C65-8531-98BD3CAE801D}" srcOrd="4" destOrd="0" presId="urn:microsoft.com/office/officeart/2005/8/layout/hierarchy3"/>
    <dgm:cxn modelId="{5BDBE08D-A41E-46DA-A85F-EA27F1C54ADD}" type="presParOf" srcId="{36C1C31B-46A8-48D9-BFB9-2EC074FF8327}" destId="{50532F89-251F-43B6-B594-62C1E19011D2}" srcOrd="5" destOrd="0" presId="urn:microsoft.com/office/officeart/2005/8/layout/hierarchy3"/>
    <dgm:cxn modelId="{2A661122-A4A2-4B0E-A9DF-DEEF2085BE1A}" type="presParOf" srcId="{DF2F0ABC-DBA9-4C6A-BE10-F556ED97936D}" destId="{2B1C3444-C267-4D6F-80C8-D4A602B418AB}" srcOrd="5" destOrd="0" presId="urn:microsoft.com/office/officeart/2005/8/layout/hierarchy3"/>
    <dgm:cxn modelId="{1F65C3C2-374E-4EDE-91FB-73E313C3B06B}" type="presParOf" srcId="{2B1C3444-C267-4D6F-80C8-D4A602B418AB}" destId="{0B7987C9-EC66-4F5A-AD48-1BA1417EC911}" srcOrd="0" destOrd="0" presId="urn:microsoft.com/office/officeart/2005/8/layout/hierarchy3"/>
    <dgm:cxn modelId="{2961F3FB-A3F0-4963-AAC8-EDB24B723F4B}" type="presParOf" srcId="{0B7987C9-EC66-4F5A-AD48-1BA1417EC911}" destId="{F11C88A0-C202-4798-9510-D943ED2590B0}" srcOrd="0" destOrd="0" presId="urn:microsoft.com/office/officeart/2005/8/layout/hierarchy3"/>
    <dgm:cxn modelId="{3FB60377-7EC2-40D5-A130-C61024920A61}" type="presParOf" srcId="{0B7987C9-EC66-4F5A-AD48-1BA1417EC911}" destId="{88C51710-AE38-423E-A97C-1FA1A64FDFF8}" srcOrd="1" destOrd="0" presId="urn:microsoft.com/office/officeart/2005/8/layout/hierarchy3"/>
    <dgm:cxn modelId="{655393CE-82D4-48E2-80B1-C627F887BA50}" type="presParOf" srcId="{2B1C3444-C267-4D6F-80C8-D4A602B418AB}" destId="{CDBBFD9E-8566-447D-BC55-32320E537F6E}" srcOrd="1" destOrd="0" presId="urn:microsoft.com/office/officeart/2005/8/layout/hierarchy3"/>
    <dgm:cxn modelId="{7C9E6EC7-AB15-4948-ABC3-838996B2607C}" type="presParOf" srcId="{CDBBFD9E-8566-447D-BC55-32320E537F6E}" destId="{8686A939-ABD7-473B-8D75-4A53DF5EA2AD}" srcOrd="0" destOrd="0" presId="urn:microsoft.com/office/officeart/2005/8/layout/hierarchy3"/>
    <dgm:cxn modelId="{E5010C50-76E8-4B54-91E1-C1720886EB65}" type="presParOf" srcId="{CDBBFD9E-8566-447D-BC55-32320E537F6E}" destId="{7CA35CC0-7579-403B-9B7C-46CB0E431A38}" srcOrd="1" destOrd="0" presId="urn:microsoft.com/office/officeart/2005/8/layout/hierarchy3"/>
    <dgm:cxn modelId="{39E454D3-752C-4C23-BA71-43BA49D8B609}" type="presParOf" srcId="{CDBBFD9E-8566-447D-BC55-32320E537F6E}" destId="{3AB9EE78-82B6-49AD-955D-0AB4D43EA655}" srcOrd="2" destOrd="0" presId="urn:microsoft.com/office/officeart/2005/8/layout/hierarchy3"/>
    <dgm:cxn modelId="{3C20168A-46C8-4D95-9ABB-8CB3D6AFEFB4}" type="presParOf" srcId="{CDBBFD9E-8566-447D-BC55-32320E537F6E}" destId="{44BA9F19-63B7-4EA2-92E4-3E3419027DFC}" srcOrd="3" destOrd="0" presId="urn:microsoft.com/office/officeart/2005/8/layout/hierarchy3"/>
    <dgm:cxn modelId="{0B681E2F-CF8C-4762-865E-1B2CA951D0A3}" type="presParOf" srcId="{CDBBFD9E-8566-447D-BC55-32320E537F6E}" destId="{BE90D95A-1BCB-4D02-9235-70D76A19C929}" srcOrd="4" destOrd="0" presId="urn:microsoft.com/office/officeart/2005/8/layout/hierarchy3"/>
    <dgm:cxn modelId="{F34DD87F-35D4-43D5-8A85-A0C263FB91CC}" type="presParOf" srcId="{CDBBFD9E-8566-447D-BC55-32320E537F6E}" destId="{B4616B64-A356-4093-9A18-AA46C0EF80AD}" srcOrd="5" destOrd="0" presId="urn:microsoft.com/office/officeart/2005/8/layout/hierarchy3"/>
    <dgm:cxn modelId="{FA3D2055-EBCE-435F-8B72-C3C8FC16021E}" type="presParOf" srcId="{CDBBFD9E-8566-447D-BC55-32320E537F6E}" destId="{F4A81E12-3867-4AB8-92F1-8F32D0554420}" srcOrd="6" destOrd="0" presId="urn:microsoft.com/office/officeart/2005/8/layout/hierarchy3"/>
    <dgm:cxn modelId="{5DEF87BC-AB16-4973-A51E-6B4A397B5B5D}" type="presParOf" srcId="{CDBBFD9E-8566-447D-BC55-32320E537F6E}" destId="{976945CB-A9AD-4AF6-837A-E21728F0FB43}" srcOrd="7" destOrd="0" presId="urn:microsoft.com/office/officeart/2005/8/layout/hierarchy3"/>
    <dgm:cxn modelId="{E3E178F6-2B81-44DA-8BF2-DDB909DAAAB0}" type="presParOf" srcId="{CDBBFD9E-8566-447D-BC55-32320E537F6E}" destId="{839926B5-C4C0-4AF6-81A1-D373F09C2A1A}" srcOrd="8" destOrd="0" presId="urn:microsoft.com/office/officeart/2005/8/layout/hierarchy3"/>
    <dgm:cxn modelId="{AE1666FD-0756-4BF6-A980-87C7B6DAC9D0}" type="presParOf" srcId="{CDBBFD9E-8566-447D-BC55-32320E537F6E}" destId="{EEC5F908-C048-4402-B8E0-A3379E99AA40}" srcOrd="9" destOrd="0" presId="urn:microsoft.com/office/officeart/2005/8/layout/hierarchy3"/>
    <dgm:cxn modelId="{DCBA6710-CE64-4960-B297-A57120724D9F}" type="presParOf" srcId="{DF2F0ABC-DBA9-4C6A-BE10-F556ED97936D}" destId="{4955D6EE-7022-40A5-9FFA-2B5D505473A5}" srcOrd="6" destOrd="0" presId="urn:microsoft.com/office/officeart/2005/8/layout/hierarchy3"/>
    <dgm:cxn modelId="{2649C2B9-8C75-476B-8919-D28F8FF283A0}" type="presParOf" srcId="{4955D6EE-7022-40A5-9FFA-2B5D505473A5}" destId="{ADAD9ADA-EC06-4612-ADE1-012E2D54F60B}" srcOrd="0" destOrd="0" presId="urn:microsoft.com/office/officeart/2005/8/layout/hierarchy3"/>
    <dgm:cxn modelId="{8286A6A3-82D2-4567-8E6B-39BB23D3097B}" type="presParOf" srcId="{ADAD9ADA-EC06-4612-ADE1-012E2D54F60B}" destId="{AC409F2C-2CD0-4412-B129-EC9854B0E221}" srcOrd="0" destOrd="0" presId="urn:microsoft.com/office/officeart/2005/8/layout/hierarchy3"/>
    <dgm:cxn modelId="{1D65D715-13B6-4362-B114-BCC3A4C66EDB}" type="presParOf" srcId="{ADAD9ADA-EC06-4612-ADE1-012E2D54F60B}" destId="{F8BD6C5A-FB14-4367-8BBF-E6B131E2279F}" srcOrd="1" destOrd="0" presId="urn:microsoft.com/office/officeart/2005/8/layout/hierarchy3"/>
    <dgm:cxn modelId="{D82E8224-362B-4C20-A624-1DDF2A9F152B}" type="presParOf" srcId="{4955D6EE-7022-40A5-9FFA-2B5D505473A5}" destId="{B028E432-2D32-415E-BA2E-EE78DBB30C31}" srcOrd="1" destOrd="0" presId="urn:microsoft.com/office/officeart/2005/8/layout/hierarchy3"/>
  </dgm:cxnLst>
  <dgm:bg/>
  <dgm:whole/>
  <dgm:extLst>
    <a:ext uri="http://schemas.microsoft.com/office/drawing/2008/diagram">
      <dsp:dataModelExt xmlns:dsp="http://schemas.microsoft.com/office/drawing/2008/diagram" xmlns="" relId="rId7" minVer="http://schemas.openxmlformats.org/drawingml/2006/main"/>
    </a:ext>
  </dgm:extLst>
</dgm:dataModel>
</file>

<file path=ppt/diagrams/data2.xml><?xml version="1.0" encoding="utf-8"?>
<dgm:dataModel xmlns:dgm="http://schemas.openxmlformats.org/drawingml/2006/diagram" xmlns:a="http://schemas.openxmlformats.org/drawingml/2006/main">
  <dgm:ptLst>
    <dgm:pt modelId="{3CF8FEE0-13E3-49FD-B210-1CB77ED8890F}" type="doc">
      <dgm:prSet loTypeId="urn:microsoft.com/office/officeart/2005/8/layout/hList6" loCatId="list" qsTypeId="urn:microsoft.com/office/officeart/2005/8/quickstyle/3d3" qsCatId="3D" csTypeId="urn:microsoft.com/office/officeart/2005/8/colors/colorful4" csCatId="colorful" phldr="1"/>
      <dgm:spPr/>
      <dgm:t>
        <a:bodyPr/>
        <a:lstStyle/>
        <a:p>
          <a:endParaRPr lang="en-IN"/>
        </a:p>
      </dgm:t>
    </dgm:pt>
    <dgm:pt modelId="{BCCDE6DA-F41E-404B-B818-25B269A3C28E}" type="parTrans" cxnId="{8FB40A7B-C468-45F3-A37C-2A2751F0160A}">
      <dgm:prSet/>
      <dgm:spPr/>
      <dgm:t>
        <a:bodyPr/>
        <a:lstStyle/>
        <a:p>
          <a:endParaRPr lang="en-IN"/>
        </a:p>
      </dgm:t>
    </dgm:pt>
    <dgm:pt modelId="{F83B2E70-F0B1-463D-86C9-DC79EC6EA1F0}">
      <dgm:prSet phldrT="[Text]" custT="1"/>
      <dgm:spPr>
        <a:solidFill>
          <a:schemeClr val="accent4">
            <a:hueOff val="0"/>
            <a:satOff val="0"/>
            <a:lumOff val="0"/>
            <a:alphaOff val="0"/>
          </a:schemeClr>
        </a:solidFill>
        <a:ln>
          <a:noFill/>
        </a:ln>
        <a:scene3d>
          <a:camera prst="orthographicFront">
            <a:rot lat="0" lon="0" rev="0"/>
          </a:camera>
          <a:lightRig rig="contrasting" dir="t">
            <a:rot lat="0" lon="0" rev="1200000"/>
          </a:lightRig>
        </a:scene3d>
        <a:sp3d contourW="19050" prstMaterial="metal">
          <a:bevelT w="88900" h="203200"/>
          <a:bevelB w="165100" h="254000"/>
        </a:sp3d>
      </dgm:spPr>
      <dgm:t>
        <a:bodyPr/>
        <a:lstStyle/>
        <a:p>
          <a:pPr marL="0" lvl="0" indent="0" algn="ctr" defTabSz="1066800">
            <a:lnSpc>
              <a:spcPct val="90000"/>
            </a:lnSpc>
            <a:spcBef>
              <a:spcPct val="0"/>
            </a:spcBef>
            <a:spcAft>
              <a:spcPct val="35000"/>
            </a:spcAft>
          </a:pPr>
          <a:r>
            <a:rPr lang="en-IN" sz="1400" b="0" i="0" u="none" strike="noStrike" kern="1200" cap="none">
              <a:solidFill>
                <a:srgbClr val="000000"/>
              </a:solidFill>
              <a:latin typeface="Times New Roman" pitchFamily="18" charset="0"/>
              <a:ea typeface="Arial"/>
              <a:cs typeface="Times New Roman" pitchFamily="18" charset="0"/>
            </a:rPr>
            <a:t>The main problem that the project aims to solve is to reduce the communication gap of speech or hearing impaired people with the normal ones.</a:t>
          </a:r>
          <a:r>
            <a:rPr lang="en-IN" sz="1400" kern="1200"/>
            <a:t> </a:t>
          </a:r>
          <a:endParaRPr lang="en-IN" sz="1400" b="0" i="0" u="none" strike="noStrike" kern="1200" cap="none">
            <a:solidFill>
              <a:srgbClr val="000000"/>
            </a:solidFill>
            <a:latin typeface="Times New Roman" pitchFamily="18" charset="0"/>
            <a:ea typeface="Arial"/>
            <a:cs typeface="Times New Roman" pitchFamily="18" charset="0"/>
          </a:endParaRPr>
        </a:p>
      </dgm:t>
    </dgm:pt>
    <dgm:pt modelId="{B4D14A78-788F-4FE6-B80F-37144022E54E}" type="sibTrans" cxnId="{8FB40A7B-C468-45F3-A37C-2A2751F0160A}">
      <dgm:prSet/>
      <dgm:spPr/>
      <dgm:t>
        <a:bodyPr/>
        <a:lstStyle/>
        <a:p>
          <a:endParaRPr lang="en-IN"/>
        </a:p>
      </dgm:t>
    </dgm:pt>
    <dgm:pt modelId="{EA9BCFF4-6022-43E4-B140-96870E81EC50}" type="parTrans" cxnId="{0CE1173F-3C41-4F6D-B6A3-2C5B23F017F9}">
      <dgm:prSet/>
      <dgm:spPr/>
      <dgm:t>
        <a:bodyPr/>
        <a:lstStyle/>
        <a:p>
          <a:endParaRPr lang="en-IN"/>
        </a:p>
      </dgm:t>
    </dgm:pt>
    <dgm:pt modelId="{F3F46C4B-A600-455D-B01B-1CE96FF1EFA1}">
      <dgm:prSet phldrT="[Text]" custT="1"/>
      <dgm:spPr>
        <a:solidFill>
          <a:schemeClr val="accent4">
            <a:hueOff val="528919"/>
            <a:satOff val="-34605"/>
            <a:lumOff val="1274"/>
            <a:alphaOff val="0"/>
          </a:schemeClr>
        </a:solidFill>
        <a:ln>
          <a:noFill/>
        </a:ln>
        <a:scene3d>
          <a:camera prst="orthographicFront">
            <a:rot lat="0" lon="0" rev="0"/>
          </a:camera>
          <a:lightRig rig="contrasting" dir="t">
            <a:rot lat="0" lon="0" rev="1200000"/>
          </a:lightRig>
        </a:scene3d>
        <a:sp3d contourW="19050" prstMaterial="metal">
          <a:bevelT w="88900" h="203200"/>
          <a:bevelB w="165100" h="254000"/>
        </a:sp3d>
      </dgm:spPr>
      <dgm:t>
        <a:bodyPr/>
        <a:lstStyle/>
        <a:p>
          <a:pPr marL="0" lvl="0" indent="0" algn="ctr" defTabSz="1066800">
            <a:lnSpc>
              <a:spcPct val="90000"/>
            </a:lnSpc>
            <a:spcBef>
              <a:spcPct val="0"/>
            </a:spcBef>
            <a:spcAft>
              <a:spcPct val="35000"/>
            </a:spcAft>
            <a:buNone/>
          </a:pPr>
          <a:r>
            <a:rPr lang="en-US" sz="1400" b="0" i="0" u="none" strike="noStrike" kern="1200" cap="none" err="1">
              <a:solidFill>
                <a:srgbClr val="000000"/>
              </a:solidFill>
              <a:latin typeface="Times New Roman" pitchFamily="18" charset="0"/>
              <a:ea typeface="Arial"/>
              <a:cs typeface="Times New Roman" pitchFamily="18" charset="0"/>
            </a:rPr>
            <a:t>DivyaAnuvadak </a:t>
          </a:r>
          <a:r>
            <a:rPr lang="en-US" sz="1400" b="0" i="0" u="none" strike="noStrike" kern="1200" cap="none">
              <a:solidFill>
                <a:srgbClr val="000000"/>
              </a:solidFill>
              <a:latin typeface="Times New Roman" pitchFamily="18" charset="0"/>
              <a:ea typeface="Arial"/>
              <a:cs typeface="Times New Roman" pitchFamily="18" charset="0"/>
            </a:rPr>
            <a:t>is a web application that converts ISL to text.</a:t>
          </a:r>
          <a:endParaRPr lang="en-IN" sz="1400" b="0" i="0" u="none" strike="noStrike" kern="1200" cap="none">
            <a:solidFill>
              <a:srgbClr val="000000"/>
            </a:solidFill>
            <a:latin typeface="Times New Roman" pitchFamily="18" charset="0"/>
            <a:ea typeface="Arial"/>
            <a:cs typeface="Times New Roman" pitchFamily="18" charset="0"/>
          </a:endParaRPr>
        </a:p>
      </dgm:t>
    </dgm:pt>
    <dgm:pt modelId="{6818FBDB-9332-4C06-A9D4-C57269C9A573}" type="sibTrans" cxnId="{0CE1173F-3C41-4F6D-B6A3-2C5B23F017F9}">
      <dgm:prSet/>
      <dgm:spPr/>
      <dgm:t>
        <a:bodyPr/>
        <a:lstStyle/>
        <a:p>
          <a:endParaRPr lang="en-IN"/>
        </a:p>
      </dgm:t>
    </dgm:pt>
    <dgm:pt modelId="{D389CD28-AD08-4FC9-B99C-07646929E265}" type="parTrans" cxnId="{AD08A92B-A697-4BD4-884A-34401533DEEA}">
      <dgm:prSet/>
      <dgm:spPr/>
      <dgm:t>
        <a:bodyPr/>
        <a:lstStyle/>
        <a:p>
          <a:endParaRPr lang="en-IN"/>
        </a:p>
      </dgm:t>
    </dgm:pt>
    <dgm:pt modelId="{BEE75095-A4FC-4B25-929A-359ABA849993}">
      <dgm:prSet phldrT="[Text]" custT="1"/>
      <dgm:spPr>
        <a:solidFill>
          <a:schemeClr val="accent4">
            <a:hueOff val="1057838"/>
            <a:satOff val="-69209"/>
            <a:lumOff val="2549"/>
            <a:alphaOff val="0"/>
          </a:schemeClr>
        </a:solidFill>
        <a:ln>
          <a:noFill/>
        </a:ln>
        <a:scene3d>
          <a:camera prst="orthographicFront">
            <a:rot lat="0" lon="0" rev="0"/>
          </a:camera>
          <a:lightRig rig="contrasting" dir="t">
            <a:rot lat="0" lon="0" rev="1200000"/>
          </a:lightRig>
        </a:scene3d>
        <a:sp3d contourW="19050" prstMaterial="metal">
          <a:bevelT w="88900" h="203200"/>
          <a:bevelB w="165100" h="254000"/>
        </a:sp3d>
      </dgm:spPr>
      <dgm:t>
        <a:bodyPr/>
        <a:lstStyle/>
        <a:p>
          <a:r>
            <a:rPr lang="en-IN" sz="1400" b="0" i="0" u="none" strike="noStrike" kern="1200" cap="none">
              <a:solidFill>
                <a:srgbClr val="000000"/>
              </a:solidFill>
              <a:latin typeface="Times New Roman" pitchFamily="18" charset="0"/>
              <a:ea typeface="Arial"/>
              <a:cs typeface="Times New Roman" pitchFamily="18" charset="0"/>
            </a:rPr>
            <a:t>The aim of this presentation is to specify the features, requirements of the final product and the interface of  ISL recognition </a:t>
          </a:r>
        </a:p>
      </dgm:t>
    </dgm:pt>
    <dgm:pt modelId="{A97B3EE8-6FA0-4A44-844C-D4318408AD8B}" type="sibTrans" cxnId="{AD08A92B-A697-4BD4-884A-34401533DEEA}">
      <dgm:prSet/>
      <dgm:spPr/>
      <dgm:t>
        <a:bodyPr/>
        <a:lstStyle/>
        <a:p>
          <a:endParaRPr lang="en-IN"/>
        </a:p>
      </dgm:t>
    </dgm:pt>
    <dgm:pt modelId="{9F38E24A-1A3A-4A9D-9855-EDA9663F8DD2}" type="pres">
      <dgm:prSet presAssocID="{3CF8FEE0-13E3-49FD-B210-1CB77ED8890F}" presName="Name0" presStyleCnt="0">
        <dgm:presLayoutVars>
          <dgm:dir/>
          <dgm:resizeHandles val="exact"/>
        </dgm:presLayoutVars>
      </dgm:prSet>
      <dgm:spPr/>
      <dgm:t>
        <a:bodyPr/>
        <a:lstStyle/>
        <a:p>
          <a:endParaRPr lang="en-US"/>
        </a:p>
      </dgm:t>
    </dgm:pt>
    <dgm:pt modelId="{86FD13A3-8B94-48E3-8C43-794576B1DCD8}" type="pres">
      <dgm:prSet presAssocID="{F83B2E70-F0B1-463D-86C9-DC79EC6EA1F0}" presName="node" presStyleLbl="node1" presStyleIdx="0" presStyleCnt="3" custScaleX="122854">
        <dgm:presLayoutVars>
          <dgm:bulletEnabled val="1"/>
        </dgm:presLayoutVars>
      </dgm:prSet>
      <dgm:spPr/>
      <dgm:t>
        <a:bodyPr/>
        <a:lstStyle/>
        <a:p>
          <a:endParaRPr lang="en-US"/>
        </a:p>
      </dgm:t>
    </dgm:pt>
    <dgm:pt modelId="{EF700199-AF63-4BFF-BA70-D485F4D8E2FF}" type="pres">
      <dgm:prSet presAssocID="{B4D14A78-788F-4FE6-B80F-37144022E54E}" presName="sibTrans" presStyleCnt="0"/>
      <dgm:spPr/>
    </dgm:pt>
    <dgm:pt modelId="{918BBC6C-7F8D-45E2-9396-5846EC10735E}" type="pres">
      <dgm:prSet presAssocID="{F3F46C4B-A600-455D-B01B-1CE96FF1EFA1}" presName="node" presStyleLbl="node1" presStyleIdx="1" presStyleCnt="3">
        <dgm:presLayoutVars>
          <dgm:bulletEnabled val="1"/>
        </dgm:presLayoutVars>
      </dgm:prSet>
      <dgm:spPr/>
      <dgm:t>
        <a:bodyPr/>
        <a:lstStyle/>
        <a:p>
          <a:endParaRPr lang="en-US"/>
        </a:p>
      </dgm:t>
    </dgm:pt>
    <dgm:pt modelId="{44824FB2-BF55-4AEB-9B12-0646E4D30678}" type="pres">
      <dgm:prSet presAssocID="{6818FBDB-9332-4C06-A9D4-C57269C9A573}" presName="sibTrans" presStyleCnt="0"/>
      <dgm:spPr/>
    </dgm:pt>
    <dgm:pt modelId="{F784ED2D-0F75-455E-83D2-7C64B45ABD76}" type="pres">
      <dgm:prSet presAssocID="{BEE75095-A4FC-4B25-929A-359ABA849993}" presName="node" presStyleLbl="node1" presStyleIdx="2" presStyleCnt="3">
        <dgm:presLayoutVars>
          <dgm:bulletEnabled val="1"/>
        </dgm:presLayoutVars>
      </dgm:prSet>
      <dgm:spPr/>
      <dgm:t>
        <a:bodyPr/>
        <a:lstStyle/>
        <a:p>
          <a:endParaRPr lang="en-US"/>
        </a:p>
      </dgm:t>
    </dgm:pt>
  </dgm:ptLst>
  <dgm:cxnLst>
    <dgm:cxn modelId="{AD08A92B-A697-4BD4-884A-34401533DEEA}" srcId="{3CF8FEE0-13E3-49FD-B210-1CB77ED8890F}" destId="{BEE75095-A4FC-4B25-929A-359ABA849993}" srcOrd="2" destOrd="0" parTransId="{D389CD28-AD08-4FC9-B99C-07646929E265}" sibTransId="{A97B3EE8-6FA0-4A44-844C-D4318408AD8B}"/>
    <dgm:cxn modelId="{69E8296E-9986-4CE0-8AE2-5BC2A09FB5C8}" type="presOf" srcId="{3CF8FEE0-13E3-49FD-B210-1CB77ED8890F}" destId="{9F38E24A-1A3A-4A9D-9855-EDA9663F8DD2}" srcOrd="0" destOrd="0" presId="urn:microsoft.com/office/officeart/2005/8/layout/hList6"/>
    <dgm:cxn modelId="{ED70B7C1-5C48-45BF-82F1-19B3427AC507}" type="presOf" srcId="{BEE75095-A4FC-4B25-929A-359ABA849993}" destId="{F784ED2D-0F75-455E-83D2-7C64B45ABD76}" srcOrd="0" destOrd="0" presId="urn:microsoft.com/office/officeart/2005/8/layout/hList6"/>
    <dgm:cxn modelId="{DAEE05A3-D822-4897-B844-7D01B32B06FB}" type="presOf" srcId="{F83B2E70-F0B1-463D-86C9-DC79EC6EA1F0}" destId="{86FD13A3-8B94-48E3-8C43-794576B1DCD8}" srcOrd="0" destOrd="0" presId="urn:microsoft.com/office/officeart/2005/8/layout/hList6"/>
    <dgm:cxn modelId="{225744A0-F10B-4168-A727-242D0E744EFF}" type="presOf" srcId="{F3F46C4B-A600-455D-B01B-1CE96FF1EFA1}" destId="{918BBC6C-7F8D-45E2-9396-5846EC10735E}" srcOrd="0" destOrd="0" presId="urn:microsoft.com/office/officeart/2005/8/layout/hList6"/>
    <dgm:cxn modelId="{0CE1173F-3C41-4F6D-B6A3-2C5B23F017F9}" srcId="{3CF8FEE0-13E3-49FD-B210-1CB77ED8890F}" destId="{F3F46C4B-A600-455D-B01B-1CE96FF1EFA1}" srcOrd="1" destOrd="0" parTransId="{EA9BCFF4-6022-43E4-B140-96870E81EC50}" sibTransId="{6818FBDB-9332-4C06-A9D4-C57269C9A573}"/>
    <dgm:cxn modelId="{8FB40A7B-C468-45F3-A37C-2A2751F0160A}" srcId="{3CF8FEE0-13E3-49FD-B210-1CB77ED8890F}" destId="{F83B2E70-F0B1-463D-86C9-DC79EC6EA1F0}" srcOrd="0" destOrd="0" parTransId="{BCCDE6DA-F41E-404B-B818-25B269A3C28E}" sibTransId="{B4D14A78-788F-4FE6-B80F-37144022E54E}"/>
    <dgm:cxn modelId="{BA567AF5-52D2-4490-ACE3-67237A24E13D}" type="presParOf" srcId="{9F38E24A-1A3A-4A9D-9855-EDA9663F8DD2}" destId="{86FD13A3-8B94-48E3-8C43-794576B1DCD8}" srcOrd="0" destOrd="0" presId="urn:microsoft.com/office/officeart/2005/8/layout/hList6"/>
    <dgm:cxn modelId="{2BF78000-F7B3-4F49-8B71-DAD0D715453F}" type="presParOf" srcId="{9F38E24A-1A3A-4A9D-9855-EDA9663F8DD2}" destId="{EF700199-AF63-4BFF-BA70-D485F4D8E2FF}" srcOrd="1" destOrd="0" presId="urn:microsoft.com/office/officeart/2005/8/layout/hList6"/>
    <dgm:cxn modelId="{6373DBFC-9E34-421E-B6D6-C2D02B2C08D2}" type="presParOf" srcId="{9F38E24A-1A3A-4A9D-9855-EDA9663F8DD2}" destId="{918BBC6C-7F8D-45E2-9396-5846EC10735E}" srcOrd="2" destOrd="0" presId="urn:microsoft.com/office/officeart/2005/8/layout/hList6"/>
    <dgm:cxn modelId="{6845C2B1-7AF8-44E2-8AFA-8E32524DB894}" type="presParOf" srcId="{9F38E24A-1A3A-4A9D-9855-EDA9663F8DD2}" destId="{44824FB2-BF55-4AEB-9B12-0646E4D30678}" srcOrd="3" destOrd="0" presId="urn:microsoft.com/office/officeart/2005/8/layout/hList6"/>
    <dgm:cxn modelId="{371E6F64-2419-4574-8F87-8D35D039DB72}" type="presParOf" srcId="{9F38E24A-1A3A-4A9D-9855-EDA9663F8DD2}" destId="{F784ED2D-0F75-455E-83D2-7C64B45ABD76}" srcOrd="4" destOrd="0" presId="urn:microsoft.com/office/officeart/2005/8/layout/hList6"/>
  </dgm:cxnLst>
  <dgm:bg/>
  <dgm:whole/>
  <dgm:extLst>
    <a:ext uri="http://schemas.microsoft.com/office/drawing/2008/diagram">
      <dsp:dataModelExt xmlns:dsp="http://schemas.microsoft.com/office/drawing/2008/diagram" xmlns="" relId="rId6" minVer="http://schemas.openxmlformats.org/drawingml/2006/main"/>
    </a:ext>
  </dgm:extLst>
</dgm:dataModel>
</file>

<file path=ppt/diagrams/data3.xml><?xml version="1.0" encoding="utf-8"?>
<dgm:dataModel xmlns:dgm="http://schemas.openxmlformats.org/drawingml/2006/diagram" xmlns:a="http://schemas.openxmlformats.org/drawingml/2006/main">
  <dgm:ptLst>
    <dgm:pt modelId="{36D6C044-44DD-4716-9C62-FC22CFEA0956}" type="doc">
      <dgm:prSet loTypeId="urn:microsoft.com/office/officeart/2008/layout/VerticalCurvedList" loCatId="list" qsTypeId="urn:microsoft.com/office/officeart/2005/8/quickstyle/3d3" qsCatId="3D" csTypeId="urn:microsoft.com/office/officeart/2005/8/colors/colorful4" csCatId="colorful" phldr="1"/>
      <dgm:spPr/>
      <dgm:t>
        <a:bodyPr/>
        <a:lstStyle/>
        <a:p>
          <a:endParaRPr lang="en-IN"/>
        </a:p>
      </dgm:t>
    </dgm:pt>
    <dgm:pt modelId="{60A0E7A7-DF70-43F8-84C8-7722E881C7E3}" type="parTrans" cxnId="{BFA4C08B-7351-4F8D-AB64-0E0376F523B0}">
      <dgm:prSet/>
      <dgm:spPr/>
      <dgm:t>
        <a:bodyPr/>
        <a:lstStyle/>
        <a:p>
          <a:endParaRPr lang="en-IN"/>
        </a:p>
      </dgm:t>
    </dgm:pt>
    <dgm:pt modelId="{0BA849A6-21F8-4290-80CD-7D1B00923A30}">
      <dgm:prSet phldrT="[Text]" custT="1"/>
      <dgm:spPr>
        <a:solidFill>
          <a:schemeClr val="accent4">
            <a:hueOff val="0"/>
            <a:satOff val="0"/>
            <a:lumOff val="0"/>
            <a:alphaOff val="0"/>
          </a:schemeClr>
        </a:solidFill>
        <a:ln>
          <a:noFill/>
        </a:ln>
        <a:scene3d>
          <a:camera prst="orthographicFront">
            <a:rot lat="0" lon="0" rev="0"/>
          </a:camera>
          <a:lightRig rig="contrasting" dir="t">
            <a:rot lat="0" lon="0" rev="1200000"/>
          </a:lightRig>
        </a:scene3d>
        <a:sp3d contourW="19050" prstMaterial="metal">
          <a:bevelT w="88900" h="203200"/>
          <a:bevelB w="165100" h="254000"/>
        </a:sp3d>
      </dgm:spPr>
      <dgm:t>
        <a:bodyPr/>
        <a:lstStyle/>
        <a:p>
          <a:pPr algn="just"/>
          <a:r>
            <a:rPr lang="en-US" sz="1600">
              <a:solidFill>
                <a:schemeClr val="tx1"/>
              </a:solidFill>
              <a:latin typeface="Times New Roman" pitchFamily="18" charset="0"/>
              <a:cs typeface="Times New Roman" pitchFamily="18" charset="0"/>
            </a:rPr>
            <a:t>It will facilitate speech and hearing impaired people to ease their communication.</a:t>
          </a:r>
          <a:endParaRPr lang="en-IN" sz="1600">
            <a:solidFill>
              <a:schemeClr val="tx1"/>
            </a:solidFill>
            <a:latin typeface="Times New Roman" pitchFamily="18" charset="0"/>
            <a:cs typeface="Times New Roman" pitchFamily="18" charset="0"/>
          </a:endParaRPr>
        </a:p>
      </dgm:t>
    </dgm:pt>
    <dgm:pt modelId="{DC2FCE12-935C-4DA4-8E8D-012F0C4A6228}" type="sibTrans" cxnId="{BFA4C08B-7351-4F8D-AB64-0E0376F523B0}">
      <dgm:prSet/>
      <dgm:spPr>
        <a:noFill/>
        <a:ln w="25400" cap="flat" cmpd="sng" algn="ctr">
          <a:solidFill>
            <a:schemeClr val="accent5">
              <a:hueOff val="0"/>
              <a:satOff val="0"/>
              <a:lumOff val="0"/>
              <a:alphaOff val="0"/>
            </a:schemeClr>
          </a:solidFill>
          <a:prstDash val="solid"/>
        </a:ln>
        <a:scene3d>
          <a:camera prst="orthographicFront">
            <a:rot lat="0" lon="0" rev="0"/>
          </a:camera>
          <a:lightRig rig="contrasting" dir="t">
            <a:rot lat="0" lon="0" rev="1200000"/>
          </a:lightRig>
        </a:scene3d>
        <a:sp3d z="-110000"/>
      </dgm:spPr>
      <dgm:t>
        <a:bodyPr/>
        <a:lstStyle/>
        <a:p>
          <a:endParaRPr lang="en-IN"/>
        </a:p>
      </dgm:t>
    </dgm:pt>
    <dgm:pt modelId="{D0B266CC-BE85-422E-862B-1F963686DE15}" type="parTrans" cxnId="{7DAAC133-A01A-4C3B-8134-5ECBDD275FA1}">
      <dgm:prSet/>
      <dgm:spPr/>
      <dgm:t>
        <a:bodyPr/>
        <a:lstStyle/>
        <a:p>
          <a:endParaRPr lang="en-IN"/>
        </a:p>
      </dgm:t>
    </dgm:pt>
    <dgm:pt modelId="{2748F841-236F-40CE-9D0D-DF4CD2D54A2C}">
      <dgm:prSet phldrT="[Text]" custT="1"/>
      <dgm:spPr>
        <a:solidFill>
          <a:schemeClr val="accent4">
            <a:hueOff val="528919"/>
            <a:satOff val="-34605"/>
            <a:lumOff val="1274"/>
            <a:alphaOff val="0"/>
          </a:schemeClr>
        </a:solidFill>
        <a:ln>
          <a:noFill/>
        </a:ln>
        <a:scene3d>
          <a:camera prst="orthographicFront">
            <a:rot lat="0" lon="0" rev="0"/>
          </a:camera>
          <a:lightRig rig="contrasting" dir="t">
            <a:rot lat="0" lon="0" rev="1200000"/>
          </a:lightRig>
        </a:scene3d>
        <a:sp3d contourW="19050" prstMaterial="metal">
          <a:bevelT w="88900" h="203200"/>
          <a:bevelB w="165100" h="254000"/>
        </a:sp3d>
      </dgm:spPr>
      <dgm:t>
        <a:bodyPr/>
        <a:lstStyle/>
        <a:p>
          <a:pPr marL="0" lvl="0" indent="0" algn="l" defTabSz="889000">
            <a:lnSpc>
              <a:spcPct val="90000"/>
            </a:lnSpc>
            <a:spcBef>
              <a:spcPct val="0"/>
            </a:spcBef>
            <a:spcAft>
              <a:spcPct val="35000"/>
            </a:spcAft>
            <a:buNone/>
          </a:pPr>
          <a:r>
            <a:rPr lang="en-US" sz="1600" kern="1200">
              <a:solidFill>
                <a:srgbClr val="26303D"/>
              </a:solidFill>
              <a:latin typeface="Times New Roman" pitchFamily="18" charset="0"/>
              <a:ea typeface="+mn-ea"/>
              <a:cs typeface="Times New Roman" pitchFamily="18" charset="0"/>
            </a:rPr>
            <a:t>It can be used in offices, institutions or seminars.</a:t>
          </a:r>
          <a:endParaRPr lang="en-IN" sz="1600" kern="1200">
            <a:solidFill>
              <a:srgbClr val="26303D"/>
            </a:solidFill>
            <a:latin typeface="Times New Roman" pitchFamily="18" charset="0"/>
            <a:ea typeface="+mn-ea"/>
            <a:cs typeface="Times New Roman" pitchFamily="18" charset="0"/>
          </a:endParaRPr>
        </a:p>
      </dgm:t>
    </dgm:pt>
    <dgm:pt modelId="{2DD98A85-56A2-4E57-8DDF-5E62E2441FD3}" type="sibTrans" cxnId="{7DAAC133-A01A-4C3B-8134-5ECBDD275FA1}">
      <dgm:prSet/>
      <dgm:spPr/>
      <dgm:t>
        <a:bodyPr/>
        <a:lstStyle/>
        <a:p>
          <a:endParaRPr lang="en-IN"/>
        </a:p>
      </dgm:t>
    </dgm:pt>
    <dgm:pt modelId="{53A7F1D0-46EF-405B-B509-A5F9528E18F9}" type="parTrans" cxnId="{F77E83C4-EF2D-42F6-A24B-5550AAEC5076}">
      <dgm:prSet/>
      <dgm:spPr/>
      <dgm:t>
        <a:bodyPr/>
        <a:lstStyle/>
        <a:p>
          <a:endParaRPr lang="en-IN"/>
        </a:p>
      </dgm:t>
    </dgm:pt>
    <dgm:pt modelId="{452CBBF3-15DD-4044-973F-67239A74F2B2}">
      <dgm:prSet phldrT="[Text]" custT="1"/>
      <dgm:spPr>
        <a:solidFill>
          <a:schemeClr val="accent4">
            <a:hueOff val="1057838"/>
            <a:satOff val="-69209"/>
            <a:lumOff val="2549"/>
            <a:alphaOff val="0"/>
          </a:schemeClr>
        </a:solidFill>
        <a:ln>
          <a:noFill/>
        </a:ln>
        <a:scene3d>
          <a:camera prst="orthographicFront">
            <a:rot lat="0" lon="0" rev="0"/>
          </a:camera>
          <a:lightRig rig="contrasting" dir="t">
            <a:rot lat="0" lon="0" rev="1200000"/>
          </a:lightRig>
        </a:scene3d>
        <a:sp3d contourW="19050" prstMaterial="metal">
          <a:bevelT w="88900" h="203200"/>
          <a:bevelB w="165100" h="254000"/>
        </a:sp3d>
      </dgm:spPr>
      <dgm:t>
        <a:bodyPr/>
        <a:lstStyle/>
        <a:p>
          <a:pPr marL="0" lvl="0" indent="0" algn="just" defTabSz="889000">
            <a:lnSpc>
              <a:spcPct val="90000"/>
            </a:lnSpc>
            <a:spcBef>
              <a:spcPct val="0"/>
            </a:spcBef>
            <a:spcAft>
              <a:spcPct val="35000"/>
            </a:spcAft>
            <a:buNone/>
          </a:pPr>
          <a:r>
            <a:rPr lang="en-US" sz="1600" kern="1200">
              <a:solidFill>
                <a:srgbClr val="26303D"/>
              </a:solidFill>
              <a:latin typeface="Times New Roman" pitchFamily="18" charset="0"/>
              <a:ea typeface="+mn-ea"/>
              <a:cs typeface="Times New Roman" pitchFamily="18" charset="0"/>
            </a:rPr>
            <a:t>It would help both our community and university to build a startup and educate these specially-abled people.</a:t>
          </a:r>
          <a:endParaRPr lang="en-IN" sz="1600" kern="1200">
            <a:solidFill>
              <a:srgbClr val="26303D"/>
            </a:solidFill>
            <a:latin typeface="Times New Roman" pitchFamily="18" charset="0"/>
            <a:ea typeface="+mn-ea"/>
            <a:cs typeface="Times New Roman" pitchFamily="18" charset="0"/>
          </a:endParaRPr>
        </a:p>
      </dgm:t>
    </dgm:pt>
    <dgm:pt modelId="{7F824EDB-D642-433F-B63D-A2B45BBAFEAA}" type="sibTrans" cxnId="{F77E83C4-EF2D-42F6-A24B-5550AAEC5076}">
      <dgm:prSet/>
      <dgm:spPr/>
      <dgm:t>
        <a:bodyPr/>
        <a:lstStyle/>
        <a:p>
          <a:endParaRPr lang="en-IN"/>
        </a:p>
      </dgm:t>
    </dgm:pt>
    <dgm:pt modelId="{2D8E8F51-08B7-4942-B734-A0EA492CCD6D}" type="pres">
      <dgm:prSet presAssocID="{36D6C044-44DD-4716-9C62-FC22CFEA0956}" presName="Name0" presStyleCnt="0">
        <dgm:presLayoutVars>
          <dgm:chMax val="7"/>
          <dgm:chPref val="7"/>
          <dgm:dir/>
        </dgm:presLayoutVars>
      </dgm:prSet>
      <dgm:spPr/>
      <dgm:t>
        <a:bodyPr/>
        <a:lstStyle/>
        <a:p>
          <a:endParaRPr lang="en-US"/>
        </a:p>
      </dgm:t>
    </dgm:pt>
    <dgm:pt modelId="{8CBB3452-618F-4303-B88A-6D05EE2382F8}" type="pres">
      <dgm:prSet presAssocID="{36D6C044-44DD-4716-9C62-FC22CFEA0956}" presName="Name1" presStyleCnt="0"/>
      <dgm:spPr/>
    </dgm:pt>
    <dgm:pt modelId="{00141ED0-C246-4734-B2AD-7214C40E3074}" type="pres">
      <dgm:prSet presAssocID="{36D6C044-44DD-4716-9C62-FC22CFEA0956}" presName="cycle" presStyleCnt="0"/>
      <dgm:spPr/>
    </dgm:pt>
    <dgm:pt modelId="{D1556F5B-9202-4578-B8A6-8BDE55598453}" type="pres">
      <dgm:prSet presAssocID="{36D6C044-44DD-4716-9C62-FC22CFEA0956}" presName="srcNode" presStyleLbl="node1" presStyleIdx="0" presStyleCnt="3"/>
      <dgm:spPr/>
    </dgm:pt>
    <dgm:pt modelId="{C5E7AB20-73D8-458B-889A-7B496D0DB1DC}" type="pres">
      <dgm:prSet presAssocID="{36D6C044-44DD-4716-9C62-FC22CFEA0956}" presName="conn" presStyleLbl="parChTrans1D2" presStyleIdx="0" presStyleCnt="1"/>
      <dgm:spPr/>
      <dgm:t>
        <a:bodyPr/>
        <a:lstStyle/>
        <a:p>
          <a:endParaRPr lang="en-US"/>
        </a:p>
      </dgm:t>
    </dgm:pt>
    <dgm:pt modelId="{8017C7DB-0FE6-4551-8D2C-50ED1F168AD3}" type="pres">
      <dgm:prSet presAssocID="{36D6C044-44DD-4716-9C62-FC22CFEA0956}" presName="extraNode" presStyleLbl="node1" presStyleIdx="0" presStyleCnt="3"/>
      <dgm:spPr/>
    </dgm:pt>
    <dgm:pt modelId="{11D0D75B-DBA2-4A56-A9F8-DF16EB41778A}" type="pres">
      <dgm:prSet presAssocID="{36D6C044-44DD-4716-9C62-FC22CFEA0956}" presName="dstNode" presStyleLbl="node1" presStyleIdx="0" presStyleCnt="3"/>
      <dgm:spPr/>
    </dgm:pt>
    <dgm:pt modelId="{F0CA5142-D99D-4D50-8478-0BEA58C12E0A}" type="pres">
      <dgm:prSet presAssocID="{0BA849A6-21F8-4290-80CD-7D1B00923A30}" presName="text_1" presStyleLbl="node1" presStyleIdx="0" presStyleCnt="3">
        <dgm:presLayoutVars>
          <dgm:bulletEnabled val="1"/>
        </dgm:presLayoutVars>
      </dgm:prSet>
      <dgm:spPr/>
      <dgm:t>
        <a:bodyPr/>
        <a:lstStyle/>
        <a:p>
          <a:endParaRPr lang="en-US"/>
        </a:p>
      </dgm:t>
    </dgm:pt>
    <dgm:pt modelId="{51F75880-D027-4C40-B9E5-EA19C475B89E}" type="pres">
      <dgm:prSet presAssocID="{0BA849A6-21F8-4290-80CD-7D1B00923A30}" presName="accent_1" presStyleCnt="0"/>
      <dgm:spPr/>
    </dgm:pt>
    <dgm:pt modelId="{97F6990B-FFA3-48B1-A9E3-DDD0D95BD2D9}" type="pres">
      <dgm:prSet presAssocID="{0BA849A6-21F8-4290-80CD-7D1B00923A30}" presName="accentRepeatNode" presStyleLbl="solidFgAcc1" presStyleIdx="0" presStyleCnt="3"/>
      <dgm:spPr>
        <a:solidFill>
          <a:schemeClr val="lt1">
            <a:hueOff val="0"/>
            <a:satOff val="0"/>
            <a:lumOff val="0"/>
            <a:alphaOff val="0"/>
          </a:schemeClr>
        </a:solidFill>
        <a:ln>
          <a:noFill/>
        </a:ln>
        <a:scene3d>
          <a:camera prst="orthographicFront">
            <a:rot lat="0" lon="0" rev="0"/>
          </a:camera>
          <a:lightRig rig="contrasting" dir="t">
            <a:rot lat="0" lon="0" rev="1200000"/>
          </a:lightRig>
        </a:scene3d>
        <a:sp3d z="300000" contourW="12700" prstMaterial="flat">
          <a:bevelT w="177800" h="254000"/>
          <a:bevelB w="152400"/>
        </a:sp3d>
      </dgm:spPr>
    </dgm:pt>
    <dgm:pt modelId="{313BDEC2-27B6-48D6-9DD8-7A79D7BF88DE}" type="pres">
      <dgm:prSet presAssocID="{2748F841-236F-40CE-9D0D-DF4CD2D54A2C}" presName="text_2" presStyleLbl="node1" presStyleIdx="1" presStyleCnt="3">
        <dgm:presLayoutVars>
          <dgm:bulletEnabled val="1"/>
        </dgm:presLayoutVars>
      </dgm:prSet>
      <dgm:spPr/>
      <dgm:t>
        <a:bodyPr/>
        <a:lstStyle/>
        <a:p>
          <a:endParaRPr lang="en-US"/>
        </a:p>
      </dgm:t>
    </dgm:pt>
    <dgm:pt modelId="{A8105C07-D6F4-42E8-A5FD-EF5410F69398}" type="pres">
      <dgm:prSet presAssocID="{2748F841-236F-40CE-9D0D-DF4CD2D54A2C}" presName="accent_2" presStyleCnt="0"/>
      <dgm:spPr/>
    </dgm:pt>
    <dgm:pt modelId="{D1AC9316-0C56-43A9-A3E6-D9AC486CA911}" type="pres">
      <dgm:prSet presAssocID="{2748F841-236F-40CE-9D0D-DF4CD2D54A2C}" presName="accentRepeatNode" presStyleLbl="solidFgAcc1" presStyleIdx="1" presStyleCnt="3"/>
      <dgm:spPr>
        <a:solidFill>
          <a:schemeClr val="lt1">
            <a:hueOff val="0"/>
            <a:satOff val="0"/>
            <a:lumOff val="0"/>
            <a:alphaOff val="0"/>
          </a:schemeClr>
        </a:solidFill>
        <a:ln>
          <a:noFill/>
        </a:ln>
        <a:scene3d>
          <a:camera prst="orthographicFront">
            <a:rot lat="0" lon="0" rev="0"/>
          </a:camera>
          <a:lightRig rig="contrasting" dir="t">
            <a:rot lat="0" lon="0" rev="1200000"/>
          </a:lightRig>
        </a:scene3d>
        <a:sp3d z="300000" contourW="12700" prstMaterial="flat">
          <a:bevelT w="177800" h="254000"/>
          <a:bevelB w="152400"/>
        </a:sp3d>
      </dgm:spPr>
    </dgm:pt>
    <dgm:pt modelId="{EAC869A4-6687-42D7-8F40-5C7A7C7A290D}" type="pres">
      <dgm:prSet presAssocID="{452CBBF3-15DD-4044-973F-67239A74F2B2}" presName="text_3" presStyleLbl="node1" presStyleIdx="2" presStyleCnt="3">
        <dgm:presLayoutVars>
          <dgm:bulletEnabled val="1"/>
        </dgm:presLayoutVars>
      </dgm:prSet>
      <dgm:spPr/>
      <dgm:t>
        <a:bodyPr/>
        <a:lstStyle/>
        <a:p>
          <a:endParaRPr lang="en-US"/>
        </a:p>
      </dgm:t>
    </dgm:pt>
    <dgm:pt modelId="{7F3A0FDF-BCDE-4E12-A7CA-85834F24F585}" type="pres">
      <dgm:prSet presAssocID="{452CBBF3-15DD-4044-973F-67239A74F2B2}" presName="accent_3" presStyleCnt="0"/>
      <dgm:spPr/>
    </dgm:pt>
    <dgm:pt modelId="{92D675FE-0CD5-4B12-848E-02572C22277C}" type="pres">
      <dgm:prSet presAssocID="{452CBBF3-15DD-4044-973F-67239A74F2B2}" presName="accentRepeatNode" presStyleLbl="solidFgAcc1" presStyleIdx="2" presStyleCnt="3"/>
      <dgm:spPr>
        <a:solidFill>
          <a:schemeClr val="lt1">
            <a:hueOff val="0"/>
            <a:satOff val="0"/>
            <a:lumOff val="0"/>
            <a:alphaOff val="0"/>
          </a:schemeClr>
        </a:solidFill>
        <a:ln>
          <a:noFill/>
        </a:ln>
        <a:scene3d>
          <a:camera prst="orthographicFront">
            <a:rot lat="0" lon="0" rev="0"/>
          </a:camera>
          <a:lightRig rig="contrasting" dir="t">
            <a:rot lat="0" lon="0" rev="1200000"/>
          </a:lightRig>
        </a:scene3d>
        <a:sp3d z="300000" contourW="12700" prstMaterial="flat">
          <a:bevelT w="177800" h="254000"/>
          <a:bevelB w="152400"/>
        </a:sp3d>
      </dgm:spPr>
    </dgm:pt>
  </dgm:ptLst>
  <dgm:cxnLst>
    <dgm:cxn modelId="{723B1F1D-4363-48E8-8B39-A2D0F039DA17}" type="presOf" srcId="{DC2FCE12-935C-4DA4-8E8D-012F0C4A6228}" destId="{C5E7AB20-73D8-458B-889A-7B496D0DB1DC}" srcOrd="0" destOrd="0" presId="urn:microsoft.com/office/officeart/2008/layout/VerticalCurvedList"/>
    <dgm:cxn modelId="{450494DB-1707-42CE-9B93-CFC0897AAAB2}" type="presOf" srcId="{452CBBF3-15DD-4044-973F-67239A74F2B2}" destId="{EAC869A4-6687-42D7-8F40-5C7A7C7A290D}" srcOrd="0" destOrd="0" presId="urn:microsoft.com/office/officeart/2008/layout/VerticalCurvedList"/>
    <dgm:cxn modelId="{BFA4C08B-7351-4F8D-AB64-0E0376F523B0}" srcId="{36D6C044-44DD-4716-9C62-FC22CFEA0956}" destId="{0BA849A6-21F8-4290-80CD-7D1B00923A30}" srcOrd="0" destOrd="0" parTransId="{60A0E7A7-DF70-43F8-84C8-7722E881C7E3}" sibTransId="{DC2FCE12-935C-4DA4-8E8D-012F0C4A6228}"/>
    <dgm:cxn modelId="{F3E3E427-7877-4C82-90C7-B1E5B49B9918}" type="presOf" srcId="{2748F841-236F-40CE-9D0D-DF4CD2D54A2C}" destId="{313BDEC2-27B6-48D6-9DD8-7A79D7BF88DE}" srcOrd="0" destOrd="0" presId="urn:microsoft.com/office/officeart/2008/layout/VerticalCurvedList"/>
    <dgm:cxn modelId="{7DAAC133-A01A-4C3B-8134-5ECBDD275FA1}" srcId="{36D6C044-44DD-4716-9C62-FC22CFEA0956}" destId="{2748F841-236F-40CE-9D0D-DF4CD2D54A2C}" srcOrd="1" destOrd="0" parTransId="{D0B266CC-BE85-422E-862B-1F963686DE15}" sibTransId="{2DD98A85-56A2-4E57-8DDF-5E62E2441FD3}"/>
    <dgm:cxn modelId="{F31E2067-814A-4F2F-A89F-20133C99B955}" type="presOf" srcId="{36D6C044-44DD-4716-9C62-FC22CFEA0956}" destId="{2D8E8F51-08B7-4942-B734-A0EA492CCD6D}" srcOrd="0" destOrd="0" presId="urn:microsoft.com/office/officeart/2008/layout/VerticalCurvedList"/>
    <dgm:cxn modelId="{F9A7F7CF-4FA6-4A44-AD0B-6130678A3FD4}" type="presOf" srcId="{0BA849A6-21F8-4290-80CD-7D1B00923A30}" destId="{F0CA5142-D99D-4D50-8478-0BEA58C12E0A}" srcOrd="0" destOrd="0" presId="urn:microsoft.com/office/officeart/2008/layout/VerticalCurvedList"/>
    <dgm:cxn modelId="{F77E83C4-EF2D-42F6-A24B-5550AAEC5076}" srcId="{36D6C044-44DD-4716-9C62-FC22CFEA0956}" destId="{452CBBF3-15DD-4044-973F-67239A74F2B2}" srcOrd="2" destOrd="0" parTransId="{53A7F1D0-46EF-405B-B509-A5F9528E18F9}" sibTransId="{7F824EDB-D642-433F-B63D-A2B45BBAFEAA}"/>
    <dgm:cxn modelId="{B7277431-DFB3-4B41-B59D-59E6D2B666C6}" type="presParOf" srcId="{2D8E8F51-08B7-4942-B734-A0EA492CCD6D}" destId="{8CBB3452-618F-4303-B88A-6D05EE2382F8}" srcOrd="0" destOrd="0" presId="urn:microsoft.com/office/officeart/2008/layout/VerticalCurvedList"/>
    <dgm:cxn modelId="{389BB1BA-2090-4640-9CC8-343D654D126B}" type="presParOf" srcId="{8CBB3452-618F-4303-B88A-6D05EE2382F8}" destId="{00141ED0-C246-4734-B2AD-7214C40E3074}" srcOrd="0" destOrd="0" presId="urn:microsoft.com/office/officeart/2008/layout/VerticalCurvedList"/>
    <dgm:cxn modelId="{D178C1C7-4854-420B-B8BF-148ED07718FA}" type="presParOf" srcId="{00141ED0-C246-4734-B2AD-7214C40E3074}" destId="{D1556F5B-9202-4578-B8A6-8BDE55598453}" srcOrd="0" destOrd="0" presId="urn:microsoft.com/office/officeart/2008/layout/VerticalCurvedList"/>
    <dgm:cxn modelId="{B065D200-FC36-4307-A658-7DA36E64BFE4}" type="presParOf" srcId="{00141ED0-C246-4734-B2AD-7214C40E3074}" destId="{C5E7AB20-73D8-458B-889A-7B496D0DB1DC}" srcOrd="1" destOrd="0" presId="urn:microsoft.com/office/officeart/2008/layout/VerticalCurvedList"/>
    <dgm:cxn modelId="{B1F43AAD-165A-4B26-8AA1-225D6DF4C595}" type="presParOf" srcId="{00141ED0-C246-4734-B2AD-7214C40E3074}" destId="{8017C7DB-0FE6-4551-8D2C-50ED1F168AD3}" srcOrd="2" destOrd="0" presId="urn:microsoft.com/office/officeart/2008/layout/VerticalCurvedList"/>
    <dgm:cxn modelId="{D7B37BE1-2417-4520-94D1-A05C059DA65C}" type="presParOf" srcId="{00141ED0-C246-4734-B2AD-7214C40E3074}" destId="{11D0D75B-DBA2-4A56-A9F8-DF16EB41778A}" srcOrd="3" destOrd="0" presId="urn:microsoft.com/office/officeart/2008/layout/VerticalCurvedList"/>
    <dgm:cxn modelId="{C5B3756A-B3C4-4B82-8B38-4841E1DB52AF}" type="presParOf" srcId="{8CBB3452-618F-4303-B88A-6D05EE2382F8}" destId="{F0CA5142-D99D-4D50-8478-0BEA58C12E0A}" srcOrd="1" destOrd="0" presId="urn:microsoft.com/office/officeart/2008/layout/VerticalCurvedList"/>
    <dgm:cxn modelId="{DDE8CCEC-9D7C-4762-91B5-5411C008193D}" type="presParOf" srcId="{8CBB3452-618F-4303-B88A-6D05EE2382F8}" destId="{51F75880-D027-4C40-B9E5-EA19C475B89E}" srcOrd="2" destOrd="0" presId="urn:microsoft.com/office/officeart/2008/layout/VerticalCurvedList"/>
    <dgm:cxn modelId="{D8BE984D-094B-4728-A9EB-62258231CAE4}" type="presParOf" srcId="{51F75880-D027-4C40-B9E5-EA19C475B89E}" destId="{97F6990B-FFA3-48B1-A9E3-DDD0D95BD2D9}" srcOrd="0" destOrd="0" presId="urn:microsoft.com/office/officeart/2008/layout/VerticalCurvedList"/>
    <dgm:cxn modelId="{4A33478B-044B-4F79-B317-7B775A327D18}" type="presParOf" srcId="{8CBB3452-618F-4303-B88A-6D05EE2382F8}" destId="{313BDEC2-27B6-48D6-9DD8-7A79D7BF88DE}" srcOrd="3" destOrd="0" presId="urn:microsoft.com/office/officeart/2008/layout/VerticalCurvedList"/>
    <dgm:cxn modelId="{B8CEE8DB-3369-4BC2-813A-D407A387398F}" type="presParOf" srcId="{8CBB3452-618F-4303-B88A-6D05EE2382F8}" destId="{A8105C07-D6F4-42E8-A5FD-EF5410F69398}" srcOrd="4" destOrd="0" presId="urn:microsoft.com/office/officeart/2008/layout/VerticalCurvedList"/>
    <dgm:cxn modelId="{19C18723-09BB-4C5F-810D-D717A2EFA490}" type="presParOf" srcId="{A8105C07-D6F4-42E8-A5FD-EF5410F69398}" destId="{D1AC9316-0C56-43A9-A3E6-D9AC486CA911}" srcOrd="0" destOrd="0" presId="urn:microsoft.com/office/officeart/2008/layout/VerticalCurvedList"/>
    <dgm:cxn modelId="{239466C0-9E88-4FDF-9F2E-541B28CE0C12}" type="presParOf" srcId="{8CBB3452-618F-4303-B88A-6D05EE2382F8}" destId="{EAC869A4-6687-42D7-8F40-5C7A7C7A290D}" srcOrd="5" destOrd="0" presId="urn:microsoft.com/office/officeart/2008/layout/VerticalCurvedList"/>
    <dgm:cxn modelId="{518F2AE1-F59B-4D9F-8BF2-7A98B5665A9E}" type="presParOf" srcId="{8CBB3452-618F-4303-B88A-6D05EE2382F8}" destId="{7F3A0FDF-BCDE-4E12-A7CA-85834F24F585}" srcOrd="6" destOrd="0" presId="urn:microsoft.com/office/officeart/2008/layout/VerticalCurvedList"/>
    <dgm:cxn modelId="{5F2F4C4C-A260-44D5-9DB8-EA0B1F657E96}" type="presParOf" srcId="{7F3A0FDF-BCDE-4E12-A7CA-85834F24F585}" destId="{92D675FE-0CD5-4B12-848E-02572C22277C}" srcOrd="0" destOrd="0" presId="urn:microsoft.com/office/officeart/2008/layout/VerticalCurvedList"/>
  </dgm:cxnLst>
  <dgm:bg/>
  <dgm:whole/>
  <dgm:extLst>
    <a:ext uri="http://schemas.microsoft.com/office/drawing/2008/diagram">
      <dsp:dataModelExt xmlns:dsp="http://schemas.microsoft.com/office/drawing/2008/diagram" xmlns="" relId="rId6" minVer="http://schemas.openxmlformats.org/drawingml/2006/main"/>
    </a:ext>
  </dgm:extLst>
</dgm:dataModel>
</file>

<file path=ppt/diagrams/data4.xml><?xml version="1.0" encoding="utf-8"?>
<dgm:dataModel xmlns:dgm="http://schemas.openxmlformats.org/drawingml/2006/diagram" xmlns:a="http://schemas.openxmlformats.org/drawingml/2006/main">
  <dgm:ptLst>
    <dgm:pt modelId="{BC79C5BE-8AB0-475D-9AF0-7BBEE9F7341C}" type="doc">
      <dgm:prSet loTypeId="urn:microsoft.com/office/officeart/2005/8/layout/list1" loCatId="list" qsTypeId="urn:microsoft.com/office/officeart/2005/8/quickstyle/3d3" qsCatId="3D" csTypeId="urn:microsoft.com/office/officeart/2005/8/colors/colorful1#2" csCatId="colorful" phldr="1"/>
      <dgm:spPr/>
      <dgm:t>
        <a:bodyPr/>
        <a:lstStyle/>
        <a:p>
          <a:endParaRPr lang="en-IN"/>
        </a:p>
      </dgm:t>
    </dgm:pt>
    <dgm:pt modelId="{E2B3C30E-9291-43DF-B4D1-C8A7AB27D763}" type="parTrans" cxnId="{5B2B9FFF-1A54-4125-BA95-A4B64FC24DAC}">
      <dgm:prSet/>
      <dgm:spPr/>
      <dgm:t>
        <a:bodyPr/>
        <a:lstStyle/>
        <a:p>
          <a:endParaRPr lang="en-IN"/>
        </a:p>
      </dgm:t>
    </dgm:pt>
    <dgm:pt modelId="{ECCDED25-00C8-421C-8F10-550869731263}">
      <dgm:prSet phldrT="[Text]" custT="1"/>
      <dgm:spPr>
        <a:solidFill>
          <a:schemeClr val="accent2">
            <a:hueOff val="0"/>
            <a:satOff val="0"/>
            <a:lumOff val="0"/>
            <a:alphaOff val="0"/>
          </a:schemeClr>
        </a:solidFill>
        <a:ln>
          <a:noFill/>
        </a:ln>
        <a:scene3d>
          <a:camera prst="orthographicFront">
            <a:rot lat="0" lon="0" rev="0"/>
          </a:camera>
          <a:lightRig rig="contrasting" dir="t">
            <a:rot lat="0" lon="0" rev="1200000"/>
          </a:lightRig>
        </a:scene3d>
        <a:sp3d contourW="19050" prstMaterial="metal">
          <a:bevelT w="88900" h="203200"/>
          <a:bevelB w="165100" h="254000"/>
        </a:sp3d>
      </dgm:spPr>
      <dgm:t>
        <a:bodyPr/>
        <a:lstStyle/>
        <a:p>
          <a:pPr marL="0" marR="0" lvl="0" indent="0" algn="just" defTabSz="711200" rtl="0">
            <a:lnSpc>
              <a:spcPct val="100000"/>
            </a:lnSpc>
            <a:spcBef>
              <a:spcPct val="0"/>
            </a:spcBef>
            <a:spcAft>
              <a:spcPct val="0"/>
            </a:spcAft>
            <a:buClr>
              <a:srgbClr val="000000"/>
            </a:buClr>
            <a:buSzPts val="1200"/>
            <a:buFont typeface="Arial"/>
            <a:buNone/>
          </a:pPr>
          <a:r>
            <a:rPr lang="en-IN" sz="1600" b="0" i="0" u="none" strike="noStrike" cap="none" baseline="0">
              <a:solidFill>
                <a:schemeClr val="tx1"/>
              </a:solidFill>
              <a:latin typeface="Times New Roman" pitchFamily="18" charset="0"/>
              <a:ea typeface="Arial"/>
              <a:cs typeface="Times New Roman" pitchFamily="18" charset="0"/>
              <a:sym typeface="Arial"/>
            </a:rPr>
            <a:t>Capture the gestures made by the user through a web camera.</a:t>
          </a:r>
        </a:p>
      </dgm:t>
    </dgm:pt>
    <dgm:pt modelId="{C4676FAD-04BB-4CE4-B766-B653326B5EDF}" type="sibTrans" cxnId="{5B2B9FFF-1A54-4125-BA95-A4B64FC24DAC}">
      <dgm:prSet/>
      <dgm:spPr/>
      <dgm:t>
        <a:bodyPr/>
        <a:lstStyle/>
        <a:p>
          <a:endParaRPr lang="en-IN"/>
        </a:p>
      </dgm:t>
    </dgm:pt>
    <dgm:pt modelId="{DF76085C-1A25-4E8A-B47D-B25EE8553E64}" type="parTrans" cxnId="{BD1F9C51-6BF3-4C0B-BD68-DDC86CC7094E}">
      <dgm:prSet/>
      <dgm:spPr/>
      <dgm:t>
        <a:bodyPr/>
        <a:lstStyle/>
        <a:p>
          <a:endParaRPr lang="en-IN"/>
        </a:p>
      </dgm:t>
    </dgm:pt>
    <dgm:pt modelId="{57ED0FDF-BE16-426E-B184-0FCCC7992C14}">
      <dgm:prSet phldrT="[Text]" custT="1"/>
      <dgm:spPr>
        <a:solidFill>
          <a:schemeClr val="accent3">
            <a:hueOff val="0"/>
            <a:satOff val="0"/>
            <a:lumOff val="0"/>
            <a:alphaOff val="0"/>
          </a:schemeClr>
        </a:solidFill>
        <a:ln>
          <a:noFill/>
        </a:ln>
        <a:scene3d>
          <a:camera prst="orthographicFront">
            <a:rot lat="0" lon="0" rev="0"/>
          </a:camera>
          <a:lightRig rig="contrasting" dir="t">
            <a:rot lat="0" lon="0" rev="1200000"/>
          </a:lightRig>
        </a:scene3d>
        <a:sp3d contourW="19050" prstMaterial="metal">
          <a:bevelT w="88900" h="203200"/>
          <a:bevelB w="165100" h="254000"/>
        </a:sp3d>
      </dgm:spPr>
      <dgm:t>
        <a:bodyPr/>
        <a:lstStyle/>
        <a:p>
          <a:pPr marL="0" marR="0" lvl="0" indent="0" algn="just" defTabSz="711200" rtl="0">
            <a:lnSpc>
              <a:spcPct val="100000"/>
            </a:lnSpc>
            <a:spcBef>
              <a:spcPct val="0"/>
            </a:spcBef>
            <a:spcAft>
              <a:spcPct val="0"/>
            </a:spcAft>
            <a:buClr>
              <a:srgbClr val="000000"/>
            </a:buClr>
            <a:buSzPts val="1200"/>
            <a:buFont typeface="Arial"/>
            <a:buNone/>
          </a:pPr>
          <a:r>
            <a:rPr lang="en-IN" sz="1600" b="0" i="0" u="none" strike="noStrike" kern="1200" cap="none" baseline="0">
              <a:solidFill>
                <a:srgbClr val="26303D"/>
              </a:solidFill>
              <a:latin typeface="Times New Roman" pitchFamily="18" charset="0"/>
              <a:ea typeface="Arial"/>
              <a:cs typeface="Times New Roman" pitchFamily="18" charset="0"/>
            </a:rPr>
            <a:t>Recognizing the gestures through Tensorflow Object Detection API by identifying features.</a:t>
          </a:r>
        </a:p>
      </dgm:t>
    </dgm:pt>
    <dgm:pt modelId="{28E19FB5-838E-423D-B140-3F41072338DB}" type="sibTrans" cxnId="{BD1F9C51-6BF3-4C0B-BD68-DDC86CC7094E}">
      <dgm:prSet/>
      <dgm:spPr/>
      <dgm:t>
        <a:bodyPr/>
        <a:lstStyle/>
        <a:p>
          <a:endParaRPr lang="en-IN"/>
        </a:p>
      </dgm:t>
    </dgm:pt>
    <dgm:pt modelId="{3B491496-2C9E-43AD-877F-0FDCAE8BD022}" type="parTrans" cxnId="{0478E79D-8D4B-4483-8EC3-1F814F28C432}">
      <dgm:prSet/>
      <dgm:spPr/>
      <dgm:t>
        <a:bodyPr/>
        <a:lstStyle/>
        <a:p>
          <a:endParaRPr lang="en-IN"/>
        </a:p>
      </dgm:t>
    </dgm:pt>
    <dgm:pt modelId="{03B5A67F-A07A-4C5A-885E-2A1C85123459}">
      <dgm:prSet phldrT="[Text]" custT="1"/>
      <dgm:spPr>
        <a:solidFill>
          <a:schemeClr val="accent4">
            <a:hueOff val="0"/>
            <a:satOff val="0"/>
            <a:lumOff val="0"/>
            <a:alphaOff val="0"/>
          </a:schemeClr>
        </a:solidFill>
        <a:ln>
          <a:noFill/>
        </a:ln>
        <a:scene3d>
          <a:camera prst="orthographicFront">
            <a:rot lat="0" lon="0" rev="0"/>
          </a:camera>
          <a:lightRig rig="contrasting" dir="t">
            <a:rot lat="0" lon="0" rev="1200000"/>
          </a:lightRig>
        </a:scene3d>
        <a:sp3d contourW="19050" prstMaterial="metal">
          <a:bevelT w="88900" h="203200"/>
          <a:bevelB w="165100" h="254000"/>
        </a:sp3d>
      </dgm:spPr>
      <dgm:t>
        <a:bodyPr/>
        <a:lstStyle/>
        <a:p>
          <a:r>
            <a:rPr lang="en-US" sz="1800" kern="1200"/>
            <a:t> </a:t>
          </a:r>
          <a:r>
            <a:rPr lang="en-IN" sz="1600" b="0" i="0" u="none" strike="noStrike" kern="1200" cap="none" baseline="0">
              <a:solidFill>
                <a:srgbClr val="26303D"/>
              </a:solidFill>
              <a:latin typeface="Times New Roman" pitchFamily="18" charset="0"/>
              <a:ea typeface="Arial"/>
              <a:cs typeface="Times New Roman" pitchFamily="18" charset="0"/>
            </a:rPr>
            <a:t>Pre-Processing the captured data.</a:t>
          </a:r>
        </a:p>
      </dgm:t>
    </dgm:pt>
    <dgm:pt modelId="{7FCAA717-4E94-4477-BF11-8DB069630FB2}" type="sibTrans" cxnId="{0478E79D-8D4B-4483-8EC3-1F814F28C432}">
      <dgm:prSet/>
      <dgm:spPr/>
      <dgm:t>
        <a:bodyPr/>
        <a:lstStyle/>
        <a:p>
          <a:endParaRPr lang="en-IN"/>
        </a:p>
      </dgm:t>
    </dgm:pt>
    <dgm:pt modelId="{B29AD314-00F2-4CF9-A84E-A09A1F64938C}" type="parTrans" cxnId="{98099268-149B-4770-B10D-B07C27C1383F}">
      <dgm:prSet/>
      <dgm:spPr/>
      <dgm:t>
        <a:bodyPr/>
        <a:lstStyle/>
        <a:p>
          <a:endParaRPr lang="en-IN"/>
        </a:p>
      </dgm:t>
    </dgm:pt>
    <dgm:pt modelId="{B47B52C3-807B-48C0-A546-60C1A0CB0D96}">
      <dgm:prSet custT="1"/>
      <dgm:spPr>
        <a:solidFill>
          <a:schemeClr val="accent5">
            <a:hueOff val="0"/>
            <a:satOff val="0"/>
            <a:lumOff val="0"/>
            <a:alphaOff val="0"/>
          </a:schemeClr>
        </a:solidFill>
        <a:ln>
          <a:noFill/>
        </a:ln>
        <a:scene3d>
          <a:camera prst="orthographicFront">
            <a:rot lat="0" lon="0" rev="0"/>
          </a:camera>
          <a:lightRig rig="contrasting" dir="t">
            <a:rot lat="0" lon="0" rev="1200000"/>
          </a:lightRig>
        </a:scene3d>
        <a:sp3d contourW="19050" prstMaterial="metal">
          <a:bevelT w="88900" h="203200"/>
          <a:bevelB w="165100" h="254000"/>
        </a:sp3d>
      </dgm:spPr>
      <dgm:t>
        <a:bodyPr/>
        <a:lstStyle/>
        <a:p>
          <a:pPr marL="0" lvl="0" indent="0" algn="l" defTabSz="711200">
            <a:lnSpc>
              <a:spcPct val="90000"/>
            </a:lnSpc>
            <a:spcBef>
              <a:spcPct val="0"/>
            </a:spcBef>
            <a:spcAft>
              <a:spcPct val="35000"/>
            </a:spcAft>
            <a:buSzPts val="1200"/>
            <a:buFont typeface="Symbol" panose="05050102010706020507" pitchFamily="18" charset="2"/>
            <a:buNone/>
          </a:pPr>
          <a:r>
            <a:rPr lang="en-IN" sz="1600" b="0" i="0" u="none" strike="noStrike" kern="1200" cap="none" baseline="0">
              <a:solidFill>
                <a:srgbClr val="26303D"/>
              </a:solidFill>
              <a:latin typeface="Times New Roman" pitchFamily="18" charset="0"/>
              <a:ea typeface="Arial"/>
              <a:cs typeface="Times New Roman" pitchFamily="18" charset="0"/>
            </a:rPr>
            <a:t>Feeding the data to the model.</a:t>
          </a:r>
        </a:p>
      </dgm:t>
    </dgm:pt>
    <dgm:pt modelId="{232E4E3A-A246-4083-8709-8DAF23C976D0}" type="sibTrans" cxnId="{98099268-149B-4770-B10D-B07C27C1383F}">
      <dgm:prSet/>
      <dgm:spPr/>
      <dgm:t>
        <a:bodyPr/>
        <a:lstStyle/>
        <a:p>
          <a:endParaRPr lang="en-IN"/>
        </a:p>
      </dgm:t>
    </dgm:pt>
    <dgm:pt modelId="{4CA7FE51-689E-4C24-A8C6-398392B03133}" type="parTrans" cxnId="{456725E9-9DAE-4605-A65C-8F21E5FDFB1A}">
      <dgm:prSet/>
      <dgm:spPr/>
      <dgm:t>
        <a:bodyPr/>
        <a:lstStyle/>
        <a:p>
          <a:endParaRPr lang="en-IN"/>
        </a:p>
      </dgm:t>
    </dgm:pt>
    <dgm:pt modelId="{B08548A5-605F-4387-AABF-98803D789188}">
      <dgm:prSet custT="1"/>
      <dgm:spPr>
        <a:solidFill>
          <a:schemeClr val="accent6">
            <a:hueOff val="0"/>
            <a:satOff val="0"/>
            <a:lumOff val="0"/>
            <a:alphaOff val="0"/>
          </a:schemeClr>
        </a:solidFill>
        <a:ln>
          <a:noFill/>
        </a:ln>
        <a:scene3d>
          <a:camera prst="orthographicFront">
            <a:rot lat="0" lon="0" rev="0"/>
          </a:camera>
          <a:lightRig rig="contrasting" dir="t">
            <a:rot lat="0" lon="0" rev="1200000"/>
          </a:lightRig>
        </a:scene3d>
        <a:sp3d contourW="19050" prstMaterial="metal">
          <a:bevelT w="88900" h="203200"/>
          <a:bevelB w="165100" h="254000"/>
        </a:sp3d>
      </dgm:spPr>
      <dgm:t>
        <a:bodyPr/>
        <a:lstStyle/>
        <a:p>
          <a:pPr marL="0" lvl="0" indent="0" algn="l" defTabSz="711200">
            <a:lnSpc>
              <a:spcPct val="90000"/>
            </a:lnSpc>
            <a:spcBef>
              <a:spcPct val="0"/>
            </a:spcBef>
            <a:spcAft>
              <a:spcPct val="35000"/>
            </a:spcAft>
            <a:buSzPts val="1200"/>
            <a:buFont typeface="Symbol" panose="05050102010706020507" pitchFamily="18" charset="2"/>
            <a:buNone/>
          </a:pPr>
          <a:r>
            <a:rPr lang="en-IN" sz="1600" b="0" i="0" u="none" strike="noStrike" kern="1200" cap="none" baseline="0">
              <a:solidFill>
                <a:srgbClr val="26303D"/>
              </a:solidFill>
              <a:latin typeface="Times New Roman" pitchFamily="18" charset="0"/>
              <a:ea typeface="Arial"/>
              <a:cs typeface="Times New Roman" pitchFamily="18" charset="0"/>
            </a:rPr>
            <a:t>Predicting the word based on processed model.</a:t>
          </a:r>
          <a:endParaRPr lang="en-IN" sz="1600" b="0" i="0" u="none" strike="noStrike" kern="1200" cap="none" baseline="0">
            <a:solidFill>
              <a:srgbClr val="26303D"/>
            </a:solidFill>
            <a:latin typeface="Times New Roman" pitchFamily="18" charset="0"/>
            <a:ea typeface="Arial"/>
            <a:cs typeface="Times New Roman" pitchFamily="18" charset="0"/>
            <a:sym typeface="Arial"/>
          </a:endParaRPr>
        </a:p>
      </dgm:t>
    </dgm:pt>
    <dgm:pt modelId="{E965A601-02C9-48C7-8D22-ECDEC8EF9430}" type="sibTrans" cxnId="{456725E9-9DAE-4605-A65C-8F21E5FDFB1A}">
      <dgm:prSet/>
      <dgm:spPr/>
      <dgm:t>
        <a:bodyPr/>
        <a:lstStyle/>
        <a:p>
          <a:endParaRPr lang="en-IN"/>
        </a:p>
      </dgm:t>
    </dgm:pt>
    <dgm:pt modelId="{3550E142-02F7-44F2-8C3C-F01FE95DA494}" type="parTrans" cxnId="{B57C4E66-8129-4A02-8E32-503A7FEF9EE2}">
      <dgm:prSet/>
      <dgm:spPr/>
      <dgm:t>
        <a:bodyPr/>
        <a:lstStyle/>
        <a:p>
          <a:endParaRPr lang="en-IN"/>
        </a:p>
      </dgm:t>
    </dgm:pt>
    <dgm:pt modelId="{739AFC2D-03CD-4868-AEB6-BD7FAE43A905}">
      <dgm:prSet custT="1"/>
      <dgm:spPr>
        <a:solidFill>
          <a:schemeClr val="accent2">
            <a:hueOff val="0"/>
            <a:satOff val="0"/>
            <a:lumOff val="0"/>
            <a:alphaOff val="0"/>
          </a:schemeClr>
        </a:solidFill>
        <a:ln>
          <a:noFill/>
        </a:ln>
        <a:scene3d>
          <a:camera prst="orthographicFront">
            <a:rot lat="0" lon="0" rev="0"/>
          </a:camera>
          <a:lightRig rig="contrasting" dir="t">
            <a:rot lat="0" lon="0" rev="1200000"/>
          </a:lightRig>
        </a:scene3d>
        <a:sp3d contourW="19050" prstMaterial="metal">
          <a:bevelT w="88900" h="203200"/>
          <a:bevelB w="165100" h="254000"/>
        </a:sp3d>
      </dgm:spPr>
      <dgm:t>
        <a:bodyPr/>
        <a:lstStyle/>
        <a:p>
          <a:pPr>
            <a:buSzPts val="1200"/>
            <a:buFont typeface="Symbol" panose="05050102010706020507" pitchFamily="18" charset="2"/>
            <a:buNone/>
          </a:pPr>
          <a:r>
            <a:rPr lang="en-IN" sz="1600" b="0" i="0" u="none" strike="noStrike" kern="1200" cap="none" baseline="0">
              <a:solidFill>
                <a:srgbClr val="26303D"/>
              </a:solidFill>
              <a:latin typeface="Times New Roman" pitchFamily="18" charset="0"/>
              <a:ea typeface="Arial"/>
              <a:cs typeface="Times New Roman" pitchFamily="18" charset="0"/>
            </a:rPr>
            <a:t>Selecting the word of highest possibility.</a:t>
          </a:r>
        </a:p>
      </dgm:t>
    </dgm:pt>
    <dgm:pt modelId="{8367B82B-9ABB-442E-BFAD-61F8C0DF8799}" type="sibTrans" cxnId="{B57C4E66-8129-4A02-8E32-503A7FEF9EE2}">
      <dgm:prSet/>
      <dgm:spPr/>
      <dgm:t>
        <a:bodyPr/>
        <a:lstStyle/>
        <a:p>
          <a:endParaRPr lang="en-IN"/>
        </a:p>
      </dgm:t>
    </dgm:pt>
    <dgm:pt modelId="{F620307B-B620-4EDA-AFCD-16B5F1DB8ECC}" type="parTrans" cxnId="{4162C464-B273-4228-B071-66780E66EF13}">
      <dgm:prSet/>
      <dgm:spPr/>
      <dgm:t>
        <a:bodyPr/>
        <a:lstStyle/>
        <a:p>
          <a:endParaRPr lang="en-IN"/>
        </a:p>
      </dgm:t>
    </dgm:pt>
    <dgm:pt modelId="{3399BB86-37FC-49D1-817D-E76EC4B31AF9}">
      <dgm:prSet custT="1"/>
      <dgm:spPr>
        <a:solidFill>
          <a:schemeClr val="accent3">
            <a:hueOff val="0"/>
            <a:satOff val="0"/>
            <a:lumOff val="0"/>
            <a:alphaOff val="0"/>
          </a:schemeClr>
        </a:solidFill>
        <a:ln>
          <a:noFill/>
        </a:ln>
        <a:scene3d>
          <a:camera prst="orthographicFront">
            <a:rot lat="0" lon="0" rev="0"/>
          </a:camera>
          <a:lightRig rig="contrasting" dir="t">
            <a:rot lat="0" lon="0" rev="1200000"/>
          </a:lightRig>
        </a:scene3d>
        <a:sp3d contourW="19050" prstMaterial="metal">
          <a:bevelT w="88900" h="203200"/>
          <a:bevelB w="165100" h="254000"/>
        </a:sp3d>
      </dgm:spPr>
      <dgm:t>
        <a:bodyPr/>
        <a:lstStyle/>
        <a:p>
          <a:pPr marL="0" lvl="0" indent="0" algn="l" defTabSz="711200">
            <a:lnSpc>
              <a:spcPct val="90000"/>
            </a:lnSpc>
            <a:spcBef>
              <a:spcPct val="0"/>
            </a:spcBef>
            <a:spcAft>
              <a:spcPct val="35000"/>
            </a:spcAft>
            <a:buSzPts val="1200"/>
            <a:buFont typeface="Symbol" panose="05050102010706020507" pitchFamily="18" charset="2"/>
            <a:buNone/>
          </a:pPr>
          <a:r>
            <a:rPr lang="en-IN" sz="1600" b="0" i="0" u="none" strike="noStrike" kern="1200" cap="none" baseline="0">
              <a:solidFill>
                <a:srgbClr val="26303D"/>
              </a:solidFill>
              <a:latin typeface="Times New Roman" pitchFamily="18" charset="0"/>
              <a:ea typeface="Arial"/>
              <a:cs typeface="Times New Roman" pitchFamily="18" charset="0"/>
            </a:rPr>
            <a:t>Converting the word into text and displaying it on the screen.</a:t>
          </a:r>
        </a:p>
      </dgm:t>
    </dgm:pt>
    <dgm:pt modelId="{D5152521-91EC-4CAD-9A51-DDB843CAA179}" type="sibTrans" cxnId="{4162C464-B273-4228-B071-66780E66EF13}">
      <dgm:prSet/>
      <dgm:spPr/>
      <dgm:t>
        <a:bodyPr/>
        <a:lstStyle/>
        <a:p>
          <a:endParaRPr lang="en-IN"/>
        </a:p>
      </dgm:t>
    </dgm:pt>
    <dgm:pt modelId="{A133B214-C0BE-49CF-9A4C-4E5E1E339AFE}" type="pres">
      <dgm:prSet presAssocID="{BC79C5BE-8AB0-475D-9AF0-7BBEE9F7341C}" presName="linear" presStyleCnt="0">
        <dgm:presLayoutVars>
          <dgm:dir/>
          <dgm:animLvl val="lvl"/>
          <dgm:resizeHandles val="exact"/>
        </dgm:presLayoutVars>
      </dgm:prSet>
      <dgm:spPr/>
      <dgm:t>
        <a:bodyPr/>
        <a:lstStyle/>
        <a:p>
          <a:endParaRPr lang="en-US"/>
        </a:p>
      </dgm:t>
    </dgm:pt>
    <dgm:pt modelId="{B47A6623-716F-48ED-932B-CB4F05EB4F78}" type="pres">
      <dgm:prSet presAssocID="{ECCDED25-00C8-421C-8F10-550869731263}" presName="parentLin" presStyleCnt="0"/>
      <dgm:spPr/>
    </dgm:pt>
    <dgm:pt modelId="{473F9DAD-09E5-4CA2-AE77-D576159057B4}" type="pres">
      <dgm:prSet presAssocID="{ECCDED25-00C8-421C-8F10-550869731263}" presName="parentLeftMargin" presStyleLbl="node1" presStyleIdx="0" presStyleCnt="7"/>
      <dgm:spPr/>
      <dgm:t>
        <a:bodyPr/>
        <a:lstStyle/>
        <a:p>
          <a:endParaRPr lang="en-US"/>
        </a:p>
      </dgm:t>
    </dgm:pt>
    <dgm:pt modelId="{9F4477EA-F88D-4A03-823D-C5A1F33D954C}" type="pres">
      <dgm:prSet presAssocID="{ECCDED25-00C8-421C-8F10-550869731263}" presName="parentText" presStyleLbl="node1" presStyleIdx="0" presStyleCnt="7" custScaleX="125636" custScaleY="126793">
        <dgm:presLayoutVars>
          <dgm:chMax val="0"/>
          <dgm:bulletEnabled val="1"/>
        </dgm:presLayoutVars>
      </dgm:prSet>
      <dgm:spPr/>
      <dgm:t>
        <a:bodyPr/>
        <a:lstStyle/>
        <a:p>
          <a:endParaRPr lang="en-US"/>
        </a:p>
      </dgm:t>
    </dgm:pt>
    <dgm:pt modelId="{235A01A2-282F-4F0D-9B43-C1126301CDDF}" type="pres">
      <dgm:prSet presAssocID="{ECCDED25-00C8-421C-8F10-550869731263}" presName="negativeSpace" presStyleCnt="0"/>
      <dgm:spPr/>
    </dgm:pt>
    <dgm:pt modelId="{89841D5C-777E-4768-9466-43CC9D9E9562}" type="pres">
      <dgm:prSet presAssocID="{ECCDED25-00C8-421C-8F10-550869731263}" presName="childText" presStyleLbl="conFgAcc1" presStyleIdx="0" presStyleCnt="7">
        <dgm:presLayoutVars>
          <dgm:bulletEnabled val="1"/>
        </dgm:presLayoutVars>
      </dgm:prSet>
      <dgm:spPr>
        <a:solidFill>
          <a:schemeClr val="lt1">
            <a:alpha val="90000"/>
            <a:hueOff val="0"/>
            <a:satOff val="0"/>
            <a:lumOff val="0"/>
            <a:alphaOff val="0"/>
          </a:schemeClr>
        </a:solidFill>
        <a:ln>
          <a:noFill/>
        </a:ln>
        <a:scene3d>
          <a:camera prst="orthographicFront">
            <a:rot lat="0" lon="0" rev="0"/>
          </a:camera>
          <a:lightRig rig="contrasting" dir="t">
            <a:rot lat="0" lon="0" rev="1200000"/>
          </a:lightRig>
        </a:scene3d>
        <a:sp3d z="300000" contourW="19050" prstMaterial="metal">
          <a:bevelT w="88900" h="203200"/>
          <a:bevelB w="165100" h="254000"/>
        </a:sp3d>
      </dgm:spPr>
    </dgm:pt>
    <dgm:pt modelId="{EFCAB7CF-541E-4228-ADE7-B7166E161784}" type="pres">
      <dgm:prSet presAssocID="{C4676FAD-04BB-4CE4-B766-B653326B5EDF}" presName="spaceBetweenRectangles" presStyleCnt="0"/>
      <dgm:spPr/>
    </dgm:pt>
    <dgm:pt modelId="{9C4AADC4-E25B-4B2B-838A-3BD279FBD86A}" type="pres">
      <dgm:prSet presAssocID="{57ED0FDF-BE16-426E-B184-0FCCC7992C14}" presName="parentLin" presStyleCnt="0"/>
      <dgm:spPr/>
    </dgm:pt>
    <dgm:pt modelId="{5C1D13A1-6A7E-4C96-B30A-915F6C64B0F1}" type="pres">
      <dgm:prSet presAssocID="{57ED0FDF-BE16-426E-B184-0FCCC7992C14}" presName="parentLeftMargin" presStyleLbl="node1" presStyleIdx="0" presStyleCnt="7"/>
      <dgm:spPr/>
      <dgm:t>
        <a:bodyPr/>
        <a:lstStyle/>
        <a:p>
          <a:endParaRPr lang="en-US"/>
        </a:p>
      </dgm:t>
    </dgm:pt>
    <dgm:pt modelId="{7B4F9213-F5DB-4166-8759-7F4F895AECD0}" type="pres">
      <dgm:prSet presAssocID="{57ED0FDF-BE16-426E-B184-0FCCC7992C14}" presName="parentText" presStyleLbl="node1" presStyleIdx="1" presStyleCnt="7" custScaleX="127080" custScaleY="150771">
        <dgm:presLayoutVars>
          <dgm:chMax val="0"/>
          <dgm:bulletEnabled val="1"/>
        </dgm:presLayoutVars>
      </dgm:prSet>
      <dgm:spPr/>
      <dgm:t>
        <a:bodyPr/>
        <a:lstStyle/>
        <a:p>
          <a:endParaRPr lang="en-US"/>
        </a:p>
      </dgm:t>
    </dgm:pt>
    <dgm:pt modelId="{6537C33F-5CD6-4A9C-B535-022131081824}" type="pres">
      <dgm:prSet presAssocID="{57ED0FDF-BE16-426E-B184-0FCCC7992C14}" presName="negativeSpace" presStyleCnt="0"/>
      <dgm:spPr/>
    </dgm:pt>
    <dgm:pt modelId="{FEB9830A-8EA0-4B10-9897-E670667E35C6}" type="pres">
      <dgm:prSet presAssocID="{57ED0FDF-BE16-426E-B184-0FCCC7992C14}" presName="childText" presStyleLbl="conFgAcc1" presStyleIdx="1" presStyleCnt="7">
        <dgm:presLayoutVars>
          <dgm:bulletEnabled val="1"/>
        </dgm:presLayoutVars>
      </dgm:prSet>
      <dgm:spPr>
        <a:solidFill>
          <a:schemeClr val="lt1">
            <a:alpha val="90000"/>
            <a:hueOff val="0"/>
            <a:satOff val="0"/>
            <a:lumOff val="0"/>
            <a:alphaOff val="0"/>
          </a:schemeClr>
        </a:solidFill>
        <a:ln>
          <a:noFill/>
        </a:ln>
        <a:scene3d>
          <a:camera prst="orthographicFront">
            <a:rot lat="0" lon="0" rev="0"/>
          </a:camera>
          <a:lightRig rig="contrasting" dir="t">
            <a:rot lat="0" lon="0" rev="1200000"/>
          </a:lightRig>
        </a:scene3d>
        <a:sp3d z="300000" contourW="19050" prstMaterial="metal">
          <a:bevelT w="88900" h="203200"/>
          <a:bevelB w="165100" h="254000"/>
        </a:sp3d>
      </dgm:spPr>
    </dgm:pt>
    <dgm:pt modelId="{CB63E2E5-A524-4BB3-8404-2D7768C17BEE}" type="pres">
      <dgm:prSet presAssocID="{28E19FB5-838E-423D-B140-3F41072338DB}" presName="spaceBetweenRectangles" presStyleCnt="0"/>
      <dgm:spPr/>
    </dgm:pt>
    <dgm:pt modelId="{B7D4911D-6B75-4FAA-A36D-FCA20A8C873D}" type="pres">
      <dgm:prSet presAssocID="{03B5A67F-A07A-4C5A-885E-2A1C85123459}" presName="parentLin" presStyleCnt="0"/>
      <dgm:spPr/>
    </dgm:pt>
    <dgm:pt modelId="{C4DBE4E0-4C4C-49DB-A334-4F77B2259352}" type="pres">
      <dgm:prSet presAssocID="{03B5A67F-A07A-4C5A-885E-2A1C85123459}" presName="parentLeftMargin" presStyleLbl="node1" presStyleIdx="1" presStyleCnt="7"/>
      <dgm:spPr/>
      <dgm:t>
        <a:bodyPr/>
        <a:lstStyle/>
        <a:p>
          <a:endParaRPr lang="en-US"/>
        </a:p>
      </dgm:t>
    </dgm:pt>
    <dgm:pt modelId="{6A6974A8-C68F-4B3B-82D8-B24D92B81C5B}" type="pres">
      <dgm:prSet presAssocID="{03B5A67F-A07A-4C5A-885E-2A1C85123459}" presName="parentText" presStyleLbl="node1" presStyleIdx="2" presStyleCnt="7" custScaleX="128425">
        <dgm:presLayoutVars>
          <dgm:chMax val="0"/>
          <dgm:bulletEnabled val="1"/>
        </dgm:presLayoutVars>
      </dgm:prSet>
      <dgm:spPr/>
      <dgm:t>
        <a:bodyPr/>
        <a:lstStyle/>
        <a:p>
          <a:endParaRPr lang="en-US"/>
        </a:p>
      </dgm:t>
    </dgm:pt>
    <dgm:pt modelId="{3C23B603-E9F3-4F1B-8CC0-CDA3FE3F63C6}" type="pres">
      <dgm:prSet presAssocID="{03B5A67F-A07A-4C5A-885E-2A1C85123459}" presName="negativeSpace" presStyleCnt="0"/>
      <dgm:spPr/>
    </dgm:pt>
    <dgm:pt modelId="{0FE335EB-157F-4194-9129-CAD6AB9ECDB4}" type="pres">
      <dgm:prSet presAssocID="{03B5A67F-A07A-4C5A-885E-2A1C85123459}" presName="childText" presStyleLbl="conFgAcc1" presStyleIdx="2" presStyleCnt="7">
        <dgm:presLayoutVars>
          <dgm:bulletEnabled val="1"/>
        </dgm:presLayoutVars>
      </dgm:prSet>
      <dgm:spPr>
        <a:solidFill>
          <a:schemeClr val="lt1">
            <a:alpha val="90000"/>
            <a:hueOff val="0"/>
            <a:satOff val="0"/>
            <a:lumOff val="0"/>
            <a:alphaOff val="0"/>
          </a:schemeClr>
        </a:solidFill>
        <a:ln>
          <a:noFill/>
        </a:ln>
        <a:scene3d>
          <a:camera prst="orthographicFront">
            <a:rot lat="0" lon="0" rev="0"/>
          </a:camera>
          <a:lightRig rig="contrasting" dir="t">
            <a:rot lat="0" lon="0" rev="1200000"/>
          </a:lightRig>
        </a:scene3d>
        <a:sp3d z="300000" contourW="19050" prstMaterial="metal">
          <a:bevelT w="88900" h="203200"/>
          <a:bevelB w="165100" h="254000"/>
        </a:sp3d>
      </dgm:spPr>
    </dgm:pt>
    <dgm:pt modelId="{9C9BD6AB-216D-423A-8523-ADB26E08F4D4}" type="pres">
      <dgm:prSet presAssocID="{7FCAA717-4E94-4477-BF11-8DB069630FB2}" presName="spaceBetweenRectangles" presStyleCnt="0"/>
      <dgm:spPr/>
    </dgm:pt>
    <dgm:pt modelId="{0059A733-8406-4BFC-8B08-3AD114A6D74D}" type="pres">
      <dgm:prSet presAssocID="{B47B52C3-807B-48C0-A546-60C1A0CB0D96}" presName="parentLin" presStyleCnt="0"/>
      <dgm:spPr/>
    </dgm:pt>
    <dgm:pt modelId="{0BB69D22-38CA-4D09-978F-642D76A1AC37}" type="pres">
      <dgm:prSet presAssocID="{B47B52C3-807B-48C0-A546-60C1A0CB0D96}" presName="parentLeftMargin" presStyleLbl="node1" presStyleIdx="2" presStyleCnt="7"/>
      <dgm:spPr/>
      <dgm:t>
        <a:bodyPr/>
        <a:lstStyle/>
        <a:p>
          <a:endParaRPr lang="en-US"/>
        </a:p>
      </dgm:t>
    </dgm:pt>
    <dgm:pt modelId="{03135AA6-650A-43F9-8BBA-441193D3EC92}" type="pres">
      <dgm:prSet presAssocID="{B47B52C3-807B-48C0-A546-60C1A0CB0D96}" presName="parentText" presStyleLbl="node1" presStyleIdx="3" presStyleCnt="7" custScaleX="127710" custScaleY="101676">
        <dgm:presLayoutVars>
          <dgm:chMax val="0"/>
          <dgm:bulletEnabled val="1"/>
        </dgm:presLayoutVars>
      </dgm:prSet>
      <dgm:spPr/>
      <dgm:t>
        <a:bodyPr/>
        <a:lstStyle/>
        <a:p>
          <a:endParaRPr lang="en-US"/>
        </a:p>
      </dgm:t>
    </dgm:pt>
    <dgm:pt modelId="{C340C2A2-D4AD-4093-8DFC-6795778D78C2}" type="pres">
      <dgm:prSet presAssocID="{B47B52C3-807B-48C0-A546-60C1A0CB0D96}" presName="negativeSpace" presStyleCnt="0"/>
      <dgm:spPr/>
    </dgm:pt>
    <dgm:pt modelId="{0424E7DB-B757-4EB4-A4CB-11A0C6D0240D}" type="pres">
      <dgm:prSet presAssocID="{B47B52C3-807B-48C0-A546-60C1A0CB0D96}" presName="childText" presStyleLbl="conFgAcc1" presStyleIdx="3" presStyleCnt="7">
        <dgm:presLayoutVars>
          <dgm:bulletEnabled val="1"/>
        </dgm:presLayoutVars>
      </dgm:prSet>
      <dgm:spPr>
        <a:solidFill>
          <a:schemeClr val="lt1">
            <a:alpha val="90000"/>
            <a:hueOff val="0"/>
            <a:satOff val="0"/>
            <a:lumOff val="0"/>
            <a:alphaOff val="0"/>
          </a:schemeClr>
        </a:solidFill>
        <a:ln>
          <a:noFill/>
        </a:ln>
        <a:scene3d>
          <a:camera prst="orthographicFront">
            <a:rot lat="0" lon="0" rev="0"/>
          </a:camera>
          <a:lightRig rig="contrasting" dir="t">
            <a:rot lat="0" lon="0" rev="1200000"/>
          </a:lightRig>
        </a:scene3d>
        <a:sp3d z="300000" contourW="19050" prstMaterial="metal">
          <a:bevelT w="88900" h="203200"/>
          <a:bevelB w="165100" h="254000"/>
        </a:sp3d>
      </dgm:spPr>
    </dgm:pt>
    <dgm:pt modelId="{1F25E96F-D8F6-4BDD-8EBE-562994D1287F}" type="pres">
      <dgm:prSet presAssocID="{232E4E3A-A246-4083-8709-8DAF23C976D0}" presName="spaceBetweenRectangles" presStyleCnt="0"/>
      <dgm:spPr/>
    </dgm:pt>
    <dgm:pt modelId="{52442427-04B3-4AB4-93F5-E9CE87BB8376}" type="pres">
      <dgm:prSet presAssocID="{B08548A5-605F-4387-AABF-98803D789188}" presName="parentLin" presStyleCnt="0"/>
      <dgm:spPr/>
    </dgm:pt>
    <dgm:pt modelId="{4EC7FB63-B2B2-4F07-BEE3-9FB1493B60F9}" type="pres">
      <dgm:prSet presAssocID="{B08548A5-605F-4387-AABF-98803D789188}" presName="parentLeftMargin" presStyleLbl="node1" presStyleIdx="3" presStyleCnt="7"/>
      <dgm:spPr/>
      <dgm:t>
        <a:bodyPr/>
        <a:lstStyle/>
        <a:p>
          <a:endParaRPr lang="en-US"/>
        </a:p>
      </dgm:t>
    </dgm:pt>
    <dgm:pt modelId="{8175BFE6-C58F-4BCA-868A-FABB5BCAF1FC}" type="pres">
      <dgm:prSet presAssocID="{B08548A5-605F-4387-AABF-98803D789188}" presName="parentText" presStyleLbl="node1" presStyleIdx="4" presStyleCnt="7" custScaleX="128316">
        <dgm:presLayoutVars>
          <dgm:chMax val="0"/>
          <dgm:bulletEnabled val="1"/>
        </dgm:presLayoutVars>
      </dgm:prSet>
      <dgm:spPr/>
      <dgm:t>
        <a:bodyPr/>
        <a:lstStyle/>
        <a:p>
          <a:endParaRPr lang="en-US"/>
        </a:p>
      </dgm:t>
    </dgm:pt>
    <dgm:pt modelId="{EF037BE5-A0EC-4940-B412-F07BA2592A71}" type="pres">
      <dgm:prSet presAssocID="{B08548A5-605F-4387-AABF-98803D789188}" presName="negativeSpace" presStyleCnt="0"/>
      <dgm:spPr/>
    </dgm:pt>
    <dgm:pt modelId="{B96731CB-C3AC-40FC-B030-F75EE5C2A7CC}" type="pres">
      <dgm:prSet presAssocID="{B08548A5-605F-4387-AABF-98803D789188}" presName="childText" presStyleLbl="conFgAcc1" presStyleIdx="4" presStyleCnt="7">
        <dgm:presLayoutVars>
          <dgm:bulletEnabled val="1"/>
        </dgm:presLayoutVars>
      </dgm:prSet>
      <dgm:spPr>
        <a:solidFill>
          <a:schemeClr val="lt1">
            <a:alpha val="90000"/>
            <a:hueOff val="0"/>
            <a:satOff val="0"/>
            <a:lumOff val="0"/>
            <a:alphaOff val="0"/>
          </a:schemeClr>
        </a:solidFill>
        <a:ln>
          <a:noFill/>
        </a:ln>
        <a:scene3d>
          <a:camera prst="orthographicFront">
            <a:rot lat="0" lon="0" rev="0"/>
          </a:camera>
          <a:lightRig rig="contrasting" dir="t">
            <a:rot lat="0" lon="0" rev="1200000"/>
          </a:lightRig>
        </a:scene3d>
        <a:sp3d z="300000" contourW="19050" prstMaterial="metal">
          <a:bevelT w="88900" h="203200"/>
          <a:bevelB w="165100" h="254000"/>
        </a:sp3d>
      </dgm:spPr>
    </dgm:pt>
    <dgm:pt modelId="{4F360E86-80B3-43CE-A702-2A855689928A}" type="pres">
      <dgm:prSet presAssocID="{E965A601-02C9-48C7-8D22-ECDEC8EF9430}" presName="spaceBetweenRectangles" presStyleCnt="0"/>
      <dgm:spPr/>
    </dgm:pt>
    <dgm:pt modelId="{341FF6AF-5A44-4253-97B6-5D6B7A934AD6}" type="pres">
      <dgm:prSet presAssocID="{739AFC2D-03CD-4868-AEB6-BD7FAE43A905}" presName="parentLin" presStyleCnt="0"/>
      <dgm:spPr/>
    </dgm:pt>
    <dgm:pt modelId="{EDED84BB-FCD2-4F61-ABA6-A8161A7A1C4E}" type="pres">
      <dgm:prSet presAssocID="{739AFC2D-03CD-4868-AEB6-BD7FAE43A905}" presName="parentLeftMargin" presStyleLbl="node1" presStyleIdx="4" presStyleCnt="7"/>
      <dgm:spPr/>
      <dgm:t>
        <a:bodyPr/>
        <a:lstStyle/>
        <a:p>
          <a:endParaRPr lang="en-US"/>
        </a:p>
      </dgm:t>
    </dgm:pt>
    <dgm:pt modelId="{A013CF4D-0AC9-4434-8A04-1EA5283E2236}" type="pres">
      <dgm:prSet presAssocID="{739AFC2D-03CD-4868-AEB6-BD7FAE43A905}" presName="parentText" presStyleLbl="node1" presStyleIdx="5" presStyleCnt="7" custScaleX="128627">
        <dgm:presLayoutVars>
          <dgm:chMax val="0"/>
          <dgm:bulletEnabled val="1"/>
        </dgm:presLayoutVars>
      </dgm:prSet>
      <dgm:spPr/>
      <dgm:t>
        <a:bodyPr/>
        <a:lstStyle/>
        <a:p>
          <a:endParaRPr lang="en-US"/>
        </a:p>
      </dgm:t>
    </dgm:pt>
    <dgm:pt modelId="{39D8D1D4-B678-4875-A4DC-F43C11A20D9B}" type="pres">
      <dgm:prSet presAssocID="{739AFC2D-03CD-4868-AEB6-BD7FAE43A905}" presName="negativeSpace" presStyleCnt="0"/>
      <dgm:spPr/>
    </dgm:pt>
    <dgm:pt modelId="{755586B8-C5EF-49CA-964B-AB0C56EF47EF}" type="pres">
      <dgm:prSet presAssocID="{739AFC2D-03CD-4868-AEB6-BD7FAE43A905}" presName="childText" presStyleLbl="conFgAcc1" presStyleIdx="5" presStyleCnt="7">
        <dgm:presLayoutVars>
          <dgm:bulletEnabled val="1"/>
        </dgm:presLayoutVars>
      </dgm:prSet>
      <dgm:spPr>
        <a:solidFill>
          <a:schemeClr val="lt1">
            <a:alpha val="90000"/>
            <a:hueOff val="0"/>
            <a:satOff val="0"/>
            <a:lumOff val="0"/>
            <a:alphaOff val="0"/>
          </a:schemeClr>
        </a:solidFill>
        <a:ln>
          <a:noFill/>
        </a:ln>
        <a:scene3d>
          <a:camera prst="orthographicFront">
            <a:rot lat="0" lon="0" rev="0"/>
          </a:camera>
          <a:lightRig rig="contrasting" dir="t">
            <a:rot lat="0" lon="0" rev="1200000"/>
          </a:lightRig>
        </a:scene3d>
        <a:sp3d z="300000" contourW="19050" prstMaterial="metal">
          <a:bevelT w="88900" h="203200"/>
          <a:bevelB w="165100" h="254000"/>
        </a:sp3d>
      </dgm:spPr>
    </dgm:pt>
    <dgm:pt modelId="{D2490BDD-4A22-46AE-A781-C6C93BE06787}" type="pres">
      <dgm:prSet presAssocID="{8367B82B-9ABB-442E-BFAD-61F8C0DF8799}" presName="spaceBetweenRectangles" presStyleCnt="0"/>
      <dgm:spPr/>
    </dgm:pt>
    <dgm:pt modelId="{D41E99D2-AEBC-4B2E-AABF-B432D493CD98}" type="pres">
      <dgm:prSet presAssocID="{3399BB86-37FC-49D1-817D-E76EC4B31AF9}" presName="parentLin" presStyleCnt="0"/>
      <dgm:spPr/>
    </dgm:pt>
    <dgm:pt modelId="{40626BAE-50DE-4835-B29D-809CAD3B2BF6}" type="pres">
      <dgm:prSet presAssocID="{3399BB86-37FC-49D1-817D-E76EC4B31AF9}" presName="parentLeftMargin" presStyleLbl="node1" presStyleIdx="5" presStyleCnt="7"/>
      <dgm:spPr/>
      <dgm:t>
        <a:bodyPr/>
        <a:lstStyle/>
        <a:p>
          <a:endParaRPr lang="en-US"/>
        </a:p>
      </dgm:t>
    </dgm:pt>
    <dgm:pt modelId="{10DE8857-4136-4A22-8212-BC28F8F47064}" type="pres">
      <dgm:prSet presAssocID="{3399BB86-37FC-49D1-817D-E76EC4B31AF9}" presName="parentText" presStyleLbl="node1" presStyleIdx="6" presStyleCnt="7" custScaleX="128196">
        <dgm:presLayoutVars>
          <dgm:chMax val="0"/>
          <dgm:bulletEnabled val="1"/>
        </dgm:presLayoutVars>
      </dgm:prSet>
      <dgm:spPr/>
      <dgm:t>
        <a:bodyPr/>
        <a:lstStyle/>
        <a:p>
          <a:endParaRPr lang="en-US"/>
        </a:p>
      </dgm:t>
    </dgm:pt>
    <dgm:pt modelId="{B31CB595-B829-4405-B197-9BF01AE0CC73}" type="pres">
      <dgm:prSet presAssocID="{3399BB86-37FC-49D1-817D-E76EC4B31AF9}" presName="negativeSpace" presStyleCnt="0"/>
      <dgm:spPr/>
    </dgm:pt>
    <dgm:pt modelId="{2A3E225E-FDF5-4092-ADA8-0C5797CECA5B}" type="pres">
      <dgm:prSet presAssocID="{3399BB86-37FC-49D1-817D-E76EC4B31AF9}" presName="childText" presStyleLbl="conFgAcc1" presStyleIdx="6" presStyleCnt="7">
        <dgm:presLayoutVars>
          <dgm:bulletEnabled val="1"/>
        </dgm:presLayoutVars>
      </dgm:prSet>
      <dgm:spPr>
        <a:solidFill>
          <a:schemeClr val="lt1">
            <a:alpha val="90000"/>
            <a:hueOff val="0"/>
            <a:satOff val="0"/>
            <a:lumOff val="0"/>
            <a:alphaOff val="0"/>
          </a:schemeClr>
        </a:solidFill>
        <a:ln>
          <a:noFill/>
        </a:ln>
        <a:scene3d>
          <a:camera prst="orthographicFront">
            <a:rot lat="0" lon="0" rev="0"/>
          </a:camera>
          <a:lightRig rig="contrasting" dir="t">
            <a:rot lat="0" lon="0" rev="1200000"/>
          </a:lightRig>
        </a:scene3d>
        <a:sp3d z="300000" contourW="19050" prstMaterial="metal">
          <a:bevelT w="88900" h="203200"/>
          <a:bevelB w="165100" h="254000"/>
        </a:sp3d>
      </dgm:spPr>
    </dgm:pt>
  </dgm:ptLst>
  <dgm:cxnLst>
    <dgm:cxn modelId="{ACC5E743-C32A-4671-815C-632E5BAC347A}" type="presOf" srcId="{739AFC2D-03CD-4868-AEB6-BD7FAE43A905}" destId="{EDED84BB-FCD2-4F61-ABA6-A8161A7A1C4E}" srcOrd="0" destOrd="0" presId="urn:microsoft.com/office/officeart/2005/8/layout/list1"/>
    <dgm:cxn modelId="{48568EF7-55E2-443A-97B0-0A19663D43FC}" type="presOf" srcId="{ECCDED25-00C8-421C-8F10-550869731263}" destId="{473F9DAD-09E5-4CA2-AE77-D576159057B4}" srcOrd="0" destOrd="0" presId="urn:microsoft.com/office/officeart/2005/8/layout/list1"/>
    <dgm:cxn modelId="{694C7EE2-1948-4EF7-BA20-08D123192E14}" type="presOf" srcId="{3399BB86-37FC-49D1-817D-E76EC4B31AF9}" destId="{40626BAE-50DE-4835-B29D-809CAD3B2BF6}" srcOrd="0" destOrd="0" presId="urn:microsoft.com/office/officeart/2005/8/layout/list1"/>
    <dgm:cxn modelId="{4162C464-B273-4228-B071-66780E66EF13}" srcId="{BC79C5BE-8AB0-475D-9AF0-7BBEE9F7341C}" destId="{3399BB86-37FC-49D1-817D-E76EC4B31AF9}" srcOrd="6" destOrd="0" parTransId="{F620307B-B620-4EDA-AFCD-16B5F1DB8ECC}" sibTransId="{D5152521-91EC-4CAD-9A51-DDB843CAA179}"/>
    <dgm:cxn modelId="{B118B9A0-4867-4B09-9F71-978B9DF9CBAF}" type="presOf" srcId="{03B5A67F-A07A-4C5A-885E-2A1C85123459}" destId="{C4DBE4E0-4C4C-49DB-A334-4F77B2259352}" srcOrd="0" destOrd="0" presId="urn:microsoft.com/office/officeart/2005/8/layout/list1"/>
    <dgm:cxn modelId="{B57C4E66-8129-4A02-8E32-503A7FEF9EE2}" srcId="{BC79C5BE-8AB0-475D-9AF0-7BBEE9F7341C}" destId="{739AFC2D-03CD-4868-AEB6-BD7FAE43A905}" srcOrd="5" destOrd="0" parTransId="{3550E142-02F7-44F2-8C3C-F01FE95DA494}" sibTransId="{8367B82B-9ABB-442E-BFAD-61F8C0DF8799}"/>
    <dgm:cxn modelId="{98099268-149B-4770-B10D-B07C27C1383F}" srcId="{BC79C5BE-8AB0-475D-9AF0-7BBEE9F7341C}" destId="{B47B52C3-807B-48C0-A546-60C1A0CB0D96}" srcOrd="3" destOrd="0" parTransId="{B29AD314-00F2-4CF9-A84E-A09A1F64938C}" sibTransId="{232E4E3A-A246-4083-8709-8DAF23C976D0}"/>
    <dgm:cxn modelId="{68F11DEE-3B13-42AC-A48B-D5797C5BDA10}" type="presOf" srcId="{B47B52C3-807B-48C0-A546-60C1A0CB0D96}" destId="{0BB69D22-38CA-4D09-978F-642D76A1AC37}" srcOrd="0" destOrd="0" presId="urn:microsoft.com/office/officeart/2005/8/layout/list1"/>
    <dgm:cxn modelId="{0BD23971-7642-4D98-8B20-2DA360BF75D3}" type="presOf" srcId="{57ED0FDF-BE16-426E-B184-0FCCC7992C14}" destId="{7B4F9213-F5DB-4166-8759-7F4F895AECD0}" srcOrd="1" destOrd="0" presId="urn:microsoft.com/office/officeart/2005/8/layout/list1"/>
    <dgm:cxn modelId="{BD1F9C51-6BF3-4C0B-BD68-DDC86CC7094E}" srcId="{BC79C5BE-8AB0-475D-9AF0-7BBEE9F7341C}" destId="{57ED0FDF-BE16-426E-B184-0FCCC7992C14}" srcOrd="1" destOrd="0" parTransId="{DF76085C-1A25-4E8A-B47D-B25EE8553E64}" sibTransId="{28E19FB5-838E-423D-B140-3F41072338DB}"/>
    <dgm:cxn modelId="{A007E648-EFC0-4E4C-845D-B9B6885EC684}" type="presOf" srcId="{57ED0FDF-BE16-426E-B184-0FCCC7992C14}" destId="{5C1D13A1-6A7E-4C96-B30A-915F6C64B0F1}" srcOrd="0" destOrd="0" presId="urn:microsoft.com/office/officeart/2005/8/layout/list1"/>
    <dgm:cxn modelId="{4312C504-D204-4F6B-8C10-9E94E3A50341}" type="presOf" srcId="{B08548A5-605F-4387-AABF-98803D789188}" destId="{8175BFE6-C58F-4BCA-868A-FABB5BCAF1FC}" srcOrd="1" destOrd="0" presId="urn:microsoft.com/office/officeart/2005/8/layout/list1"/>
    <dgm:cxn modelId="{C1A5923F-069F-4BAF-BB71-8B4C1038EE65}" type="presOf" srcId="{3399BB86-37FC-49D1-817D-E76EC4B31AF9}" destId="{10DE8857-4136-4A22-8212-BC28F8F47064}" srcOrd="1" destOrd="0" presId="urn:microsoft.com/office/officeart/2005/8/layout/list1"/>
    <dgm:cxn modelId="{E681C65D-7BB4-4B11-A2FB-13410C1408F6}" type="presOf" srcId="{739AFC2D-03CD-4868-AEB6-BD7FAE43A905}" destId="{A013CF4D-0AC9-4434-8A04-1EA5283E2236}" srcOrd="1" destOrd="0" presId="urn:microsoft.com/office/officeart/2005/8/layout/list1"/>
    <dgm:cxn modelId="{25B16D31-2BB6-4E6D-94CD-FDB2810FEF02}" type="presOf" srcId="{ECCDED25-00C8-421C-8F10-550869731263}" destId="{9F4477EA-F88D-4A03-823D-C5A1F33D954C}" srcOrd="1" destOrd="0" presId="urn:microsoft.com/office/officeart/2005/8/layout/list1"/>
    <dgm:cxn modelId="{456725E9-9DAE-4605-A65C-8F21E5FDFB1A}" srcId="{BC79C5BE-8AB0-475D-9AF0-7BBEE9F7341C}" destId="{B08548A5-605F-4387-AABF-98803D789188}" srcOrd="4" destOrd="0" parTransId="{4CA7FE51-689E-4C24-A8C6-398392B03133}" sibTransId="{E965A601-02C9-48C7-8D22-ECDEC8EF9430}"/>
    <dgm:cxn modelId="{5B2B9FFF-1A54-4125-BA95-A4B64FC24DAC}" srcId="{BC79C5BE-8AB0-475D-9AF0-7BBEE9F7341C}" destId="{ECCDED25-00C8-421C-8F10-550869731263}" srcOrd="0" destOrd="0" parTransId="{E2B3C30E-9291-43DF-B4D1-C8A7AB27D763}" sibTransId="{C4676FAD-04BB-4CE4-B766-B653326B5EDF}"/>
    <dgm:cxn modelId="{4F4EB104-9F50-4E83-887E-EE96314D0DAE}" type="presOf" srcId="{BC79C5BE-8AB0-475D-9AF0-7BBEE9F7341C}" destId="{A133B214-C0BE-49CF-9A4C-4E5E1E339AFE}" srcOrd="0" destOrd="0" presId="urn:microsoft.com/office/officeart/2005/8/layout/list1"/>
    <dgm:cxn modelId="{59B034BD-BCD4-4B82-B874-5ECA21C44763}" type="presOf" srcId="{03B5A67F-A07A-4C5A-885E-2A1C85123459}" destId="{6A6974A8-C68F-4B3B-82D8-B24D92B81C5B}" srcOrd="1" destOrd="0" presId="urn:microsoft.com/office/officeart/2005/8/layout/list1"/>
    <dgm:cxn modelId="{0478E79D-8D4B-4483-8EC3-1F814F28C432}" srcId="{BC79C5BE-8AB0-475D-9AF0-7BBEE9F7341C}" destId="{03B5A67F-A07A-4C5A-885E-2A1C85123459}" srcOrd="2" destOrd="0" parTransId="{3B491496-2C9E-43AD-877F-0FDCAE8BD022}" sibTransId="{7FCAA717-4E94-4477-BF11-8DB069630FB2}"/>
    <dgm:cxn modelId="{DE577355-ABE9-4F5A-B31B-4608C8A51338}" type="presOf" srcId="{B47B52C3-807B-48C0-A546-60C1A0CB0D96}" destId="{03135AA6-650A-43F9-8BBA-441193D3EC92}" srcOrd="1" destOrd="0" presId="urn:microsoft.com/office/officeart/2005/8/layout/list1"/>
    <dgm:cxn modelId="{9F544A7A-F8A6-4518-9931-3A9F5B27788E}" type="presOf" srcId="{B08548A5-605F-4387-AABF-98803D789188}" destId="{4EC7FB63-B2B2-4F07-BEE3-9FB1493B60F9}" srcOrd="0" destOrd="0" presId="urn:microsoft.com/office/officeart/2005/8/layout/list1"/>
    <dgm:cxn modelId="{8766816D-3EF5-4CCA-80BF-17A88355D0EC}" type="presParOf" srcId="{A133B214-C0BE-49CF-9A4C-4E5E1E339AFE}" destId="{B47A6623-716F-48ED-932B-CB4F05EB4F78}" srcOrd="0" destOrd="0" presId="urn:microsoft.com/office/officeart/2005/8/layout/list1"/>
    <dgm:cxn modelId="{668B7A4E-EAC0-4945-9141-3DE0507C9D4D}" type="presParOf" srcId="{B47A6623-716F-48ED-932B-CB4F05EB4F78}" destId="{473F9DAD-09E5-4CA2-AE77-D576159057B4}" srcOrd="0" destOrd="0" presId="urn:microsoft.com/office/officeart/2005/8/layout/list1"/>
    <dgm:cxn modelId="{95365571-C11E-4B2A-9E85-4C173D7EF433}" type="presParOf" srcId="{B47A6623-716F-48ED-932B-CB4F05EB4F78}" destId="{9F4477EA-F88D-4A03-823D-C5A1F33D954C}" srcOrd="1" destOrd="0" presId="urn:microsoft.com/office/officeart/2005/8/layout/list1"/>
    <dgm:cxn modelId="{50444390-23A1-48BA-81E9-A0BF91C6BA5A}" type="presParOf" srcId="{A133B214-C0BE-49CF-9A4C-4E5E1E339AFE}" destId="{235A01A2-282F-4F0D-9B43-C1126301CDDF}" srcOrd="1" destOrd="0" presId="urn:microsoft.com/office/officeart/2005/8/layout/list1"/>
    <dgm:cxn modelId="{8C3EF4AE-3AAC-42AA-9EF4-41919F11ACBE}" type="presParOf" srcId="{A133B214-C0BE-49CF-9A4C-4E5E1E339AFE}" destId="{89841D5C-777E-4768-9466-43CC9D9E9562}" srcOrd="2" destOrd="0" presId="urn:microsoft.com/office/officeart/2005/8/layout/list1"/>
    <dgm:cxn modelId="{A95E71E5-F810-46AF-8638-922100A74591}" type="presParOf" srcId="{A133B214-C0BE-49CF-9A4C-4E5E1E339AFE}" destId="{EFCAB7CF-541E-4228-ADE7-B7166E161784}" srcOrd="3" destOrd="0" presId="urn:microsoft.com/office/officeart/2005/8/layout/list1"/>
    <dgm:cxn modelId="{A770CEF9-DD98-4D4A-B615-9F13250DE843}" type="presParOf" srcId="{A133B214-C0BE-49CF-9A4C-4E5E1E339AFE}" destId="{9C4AADC4-E25B-4B2B-838A-3BD279FBD86A}" srcOrd="4" destOrd="0" presId="urn:microsoft.com/office/officeart/2005/8/layout/list1"/>
    <dgm:cxn modelId="{706FB770-05B0-4726-9861-2D0A7E3A5D83}" type="presParOf" srcId="{9C4AADC4-E25B-4B2B-838A-3BD279FBD86A}" destId="{5C1D13A1-6A7E-4C96-B30A-915F6C64B0F1}" srcOrd="0" destOrd="0" presId="urn:microsoft.com/office/officeart/2005/8/layout/list1"/>
    <dgm:cxn modelId="{BCB09C97-876E-4BDA-8C5C-51BE7C44D3CA}" type="presParOf" srcId="{9C4AADC4-E25B-4B2B-838A-3BD279FBD86A}" destId="{7B4F9213-F5DB-4166-8759-7F4F895AECD0}" srcOrd="1" destOrd="0" presId="urn:microsoft.com/office/officeart/2005/8/layout/list1"/>
    <dgm:cxn modelId="{5775967C-EDA0-43AB-8870-F8DCB654ECC9}" type="presParOf" srcId="{A133B214-C0BE-49CF-9A4C-4E5E1E339AFE}" destId="{6537C33F-5CD6-4A9C-B535-022131081824}" srcOrd="5" destOrd="0" presId="urn:microsoft.com/office/officeart/2005/8/layout/list1"/>
    <dgm:cxn modelId="{FBD19870-0645-4F23-9878-6DBBE8B6C4DF}" type="presParOf" srcId="{A133B214-C0BE-49CF-9A4C-4E5E1E339AFE}" destId="{FEB9830A-8EA0-4B10-9897-E670667E35C6}" srcOrd="6" destOrd="0" presId="urn:microsoft.com/office/officeart/2005/8/layout/list1"/>
    <dgm:cxn modelId="{214F513B-E0A6-4BCB-A01B-2084CB047524}" type="presParOf" srcId="{A133B214-C0BE-49CF-9A4C-4E5E1E339AFE}" destId="{CB63E2E5-A524-4BB3-8404-2D7768C17BEE}" srcOrd="7" destOrd="0" presId="urn:microsoft.com/office/officeart/2005/8/layout/list1"/>
    <dgm:cxn modelId="{EA35B702-6D74-425D-AFFB-0B9C1B10A56F}" type="presParOf" srcId="{A133B214-C0BE-49CF-9A4C-4E5E1E339AFE}" destId="{B7D4911D-6B75-4FAA-A36D-FCA20A8C873D}" srcOrd="8" destOrd="0" presId="urn:microsoft.com/office/officeart/2005/8/layout/list1"/>
    <dgm:cxn modelId="{98753162-08DC-4314-9FA5-8E9A2949E0C6}" type="presParOf" srcId="{B7D4911D-6B75-4FAA-A36D-FCA20A8C873D}" destId="{C4DBE4E0-4C4C-49DB-A334-4F77B2259352}" srcOrd="0" destOrd="0" presId="urn:microsoft.com/office/officeart/2005/8/layout/list1"/>
    <dgm:cxn modelId="{F04D76E4-F157-4765-8350-270EF05D1FA5}" type="presParOf" srcId="{B7D4911D-6B75-4FAA-A36D-FCA20A8C873D}" destId="{6A6974A8-C68F-4B3B-82D8-B24D92B81C5B}" srcOrd="1" destOrd="0" presId="urn:microsoft.com/office/officeart/2005/8/layout/list1"/>
    <dgm:cxn modelId="{9C5CB36D-F9F1-4765-A8A7-C7AFE31CE323}" type="presParOf" srcId="{A133B214-C0BE-49CF-9A4C-4E5E1E339AFE}" destId="{3C23B603-E9F3-4F1B-8CC0-CDA3FE3F63C6}" srcOrd="9" destOrd="0" presId="urn:microsoft.com/office/officeart/2005/8/layout/list1"/>
    <dgm:cxn modelId="{0FDC47A5-2617-4EC0-87E0-DBE0146E1E64}" type="presParOf" srcId="{A133B214-C0BE-49CF-9A4C-4E5E1E339AFE}" destId="{0FE335EB-157F-4194-9129-CAD6AB9ECDB4}" srcOrd="10" destOrd="0" presId="urn:microsoft.com/office/officeart/2005/8/layout/list1"/>
    <dgm:cxn modelId="{980BEAF4-C461-40B6-B293-DB7080186EF8}" type="presParOf" srcId="{A133B214-C0BE-49CF-9A4C-4E5E1E339AFE}" destId="{9C9BD6AB-216D-423A-8523-ADB26E08F4D4}" srcOrd="11" destOrd="0" presId="urn:microsoft.com/office/officeart/2005/8/layout/list1"/>
    <dgm:cxn modelId="{C04DD94D-BB80-4BD7-B9E6-8BD823733D1B}" type="presParOf" srcId="{A133B214-C0BE-49CF-9A4C-4E5E1E339AFE}" destId="{0059A733-8406-4BFC-8B08-3AD114A6D74D}" srcOrd="12" destOrd="0" presId="urn:microsoft.com/office/officeart/2005/8/layout/list1"/>
    <dgm:cxn modelId="{82342B2E-242A-4F01-A51D-6CEC51C8A8D8}" type="presParOf" srcId="{0059A733-8406-4BFC-8B08-3AD114A6D74D}" destId="{0BB69D22-38CA-4D09-978F-642D76A1AC37}" srcOrd="0" destOrd="0" presId="urn:microsoft.com/office/officeart/2005/8/layout/list1"/>
    <dgm:cxn modelId="{D9124158-9B40-49E1-96BB-320632984643}" type="presParOf" srcId="{0059A733-8406-4BFC-8B08-3AD114A6D74D}" destId="{03135AA6-650A-43F9-8BBA-441193D3EC92}" srcOrd="1" destOrd="0" presId="urn:microsoft.com/office/officeart/2005/8/layout/list1"/>
    <dgm:cxn modelId="{EB21B02E-CFF7-4969-BF84-6C39A780CCB4}" type="presParOf" srcId="{A133B214-C0BE-49CF-9A4C-4E5E1E339AFE}" destId="{C340C2A2-D4AD-4093-8DFC-6795778D78C2}" srcOrd="13" destOrd="0" presId="urn:microsoft.com/office/officeart/2005/8/layout/list1"/>
    <dgm:cxn modelId="{59E2F401-D7EB-442B-B050-FF05274A45DB}" type="presParOf" srcId="{A133B214-C0BE-49CF-9A4C-4E5E1E339AFE}" destId="{0424E7DB-B757-4EB4-A4CB-11A0C6D0240D}" srcOrd="14" destOrd="0" presId="urn:microsoft.com/office/officeart/2005/8/layout/list1"/>
    <dgm:cxn modelId="{AE58304D-2BD1-41B0-9FE5-73F1A7E015D0}" type="presParOf" srcId="{A133B214-C0BE-49CF-9A4C-4E5E1E339AFE}" destId="{1F25E96F-D8F6-4BDD-8EBE-562994D1287F}" srcOrd="15" destOrd="0" presId="urn:microsoft.com/office/officeart/2005/8/layout/list1"/>
    <dgm:cxn modelId="{607BDBFE-60CE-4EC0-B9F1-67A154A31A7D}" type="presParOf" srcId="{A133B214-C0BE-49CF-9A4C-4E5E1E339AFE}" destId="{52442427-04B3-4AB4-93F5-E9CE87BB8376}" srcOrd="16" destOrd="0" presId="urn:microsoft.com/office/officeart/2005/8/layout/list1"/>
    <dgm:cxn modelId="{530A106E-C94B-4218-92F3-C9B61BA86C15}" type="presParOf" srcId="{52442427-04B3-4AB4-93F5-E9CE87BB8376}" destId="{4EC7FB63-B2B2-4F07-BEE3-9FB1493B60F9}" srcOrd="0" destOrd="0" presId="urn:microsoft.com/office/officeart/2005/8/layout/list1"/>
    <dgm:cxn modelId="{56A494B5-1AC9-4DBB-91E3-1DBB41E88945}" type="presParOf" srcId="{52442427-04B3-4AB4-93F5-E9CE87BB8376}" destId="{8175BFE6-C58F-4BCA-868A-FABB5BCAF1FC}" srcOrd="1" destOrd="0" presId="urn:microsoft.com/office/officeart/2005/8/layout/list1"/>
    <dgm:cxn modelId="{23E01CE3-DD9B-4EF9-B562-433847D7974C}" type="presParOf" srcId="{A133B214-C0BE-49CF-9A4C-4E5E1E339AFE}" destId="{EF037BE5-A0EC-4940-B412-F07BA2592A71}" srcOrd="17" destOrd="0" presId="urn:microsoft.com/office/officeart/2005/8/layout/list1"/>
    <dgm:cxn modelId="{FDFE1BF8-2119-4D52-93BD-5BFFC7A775F3}" type="presParOf" srcId="{A133B214-C0BE-49CF-9A4C-4E5E1E339AFE}" destId="{B96731CB-C3AC-40FC-B030-F75EE5C2A7CC}" srcOrd="18" destOrd="0" presId="urn:microsoft.com/office/officeart/2005/8/layout/list1"/>
    <dgm:cxn modelId="{D644E973-4055-4C9C-B91F-24ABC040BFDA}" type="presParOf" srcId="{A133B214-C0BE-49CF-9A4C-4E5E1E339AFE}" destId="{4F360E86-80B3-43CE-A702-2A855689928A}" srcOrd="19" destOrd="0" presId="urn:microsoft.com/office/officeart/2005/8/layout/list1"/>
    <dgm:cxn modelId="{5E802A4A-5171-4051-BF37-9BE75C27CB00}" type="presParOf" srcId="{A133B214-C0BE-49CF-9A4C-4E5E1E339AFE}" destId="{341FF6AF-5A44-4253-97B6-5D6B7A934AD6}" srcOrd="20" destOrd="0" presId="urn:microsoft.com/office/officeart/2005/8/layout/list1"/>
    <dgm:cxn modelId="{3F3AD660-DCFD-4510-B396-503B417FC106}" type="presParOf" srcId="{341FF6AF-5A44-4253-97B6-5D6B7A934AD6}" destId="{EDED84BB-FCD2-4F61-ABA6-A8161A7A1C4E}" srcOrd="0" destOrd="0" presId="urn:microsoft.com/office/officeart/2005/8/layout/list1"/>
    <dgm:cxn modelId="{ED1A8B64-F902-4BB5-B609-E26342BD37E7}" type="presParOf" srcId="{341FF6AF-5A44-4253-97B6-5D6B7A934AD6}" destId="{A013CF4D-0AC9-4434-8A04-1EA5283E2236}" srcOrd="1" destOrd="0" presId="urn:microsoft.com/office/officeart/2005/8/layout/list1"/>
    <dgm:cxn modelId="{D0D2A995-C7AA-43C2-AAC3-51950045E6AB}" type="presParOf" srcId="{A133B214-C0BE-49CF-9A4C-4E5E1E339AFE}" destId="{39D8D1D4-B678-4875-A4DC-F43C11A20D9B}" srcOrd="21" destOrd="0" presId="urn:microsoft.com/office/officeart/2005/8/layout/list1"/>
    <dgm:cxn modelId="{6B2E6740-0A91-476A-A340-9E665C84ACB4}" type="presParOf" srcId="{A133B214-C0BE-49CF-9A4C-4E5E1E339AFE}" destId="{755586B8-C5EF-49CA-964B-AB0C56EF47EF}" srcOrd="22" destOrd="0" presId="urn:microsoft.com/office/officeart/2005/8/layout/list1"/>
    <dgm:cxn modelId="{DEAFE95D-DE5A-4C4A-BBE2-A612BC693EFE}" type="presParOf" srcId="{A133B214-C0BE-49CF-9A4C-4E5E1E339AFE}" destId="{D2490BDD-4A22-46AE-A781-C6C93BE06787}" srcOrd="23" destOrd="0" presId="urn:microsoft.com/office/officeart/2005/8/layout/list1"/>
    <dgm:cxn modelId="{D1EE2A17-8815-48B4-A323-0F4080CD3231}" type="presParOf" srcId="{A133B214-C0BE-49CF-9A4C-4E5E1E339AFE}" destId="{D41E99D2-AEBC-4B2E-AABF-B432D493CD98}" srcOrd="24" destOrd="0" presId="urn:microsoft.com/office/officeart/2005/8/layout/list1"/>
    <dgm:cxn modelId="{8CCACDFB-00A3-494F-8DE4-49C53EC262D2}" type="presParOf" srcId="{D41E99D2-AEBC-4B2E-AABF-B432D493CD98}" destId="{40626BAE-50DE-4835-B29D-809CAD3B2BF6}" srcOrd="0" destOrd="0" presId="urn:microsoft.com/office/officeart/2005/8/layout/list1"/>
    <dgm:cxn modelId="{446321B8-9D28-4B06-B43F-0A1CBEE23400}" type="presParOf" srcId="{D41E99D2-AEBC-4B2E-AABF-B432D493CD98}" destId="{10DE8857-4136-4A22-8212-BC28F8F47064}" srcOrd="1" destOrd="0" presId="urn:microsoft.com/office/officeart/2005/8/layout/list1"/>
    <dgm:cxn modelId="{5C563F46-C8D7-4415-A137-876D984DB8D2}" type="presParOf" srcId="{A133B214-C0BE-49CF-9A4C-4E5E1E339AFE}" destId="{B31CB595-B829-4405-B197-9BF01AE0CC73}" srcOrd="25" destOrd="0" presId="urn:microsoft.com/office/officeart/2005/8/layout/list1"/>
    <dgm:cxn modelId="{A7F18CC8-81BB-47D1-BE40-A07C83E46C73}" type="presParOf" srcId="{A133B214-C0BE-49CF-9A4C-4E5E1E339AFE}" destId="{2A3E225E-FDF5-4092-ADA8-0C5797CECA5B}" srcOrd="26"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main"/>
    </a:ext>
  </dgm:extLst>
</dgm:dataModel>
</file>

<file path=ppt/diagrams/data5.xml><?xml version="1.0" encoding="utf-8"?>
<dgm:dataModel xmlns:dgm="http://schemas.openxmlformats.org/drawingml/2006/diagram" xmlns:a="http://schemas.openxmlformats.org/drawingml/2006/main">
  <dgm:ptLst>
    <dgm:pt modelId="{5C0595F1-E686-4079-9B60-01B56619697F}" type="doc">
      <dgm:prSet loTypeId="urn:microsoft.com/office/officeart/2008/layout/PictureStrips" loCatId="list" qsTypeId="urn:microsoft.com/office/officeart/2005/8/quickstyle/3d3" qsCatId="3D" csTypeId="urn:microsoft.com/office/officeart/2005/8/colors/accent1_2" csCatId="accent1" phldr="1"/>
      <dgm:spPr/>
      <dgm:t>
        <a:bodyPr/>
        <a:lstStyle/>
        <a:p>
          <a:endParaRPr lang="en-IN"/>
        </a:p>
      </dgm:t>
    </dgm:pt>
    <dgm:pt modelId="{224E44BC-39A6-4A79-8357-8E6C60EB86CD}" type="parTrans" cxnId="{6C7C5F73-C0AF-4E9E-AB75-F0405D24E1AF}">
      <dgm:prSet/>
      <dgm:spPr/>
      <dgm:t>
        <a:bodyPr/>
        <a:lstStyle/>
        <a:p>
          <a:endParaRPr lang="en-IN"/>
        </a:p>
      </dgm:t>
    </dgm:pt>
    <dgm:pt modelId="{916D1D75-CE50-4B0B-B151-782DC728351C}">
      <dgm:prSet phldrT="[Text]"/>
      <dgm:spPr>
        <a:solidFill>
          <a:srgbClr val="FF9999">
            <a:alpha val="40000"/>
          </a:srgbClr>
        </a:solidFill>
        <a:ln>
          <a:noFill/>
        </a:ln>
        <a:scene3d>
          <a:camera prst="orthographicFront">
            <a:rot lat="0" lon="0" rev="0"/>
          </a:camera>
          <a:lightRig rig="contrasting" dir="t">
            <a:rot lat="0" lon="0" rev="1200000"/>
          </a:lightRig>
        </a:scene3d>
        <a:sp3d contourW="19050" prstMaterial="metal">
          <a:bevelT w="88900" h="203200"/>
          <a:bevelB w="165100" h="254000"/>
        </a:sp3d>
      </dgm:spPr>
      <dgm:t>
        <a:bodyPr/>
        <a:lstStyle/>
        <a:p>
          <a:r>
            <a:rPr lang="en-US" b="1">
              <a:solidFill>
                <a:srgbClr val="C00000"/>
              </a:solidFill>
              <a:latin typeface="Times New Roman" pitchFamily="18" charset="0"/>
              <a:cs typeface="Times New Roman" pitchFamily="18" charset="0"/>
            </a:rPr>
            <a:t>Hardware</a:t>
          </a:r>
          <a:r>
            <a:rPr lang="en-US" b="1">
              <a:latin typeface="Times New Roman" pitchFamily="18" charset="0"/>
              <a:cs typeface="Times New Roman" pitchFamily="18" charset="0"/>
            </a:rPr>
            <a:t> </a:t>
          </a:r>
          <a:r>
            <a:rPr lang="en-US" b="1">
              <a:solidFill>
                <a:srgbClr val="C00000"/>
              </a:solidFill>
              <a:latin typeface="Times New Roman" pitchFamily="18" charset="0"/>
              <a:cs typeface="Times New Roman" pitchFamily="18" charset="0"/>
            </a:rPr>
            <a:t>Interface</a:t>
          </a:r>
          <a:endParaRPr lang="en-IN" b="1">
            <a:solidFill>
              <a:srgbClr val="C00000"/>
            </a:solidFill>
            <a:latin typeface="Times New Roman" pitchFamily="18" charset="0"/>
            <a:cs typeface="Times New Roman" pitchFamily="18" charset="0"/>
          </a:endParaRPr>
        </a:p>
      </dgm:t>
    </dgm:pt>
    <dgm:pt modelId="{D94AFB11-C29B-4B63-974A-25FF3DAFD365}" type="sibTrans" cxnId="{6C7C5F73-C0AF-4E9E-AB75-F0405D24E1AF}">
      <dgm:prSet/>
      <dgm:spPr/>
      <dgm:t>
        <a:bodyPr/>
        <a:lstStyle/>
        <a:p>
          <a:endParaRPr lang="en-IN"/>
        </a:p>
      </dgm:t>
    </dgm:pt>
    <dgm:pt modelId="{F3B36EC2-D32C-4142-9304-14D385BF3832}" type="pres">
      <dgm:prSet presAssocID="{5C0595F1-E686-4079-9B60-01B56619697F}" presName="Name0" presStyleCnt="0">
        <dgm:presLayoutVars>
          <dgm:dir/>
          <dgm:resizeHandles val="exact"/>
        </dgm:presLayoutVars>
      </dgm:prSet>
      <dgm:spPr/>
      <dgm:t>
        <a:bodyPr/>
        <a:lstStyle/>
        <a:p>
          <a:endParaRPr lang="en-US"/>
        </a:p>
      </dgm:t>
    </dgm:pt>
    <dgm:pt modelId="{76776A54-FDEA-45ED-AFB0-1588D7101AE0}" type="pres">
      <dgm:prSet presAssocID="{916D1D75-CE50-4B0B-B151-782DC728351C}" presName="composite" presStyleCnt="0"/>
      <dgm:spPr/>
    </dgm:pt>
    <dgm:pt modelId="{5C872671-CE5B-4641-9D55-A917E7650BB3}" type="pres">
      <dgm:prSet presAssocID="{916D1D75-CE50-4B0B-B151-782DC728351C}" presName="rect1" presStyleLbl="trAlignAcc1" presStyleIdx="0" presStyleCnt="1" custScaleX="161725" custScaleY="82445" custLinFactNeighborX="7755" custLinFactNeighborY="-7222">
        <dgm:presLayoutVars>
          <dgm:bulletEnabled val="1"/>
        </dgm:presLayoutVars>
      </dgm:prSet>
      <dgm:spPr/>
      <dgm:t>
        <a:bodyPr/>
        <a:lstStyle/>
        <a:p>
          <a:endParaRPr lang="en-US"/>
        </a:p>
      </dgm:t>
    </dgm:pt>
    <dgm:pt modelId="{695037C4-B8A4-4939-8AD7-111E90F7D710}" type="pres">
      <dgm:prSet presAssocID="{916D1D75-CE50-4B0B-B151-782DC728351C}" presName="rect2" presStyleLbl="fgImgPlace1" presStyleIdx="0" presStyleCnt="1" custScaleX="154493" custScaleY="109478" custLinFactX="-35642" custLinFactNeighborX="-100000" custLinFactNeighborY="-3244"/>
      <dgm:spPr>
        <a:blipFill>
          <a:blip xmlns:r="http://schemas.openxmlformats.org/officeDocument/2006/relationships" r:embed="rId1">
            <a:extLst>
              <a:ext uri="{28A0092B-C50C-407E-A947-70E740481C1C}">
                <a14:useLocalDpi xmlns:a14="http://schemas.microsoft.com/office/drawing/2010/main" xmlns="" val="0"/>
              </a:ext>
            </a:extLst>
          </a:blip>
          <a:stretch>
            <a:fillRect l="-21000" r="-21000"/>
          </a:stretch>
        </a:blipFill>
        <a:ln>
          <a:noFill/>
        </a:ln>
        <a:scene3d>
          <a:camera prst="orthographicFront">
            <a:rot lat="0" lon="0" rev="0"/>
          </a:camera>
          <a:lightRig rig="contrasting" dir="t">
            <a:rot lat="0" lon="0" rev="1200000"/>
          </a:lightRig>
        </a:scene3d>
        <a:sp3d z="300000" contourW="19050" prstMaterial="metal">
          <a:bevelT w="88900" h="203200"/>
          <a:bevelB w="165100" h="254000"/>
        </a:sp3d>
      </dgm:spPr>
    </dgm:pt>
  </dgm:ptLst>
  <dgm:cxnLst>
    <dgm:cxn modelId="{2D339AEF-0427-4CCE-9B19-9E21C554A975}" type="presOf" srcId="{5C0595F1-E686-4079-9B60-01B56619697F}" destId="{F3B36EC2-D32C-4142-9304-14D385BF3832}" srcOrd="0" destOrd="0" presId="urn:microsoft.com/office/officeart/2008/layout/PictureStrips"/>
    <dgm:cxn modelId="{6C7C5F73-C0AF-4E9E-AB75-F0405D24E1AF}" srcId="{5C0595F1-E686-4079-9B60-01B56619697F}" destId="{916D1D75-CE50-4B0B-B151-782DC728351C}" srcOrd="0" destOrd="0" parTransId="{224E44BC-39A6-4A79-8357-8E6C60EB86CD}" sibTransId="{D94AFB11-C29B-4B63-974A-25FF3DAFD365}"/>
    <dgm:cxn modelId="{C736C3C1-A203-4FDE-8197-166194075E1E}" type="presOf" srcId="{916D1D75-CE50-4B0B-B151-782DC728351C}" destId="{5C872671-CE5B-4641-9D55-A917E7650BB3}" srcOrd="0" destOrd="0" presId="urn:microsoft.com/office/officeart/2008/layout/PictureStrips"/>
    <dgm:cxn modelId="{0145D051-1671-4F6A-87E2-2BD11C8964FD}" type="presParOf" srcId="{F3B36EC2-D32C-4142-9304-14D385BF3832}" destId="{76776A54-FDEA-45ED-AFB0-1588D7101AE0}" srcOrd="0" destOrd="0" presId="urn:microsoft.com/office/officeart/2008/layout/PictureStrips"/>
    <dgm:cxn modelId="{EFAC18E6-8F31-4054-AAB0-A98E51E7F57D}" type="presParOf" srcId="{76776A54-FDEA-45ED-AFB0-1588D7101AE0}" destId="{5C872671-CE5B-4641-9D55-A917E7650BB3}" srcOrd="0" destOrd="0" presId="urn:microsoft.com/office/officeart/2008/layout/PictureStrips"/>
    <dgm:cxn modelId="{13549D28-7A8B-4FD9-979A-EE91BD5A023D}" type="presParOf" srcId="{76776A54-FDEA-45ED-AFB0-1588D7101AE0}" destId="{695037C4-B8A4-4939-8AD7-111E90F7D710}" srcOrd="1" destOrd="0" presId="urn:microsoft.com/office/officeart/2008/layout/PictureStrips"/>
  </dgm:cxnLst>
  <dgm:bg/>
  <dgm:whole/>
  <dgm:extLst>
    <a:ext uri="http://schemas.microsoft.com/office/drawing/2008/diagram">
      <dsp:dataModelExt xmlns:dsp="http://schemas.microsoft.com/office/drawing/2008/diagram" xmlns="" relId="rId7" minVer="http://schemas.openxmlformats.org/drawingml/2006/main"/>
    </a:ext>
  </dgm:extLst>
</dgm:dataModel>
</file>

<file path=ppt/diagrams/data6.xml><?xml version="1.0" encoding="utf-8"?>
<dgm:dataModel xmlns:dgm="http://schemas.openxmlformats.org/drawingml/2006/diagram" xmlns:a="http://schemas.openxmlformats.org/drawingml/2006/main">
  <dgm:ptLst>
    <dgm:pt modelId="{5C0595F1-E686-4079-9B60-01B56619697F}" type="doc">
      <dgm:prSet loTypeId="urn:microsoft.com/office/officeart/2008/layout/PictureStrips" loCatId="list" qsTypeId="urn:microsoft.com/office/officeart/2005/8/quickstyle/3d3" qsCatId="3D" csTypeId="urn:microsoft.com/office/officeart/2005/8/colors/accent1_2" csCatId="accent1" phldr="1"/>
      <dgm:spPr/>
      <dgm:t>
        <a:bodyPr/>
        <a:lstStyle/>
        <a:p>
          <a:endParaRPr lang="en-IN"/>
        </a:p>
      </dgm:t>
    </dgm:pt>
    <dgm:pt modelId="{224E44BC-39A6-4A79-8357-8E6C60EB86CD}" type="parTrans" cxnId="{5C676D13-8B90-4C6E-ACFA-F0B2D21B4287}">
      <dgm:prSet/>
      <dgm:spPr/>
      <dgm:t>
        <a:bodyPr/>
        <a:lstStyle/>
        <a:p>
          <a:endParaRPr lang="en-IN"/>
        </a:p>
      </dgm:t>
    </dgm:pt>
    <dgm:pt modelId="{916D1D75-CE50-4B0B-B151-782DC728351C}">
      <dgm:prSet phldrT="[Text]"/>
      <dgm:spPr>
        <a:solidFill>
          <a:srgbClr val="FF9999">
            <a:alpha val="40000"/>
          </a:srgbClr>
        </a:solidFill>
        <a:ln>
          <a:noFill/>
        </a:ln>
        <a:scene3d>
          <a:camera prst="orthographicFront">
            <a:rot lat="0" lon="0" rev="0"/>
          </a:camera>
          <a:lightRig rig="contrasting" dir="t">
            <a:rot lat="0" lon="0" rev="1200000"/>
          </a:lightRig>
        </a:scene3d>
        <a:sp3d contourW="19050" prstMaterial="metal">
          <a:bevelT w="88900" h="203200"/>
          <a:bevelB w="165100" h="254000"/>
        </a:sp3d>
      </dgm:spPr>
      <dgm:t>
        <a:bodyPr/>
        <a:lstStyle/>
        <a:p>
          <a:r>
            <a:rPr lang="en-US" b="1">
              <a:solidFill>
                <a:srgbClr val="C00000"/>
              </a:solidFill>
              <a:latin typeface="Times New Roman" pitchFamily="18" charset="0"/>
              <a:cs typeface="Times New Roman" pitchFamily="18" charset="0"/>
            </a:rPr>
            <a:t>Software Interface</a:t>
          </a:r>
          <a:endParaRPr lang="en-IN" b="1">
            <a:solidFill>
              <a:srgbClr val="C00000"/>
            </a:solidFill>
            <a:latin typeface="Times New Roman" pitchFamily="18" charset="0"/>
            <a:cs typeface="Times New Roman" pitchFamily="18" charset="0"/>
          </a:endParaRPr>
        </a:p>
      </dgm:t>
    </dgm:pt>
    <dgm:pt modelId="{D94AFB11-C29B-4B63-974A-25FF3DAFD365}" type="sibTrans" cxnId="{5C676D13-8B90-4C6E-ACFA-F0B2D21B4287}">
      <dgm:prSet/>
      <dgm:spPr/>
      <dgm:t>
        <a:bodyPr/>
        <a:lstStyle/>
        <a:p>
          <a:endParaRPr lang="en-IN"/>
        </a:p>
      </dgm:t>
    </dgm:pt>
    <dgm:pt modelId="{F3B36EC2-D32C-4142-9304-14D385BF3832}" type="pres">
      <dgm:prSet presAssocID="{5C0595F1-E686-4079-9B60-01B56619697F}" presName="Name0" presStyleCnt="0">
        <dgm:presLayoutVars>
          <dgm:dir/>
          <dgm:resizeHandles val="exact"/>
        </dgm:presLayoutVars>
      </dgm:prSet>
      <dgm:spPr/>
      <dgm:t>
        <a:bodyPr/>
        <a:lstStyle/>
        <a:p>
          <a:endParaRPr lang="en-US"/>
        </a:p>
      </dgm:t>
    </dgm:pt>
    <dgm:pt modelId="{76776A54-FDEA-45ED-AFB0-1588D7101AE0}" type="pres">
      <dgm:prSet presAssocID="{916D1D75-CE50-4B0B-B151-782DC728351C}" presName="composite" presStyleCnt="0"/>
      <dgm:spPr/>
    </dgm:pt>
    <dgm:pt modelId="{5C872671-CE5B-4641-9D55-A917E7650BB3}" type="pres">
      <dgm:prSet presAssocID="{916D1D75-CE50-4B0B-B151-782DC728351C}" presName="rect1" presStyleLbl="trAlignAcc1" presStyleIdx="0" presStyleCnt="1" custScaleX="161725" custScaleY="82445" custLinFactNeighborX="9838" custLinFactNeighborY="-11790">
        <dgm:presLayoutVars>
          <dgm:bulletEnabled val="1"/>
        </dgm:presLayoutVars>
      </dgm:prSet>
      <dgm:spPr/>
      <dgm:t>
        <a:bodyPr/>
        <a:lstStyle/>
        <a:p>
          <a:endParaRPr lang="en-US"/>
        </a:p>
      </dgm:t>
    </dgm:pt>
    <dgm:pt modelId="{695037C4-B8A4-4939-8AD7-111E90F7D710}" type="pres">
      <dgm:prSet presAssocID="{916D1D75-CE50-4B0B-B151-782DC728351C}" presName="rect2" presStyleLbl="fgImgPlace1" presStyleIdx="0" presStyleCnt="1" custScaleX="169686" custScaleY="109478" custLinFactX="-31018" custLinFactNeighborX="-100000" custLinFactNeighborY="-20070"/>
      <dgm:spPr>
        <a:blipFill>
          <a:blip xmlns:r="http://schemas.openxmlformats.org/officeDocument/2006/relationships" r:embed="rId1">
            <a:extLst>
              <a:ext uri="{28A0092B-C50C-407E-A947-70E740481C1C}">
                <a14:useLocalDpi xmlns:a14="http://schemas.microsoft.com/office/drawing/2010/main" xmlns="" val="0"/>
              </a:ext>
            </a:extLst>
          </a:blip>
          <a:stretch>
            <a:fillRect l="-11000" r="-11000"/>
          </a:stretch>
        </a:blipFill>
        <a:ln>
          <a:noFill/>
        </a:ln>
        <a:scene3d>
          <a:camera prst="orthographicFront">
            <a:rot lat="0" lon="0" rev="0"/>
          </a:camera>
          <a:lightRig rig="contrasting" dir="t">
            <a:rot lat="0" lon="0" rev="1200000"/>
          </a:lightRig>
        </a:scene3d>
        <a:sp3d z="300000" contourW="19050" prstMaterial="metal">
          <a:bevelT w="88900" h="203200"/>
          <a:bevelB w="165100" h="254000"/>
        </a:sp3d>
      </dgm:spPr>
    </dgm:pt>
  </dgm:ptLst>
  <dgm:cxnLst>
    <dgm:cxn modelId="{5C676D13-8B90-4C6E-ACFA-F0B2D21B4287}" srcId="{5C0595F1-E686-4079-9B60-01B56619697F}" destId="{916D1D75-CE50-4B0B-B151-782DC728351C}" srcOrd="0" destOrd="0" parTransId="{224E44BC-39A6-4A79-8357-8E6C60EB86CD}" sibTransId="{D94AFB11-C29B-4B63-974A-25FF3DAFD365}"/>
    <dgm:cxn modelId="{DD703D42-F8E4-49EA-8B69-08E33524BD87}" type="presOf" srcId="{916D1D75-CE50-4B0B-B151-782DC728351C}" destId="{5C872671-CE5B-4641-9D55-A917E7650BB3}" srcOrd="0" destOrd="0" presId="urn:microsoft.com/office/officeart/2008/layout/PictureStrips"/>
    <dgm:cxn modelId="{835545CE-F268-4D0A-823B-8E11D5F53BB9}" type="presOf" srcId="{5C0595F1-E686-4079-9B60-01B56619697F}" destId="{F3B36EC2-D32C-4142-9304-14D385BF3832}" srcOrd="0" destOrd="0" presId="urn:microsoft.com/office/officeart/2008/layout/PictureStrips"/>
    <dgm:cxn modelId="{6ACA99BE-7BC4-4907-9630-6B22ED38FDCF}" type="presParOf" srcId="{F3B36EC2-D32C-4142-9304-14D385BF3832}" destId="{76776A54-FDEA-45ED-AFB0-1588D7101AE0}" srcOrd="0" destOrd="0" presId="urn:microsoft.com/office/officeart/2008/layout/PictureStrips"/>
    <dgm:cxn modelId="{295D0E95-B14B-44B5-B0BC-6B4193C6A2F4}" type="presParOf" srcId="{76776A54-FDEA-45ED-AFB0-1588D7101AE0}" destId="{5C872671-CE5B-4641-9D55-A917E7650BB3}" srcOrd="0" destOrd="0" presId="urn:microsoft.com/office/officeart/2008/layout/PictureStrips"/>
    <dgm:cxn modelId="{F67BB290-E6FE-4E73-AA44-0732AC6EB7D9}" type="presParOf" srcId="{76776A54-FDEA-45ED-AFB0-1588D7101AE0}" destId="{695037C4-B8A4-4939-8AD7-111E90F7D710}" srcOrd="1" destOrd="0" presId="urn:microsoft.com/office/officeart/2008/layout/PictureStrips"/>
  </dgm:cxnLst>
  <dgm:bg/>
  <dgm:whole/>
  <dgm:extLst>
    <a:ext uri="http://schemas.microsoft.com/office/drawing/2008/diagram">
      <dsp:dataModelExt xmlns:dsp="http://schemas.microsoft.com/office/drawing/2008/diagram" xmlns="" relId="rId12" minVer="http://schemas.openxmlformats.org/drawingml/2006/main"/>
    </a:ext>
  </dgm:extLst>
</dgm:dataModel>
</file>

<file path=ppt/diagrams/data7.xml><?xml version="1.0" encoding="utf-8"?>
<dgm:dataModel xmlns:dgm="http://schemas.openxmlformats.org/drawingml/2006/diagram" xmlns:a="http://schemas.openxmlformats.org/drawingml/2006/main">
  <dgm:ptLst>
    <dgm:pt modelId="{A55A241F-31F4-4D65-8E08-99A09BA90AF7}" type="doc">
      <dgm:prSet loTypeId="urn:microsoft.com/office/officeart/2005/8/layout/hierarchy3" loCatId="list" qsTypeId="urn:microsoft.com/office/officeart/2005/8/quickstyle/simple5" qsCatId="simple" csTypeId="urn:microsoft.com/office/officeart/2005/8/colors/accent1_2" csCatId="accent1" phldr="1"/>
      <dgm:spPr/>
      <dgm:t>
        <a:bodyPr/>
        <a:lstStyle/>
        <a:p>
          <a:endParaRPr lang="en-IN"/>
        </a:p>
      </dgm:t>
    </dgm:pt>
    <dgm:pt modelId="{FAD3F24B-9BFE-4553-8743-F38A7B070F79}" type="parTrans" cxnId="{18CA1C78-7E94-4D98-8EE3-109B3AB1D9DA}">
      <dgm:prSet/>
      <dgm:spPr/>
      <dgm:t>
        <a:bodyPr/>
        <a:lstStyle/>
        <a:p>
          <a:endParaRPr lang="en-IN"/>
        </a:p>
      </dgm:t>
    </dgm:pt>
    <dgm:pt modelId="{704B7533-411F-4D2D-BC51-31431E299A7F}">
      <dgm:prSet phldrT="[Text]" custT="1"/>
      <dgm:spPr>
        <a:solidFill>
          <a:schemeClr val="accent1">
            <a:lumMod val="75000"/>
          </a:schemeClr>
        </a:solidFill>
      </dgm:spPr>
      <dgm:t>
        <a:bodyPr/>
        <a:lstStyle/>
        <a:p>
          <a:r>
            <a:rPr lang="en-US" sz="2000" kern="1200">
              <a:latin typeface="Times New Roman" pitchFamily="18" charset="0"/>
              <a:ea typeface="+mn-ea"/>
              <a:cs typeface="Times New Roman" pitchFamily="18" charset="0"/>
            </a:rPr>
            <a:t>User Characteristics</a:t>
          </a:r>
          <a:endParaRPr lang="en-IN" sz="2000" kern="1200">
            <a:latin typeface="Times New Roman" pitchFamily="18" charset="0"/>
            <a:ea typeface="+mn-ea"/>
            <a:cs typeface="Times New Roman" pitchFamily="18" charset="0"/>
          </a:endParaRPr>
        </a:p>
      </dgm:t>
    </dgm:pt>
    <dgm:pt modelId="{537D3937-87B4-4FE9-AE58-F33C3A8EBB2D}" type="parTrans" cxnId="{53D32702-0AF5-43D7-8BB3-EBA4F1E9405B}">
      <dgm:prSet/>
      <dgm:spPr>
        <a:noFill/>
        <a:ln w="25400" cap="flat" cmpd="sng" algn="ctr">
          <a:solidFill>
            <a:schemeClr val="accent1">
              <a:shade val="60000"/>
              <a:hueOff val="0"/>
              <a:satOff val="0"/>
              <a:lumOff val="0"/>
              <a:alphaOff val="0"/>
            </a:schemeClr>
          </a:solidFill>
          <a:prstDash val="solid"/>
        </a:ln>
      </dgm:spPr>
      <dgm:t>
        <a:bodyPr/>
        <a:lstStyle/>
        <a:p>
          <a:endParaRPr lang="en-IN"/>
        </a:p>
      </dgm:t>
    </dgm:pt>
    <dgm:pt modelId="{ECF569B4-1ACF-4A9A-B419-99F693CA2D13}">
      <dgm:prSet phldrT="[Text]" custT="1"/>
      <dgm:spPr>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dgm:spPr>
      <dgm:t>
        <a:bodyPr/>
        <a:lstStyle/>
        <a:p>
          <a:pPr>
            <a:buSzPts val="1200"/>
            <a:buFont typeface="Symbol" panose="05050102010706020507" pitchFamily="18" charset="2"/>
            <a:buNone/>
          </a:pPr>
          <a:r>
            <a:rPr lang="en-IN" sz="1400">
              <a:latin typeface="Times New Roman" pitchFamily="18" charset="0"/>
              <a:cs typeface="Times New Roman" pitchFamily="18" charset="0"/>
            </a:rPr>
            <a:t>User is required to have basic knowledge of computing and internet surfing</a:t>
          </a:r>
          <a:r>
            <a:rPr lang="en-IN" sz="1400"/>
            <a:t>.</a:t>
          </a:r>
        </a:p>
      </dgm:t>
    </dgm:pt>
    <dgm:pt modelId="{B7F89235-26F2-485B-AAEC-FAB0775F179D}" type="sibTrans" cxnId="{53D32702-0AF5-43D7-8BB3-EBA4F1E9405B}">
      <dgm:prSet/>
      <dgm:spPr/>
      <dgm:t>
        <a:bodyPr/>
        <a:lstStyle/>
        <a:p>
          <a:endParaRPr lang="en-IN"/>
        </a:p>
      </dgm:t>
    </dgm:pt>
    <dgm:pt modelId="{D8BA8203-D2B0-4EDD-B7DF-3580B497A98D}" type="parTrans" cxnId="{63F8E272-71F3-4065-B5E8-EEDC716D1D2A}">
      <dgm:prSet/>
      <dgm:spPr>
        <a:noFill/>
        <a:ln w="25400" cap="flat" cmpd="sng" algn="ctr">
          <a:solidFill>
            <a:schemeClr val="accent1">
              <a:shade val="60000"/>
              <a:hueOff val="0"/>
              <a:satOff val="0"/>
              <a:lumOff val="0"/>
              <a:alphaOff val="0"/>
            </a:schemeClr>
          </a:solidFill>
          <a:prstDash val="solid"/>
        </a:ln>
      </dgm:spPr>
      <dgm:t>
        <a:bodyPr/>
        <a:lstStyle/>
        <a:p>
          <a:endParaRPr lang="en-IN"/>
        </a:p>
      </dgm:t>
    </dgm:pt>
    <dgm:pt modelId="{1DFD1C77-FCA0-4E14-93D1-7EE0A122EB3F}">
      <dgm:prSet phldrT="[Text]" custT="1"/>
      <dgm:spPr>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dgm:spPr>
      <dgm:t>
        <a:bodyPr/>
        <a:lstStyle/>
        <a:p>
          <a:pPr>
            <a:buSzPts val="1200"/>
            <a:buFont typeface="Symbol" panose="05050102010706020507" pitchFamily="18" charset="2"/>
            <a:buNone/>
          </a:pPr>
          <a:r>
            <a:rPr lang="en-IN" sz="1400" kern="1200">
              <a:latin typeface="Times New Roman" pitchFamily="18" charset="0"/>
              <a:ea typeface="+mn-ea"/>
              <a:cs typeface="Times New Roman" pitchFamily="18" charset="0"/>
            </a:rPr>
            <a:t>User should have good knowledge of ISL and English</a:t>
          </a:r>
          <a:r>
            <a:rPr lang="en-IN" sz="1400" kern="1200"/>
            <a:t>.</a:t>
          </a:r>
        </a:p>
      </dgm:t>
    </dgm:pt>
    <dgm:pt modelId="{3DE930C7-AAFE-4210-9A1F-8BF136925C87}" type="sibTrans" cxnId="{63F8E272-71F3-4065-B5E8-EEDC716D1D2A}">
      <dgm:prSet/>
      <dgm:spPr/>
      <dgm:t>
        <a:bodyPr/>
        <a:lstStyle/>
        <a:p>
          <a:endParaRPr lang="en-IN"/>
        </a:p>
      </dgm:t>
    </dgm:pt>
    <dgm:pt modelId="{173A546F-17F4-46C7-AD76-87CC9D6AC2C4}" type="sibTrans" cxnId="{18CA1C78-7E94-4D98-8EE3-109B3AB1D9DA}">
      <dgm:prSet/>
      <dgm:spPr/>
      <dgm:t>
        <a:bodyPr/>
        <a:lstStyle/>
        <a:p>
          <a:endParaRPr lang="en-IN"/>
        </a:p>
      </dgm:t>
    </dgm:pt>
    <dgm:pt modelId="{F86080FC-93CF-43B8-86BD-116AF456DA08}" type="parTrans" cxnId="{EBF00F9F-23A2-4B50-AB9F-AF102196FE15}">
      <dgm:prSet/>
      <dgm:spPr/>
      <dgm:t>
        <a:bodyPr/>
        <a:lstStyle/>
        <a:p>
          <a:endParaRPr lang="en-IN"/>
        </a:p>
      </dgm:t>
    </dgm:pt>
    <dgm:pt modelId="{420BFD18-72D6-4CD4-A1A2-FC038D259BA2}">
      <dgm:prSet phldrT="[Text]" custT="1"/>
      <dgm:spPr>
        <a:solidFill>
          <a:schemeClr val="accent1">
            <a:lumMod val="75000"/>
          </a:schemeClr>
        </a:solidFill>
      </dgm:spPr>
      <dgm:t>
        <a:bodyPr/>
        <a:lstStyle/>
        <a:p>
          <a:pPr marL="0" lvl="0" indent="0" algn="ctr" defTabSz="889000">
            <a:lnSpc>
              <a:spcPct val="90000"/>
            </a:lnSpc>
            <a:spcBef>
              <a:spcPct val="0"/>
            </a:spcBef>
            <a:spcAft>
              <a:spcPct val="35000"/>
            </a:spcAft>
            <a:buNone/>
          </a:pPr>
          <a:r>
            <a:rPr lang="en-US" sz="2000" kern="1200">
              <a:latin typeface="Times New Roman" pitchFamily="18" charset="0"/>
              <a:ea typeface="+mn-ea"/>
              <a:cs typeface="Times New Roman" pitchFamily="18" charset="0"/>
            </a:rPr>
            <a:t>Constraints</a:t>
          </a:r>
          <a:endParaRPr lang="en-IN" sz="2000" kern="1200">
            <a:latin typeface="Times New Roman" pitchFamily="18" charset="0"/>
            <a:ea typeface="+mn-ea"/>
            <a:cs typeface="Times New Roman" pitchFamily="18" charset="0"/>
          </a:endParaRPr>
        </a:p>
      </dgm:t>
    </dgm:pt>
    <dgm:pt modelId="{D62B7A93-0C56-47A9-93A3-980D2630212E}" type="parTrans" cxnId="{640B931A-0D54-4420-AFD8-260CD618D17C}">
      <dgm:prSet/>
      <dgm:spPr>
        <a:noFill/>
        <a:ln w="25400" cap="flat" cmpd="sng" algn="ctr">
          <a:solidFill>
            <a:schemeClr val="accent1">
              <a:shade val="60000"/>
              <a:hueOff val="0"/>
              <a:satOff val="0"/>
              <a:lumOff val="0"/>
              <a:alphaOff val="0"/>
            </a:schemeClr>
          </a:solidFill>
          <a:prstDash val="solid"/>
        </a:ln>
      </dgm:spPr>
      <dgm:t>
        <a:bodyPr/>
        <a:lstStyle/>
        <a:p>
          <a:endParaRPr lang="en-IN"/>
        </a:p>
      </dgm:t>
    </dgm:pt>
    <dgm:pt modelId="{5E6CF439-8B9A-443B-B8A2-52CBF2B9132C}">
      <dgm:prSet phldrT="[Text]" custT="1"/>
      <dgm:spPr>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dgm:spPr>
      <dgm:t>
        <a:bodyPr/>
        <a:lstStyle/>
        <a:p>
          <a:pPr marL="0" lvl="0" indent="0" algn="ctr" defTabSz="622300">
            <a:lnSpc>
              <a:spcPct val="90000"/>
            </a:lnSpc>
            <a:spcBef>
              <a:spcPct val="0"/>
            </a:spcBef>
            <a:spcAft>
              <a:spcPct val="35000"/>
            </a:spcAft>
            <a:buNone/>
          </a:pPr>
          <a:r>
            <a:rPr lang="en-IN" sz="1400" kern="1200">
              <a:latin typeface="Times New Roman" pitchFamily="18" charset="0"/>
              <a:ea typeface="+mn-ea"/>
              <a:cs typeface="Times New Roman" pitchFamily="18" charset="0"/>
            </a:rPr>
            <a:t>Hardware limitation on mobile devices.</a:t>
          </a:r>
        </a:p>
      </dgm:t>
    </dgm:pt>
    <dgm:pt modelId="{81BE9CD1-1C6A-4BBE-8091-1E4C856921D7}" type="sibTrans" cxnId="{640B931A-0D54-4420-AFD8-260CD618D17C}">
      <dgm:prSet/>
      <dgm:spPr/>
      <dgm:t>
        <a:bodyPr/>
        <a:lstStyle/>
        <a:p>
          <a:endParaRPr lang="en-IN"/>
        </a:p>
      </dgm:t>
    </dgm:pt>
    <dgm:pt modelId="{32141C8F-AB96-4DB2-B171-8CF55F9208CF}" type="parTrans" cxnId="{BDB7337C-03BF-4F1F-974C-52BEACC11033}">
      <dgm:prSet/>
      <dgm:spPr>
        <a:noFill/>
        <a:ln w="25400" cap="flat" cmpd="sng" algn="ctr">
          <a:solidFill>
            <a:schemeClr val="accent1">
              <a:shade val="60000"/>
              <a:hueOff val="0"/>
              <a:satOff val="0"/>
              <a:lumOff val="0"/>
              <a:alphaOff val="0"/>
            </a:schemeClr>
          </a:solidFill>
          <a:prstDash val="solid"/>
        </a:ln>
      </dgm:spPr>
      <dgm:t>
        <a:bodyPr/>
        <a:lstStyle/>
        <a:p>
          <a:endParaRPr lang="en-IN"/>
        </a:p>
      </dgm:t>
    </dgm:pt>
    <dgm:pt modelId="{AE03C433-4628-4E04-808C-84F0A7141487}">
      <dgm:prSet phldrT="[Text]" custT="1"/>
      <dgm:spPr>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dgm:spPr>
      <dgm:t>
        <a:bodyPr/>
        <a:lstStyle/>
        <a:p>
          <a:pPr marL="0" lvl="0" indent="0" algn="ctr" defTabSz="622300">
            <a:lnSpc>
              <a:spcPct val="90000"/>
            </a:lnSpc>
            <a:spcBef>
              <a:spcPct val="0"/>
            </a:spcBef>
            <a:spcAft>
              <a:spcPct val="35000"/>
            </a:spcAft>
            <a:buNone/>
          </a:pPr>
          <a:r>
            <a:rPr lang="en-IN" sz="1400" kern="1200">
              <a:latin typeface="Times New Roman" pitchFamily="18" charset="0"/>
              <a:ea typeface="+mn-ea"/>
              <a:cs typeface="Times New Roman" pitchFamily="18" charset="0"/>
            </a:rPr>
            <a:t>Full-fledged translation is not possible.</a:t>
          </a:r>
        </a:p>
      </dgm:t>
    </dgm:pt>
    <dgm:pt modelId="{EC0349FC-CDA5-49AA-8EDF-AE7AEB3EFE9E}" type="sibTrans" cxnId="{BDB7337C-03BF-4F1F-974C-52BEACC11033}">
      <dgm:prSet/>
      <dgm:spPr/>
      <dgm:t>
        <a:bodyPr/>
        <a:lstStyle/>
        <a:p>
          <a:endParaRPr lang="en-IN"/>
        </a:p>
      </dgm:t>
    </dgm:pt>
    <dgm:pt modelId="{E44D874A-2BBC-43DF-9FB7-771A032098F9}" type="parTrans" cxnId="{9E8D0707-5BD1-492F-914B-64BF4B2B71E4}">
      <dgm:prSet/>
      <dgm:spPr>
        <a:noFill/>
        <a:ln w="25400" cap="flat" cmpd="sng" algn="ctr">
          <a:solidFill>
            <a:schemeClr val="accent1">
              <a:shade val="60000"/>
              <a:hueOff val="0"/>
              <a:satOff val="0"/>
              <a:lumOff val="0"/>
              <a:alphaOff val="0"/>
            </a:schemeClr>
          </a:solidFill>
          <a:prstDash val="solid"/>
        </a:ln>
      </dgm:spPr>
      <dgm:t>
        <a:bodyPr/>
        <a:lstStyle/>
        <a:p>
          <a:endParaRPr lang="en-IN"/>
        </a:p>
      </dgm:t>
    </dgm:pt>
    <dgm:pt modelId="{ED3FB4D8-E8F1-496C-B4C1-12117EE057A9}">
      <dgm:prSet phldrT="[Text]" custT="1"/>
      <dgm:spPr>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dgm:spPr>
      <dgm:t>
        <a:bodyPr/>
        <a:lstStyle/>
        <a:p>
          <a:pPr marL="0" lvl="0" indent="0" algn="ctr" defTabSz="622300">
            <a:lnSpc>
              <a:spcPct val="90000"/>
            </a:lnSpc>
            <a:spcBef>
              <a:spcPct val="0"/>
            </a:spcBef>
            <a:spcAft>
              <a:spcPct val="35000"/>
            </a:spcAft>
            <a:buSzPts val="1200"/>
            <a:buFont typeface="Symbol" panose="05050102010706020507" pitchFamily="18" charset="2"/>
            <a:buNone/>
          </a:pPr>
          <a:r>
            <a:rPr lang="en-IN" sz="1400" kern="1200">
              <a:latin typeface="Times New Roman" pitchFamily="18" charset="0"/>
              <a:ea typeface="+mn-ea"/>
              <a:cs typeface="Times New Roman" pitchFamily="18" charset="0"/>
            </a:rPr>
            <a:t>Only one-way communication is possible.</a:t>
          </a:r>
        </a:p>
      </dgm:t>
    </dgm:pt>
    <dgm:pt modelId="{B6A66AFE-C117-4A91-B1E3-44BB3D11FAC3}" type="sibTrans" cxnId="{9E8D0707-5BD1-492F-914B-64BF4B2B71E4}">
      <dgm:prSet/>
      <dgm:spPr/>
      <dgm:t>
        <a:bodyPr/>
        <a:lstStyle/>
        <a:p>
          <a:endParaRPr lang="en-IN"/>
        </a:p>
      </dgm:t>
    </dgm:pt>
    <dgm:pt modelId="{DAACD467-F872-44E6-A521-1C559359FAB7}" type="parTrans" cxnId="{249EFDB5-F63C-4BE2-8538-51FB89D31307}">
      <dgm:prSet/>
      <dgm:spPr>
        <a:noFill/>
        <a:ln w="25400" cap="flat" cmpd="sng" algn="ctr">
          <a:solidFill>
            <a:schemeClr val="accent1">
              <a:shade val="60000"/>
              <a:hueOff val="0"/>
              <a:satOff val="0"/>
              <a:lumOff val="0"/>
              <a:alphaOff val="0"/>
            </a:schemeClr>
          </a:solidFill>
          <a:prstDash val="solid"/>
        </a:ln>
      </dgm:spPr>
      <dgm:t>
        <a:bodyPr/>
        <a:lstStyle/>
        <a:p>
          <a:endParaRPr lang="en-IN"/>
        </a:p>
      </dgm:t>
    </dgm:pt>
    <dgm:pt modelId="{01A93AB6-A15F-404F-A0E2-B0E4853B3F81}">
      <dgm:prSet phldrT="[Text]" custT="1"/>
      <dgm:spPr>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dgm:spPr>
      <dgm:t>
        <a:bodyPr/>
        <a:lstStyle/>
        <a:p>
          <a:pPr marL="0" lvl="0" indent="0" algn="ctr" defTabSz="622300">
            <a:lnSpc>
              <a:spcPct val="90000"/>
            </a:lnSpc>
            <a:spcBef>
              <a:spcPct val="0"/>
            </a:spcBef>
            <a:spcAft>
              <a:spcPct val="35000"/>
            </a:spcAft>
            <a:buSzPts val="1200"/>
            <a:buFont typeface="Symbol" panose="05050102010706020507" pitchFamily="18" charset="2"/>
            <a:buNone/>
          </a:pPr>
          <a:r>
            <a:rPr lang="en-IN" sz="1400" kern="1200">
              <a:latin typeface="Times New Roman" pitchFamily="18" charset="0"/>
              <a:ea typeface="+mn-ea"/>
              <a:cs typeface="Times New Roman" pitchFamily="18" charset="0"/>
            </a:rPr>
            <a:t>Fast-paced communications are not possible.</a:t>
          </a:r>
        </a:p>
      </dgm:t>
    </dgm:pt>
    <dgm:pt modelId="{EAC270AE-C205-4CCA-9460-7EF6073CBC5D}" type="sibTrans" cxnId="{249EFDB5-F63C-4BE2-8538-51FB89D31307}">
      <dgm:prSet/>
      <dgm:spPr/>
      <dgm:t>
        <a:bodyPr/>
        <a:lstStyle/>
        <a:p>
          <a:endParaRPr lang="en-IN"/>
        </a:p>
      </dgm:t>
    </dgm:pt>
    <dgm:pt modelId="{31F747E8-FCB2-483A-8090-8B00DE87A9DA}" type="sibTrans" cxnId="{EBF00F9F-23A2-4B50-AB9F-AF102196FE15}">
      <dgm:prSet/>
      <dgm:spPr/>
      <dgm:t>
        <a:bodyPr/>
        <a:lstStyle/>
        <a:p>
          <a:endParaRPr lang="en-IN"/>
        </a:p>
      </dgm:t>
    </dgm:pt>
    <dgm:pt modelId="{D80954F4-B4A2-45B3-BD72-01F378DF047B}" type="pres">
      <dgm:prSet presAssocID="{A55A241F-31F4-4D65-8E08-99A09BA90AF7}" presName="diagram" presStyleCnt="0">
        <dgm:presLayoutVars>
          <dgm:chPref val="1"/>
          <dgm:dir/>
          <dgm:animOne val="branch"/>
          <dgm:animLvl val="lvl"/>
          <dgm:resizeHandles/>
        </dgm:presLayoutVars>
      </dgm:prSet>
      <dgm:spPr/>
      <dgm:t>
        <a:bodyPr/>
        <a:lstStyle/>
        <a:p>
          <a:endParaRPr lang="en-US"/>
        </a:p>
      </dgm:t>
    </dgm:pt>
    <dgm:pt modelId="{1427CF47-5133-4E5F-A18A-B5D5AEE7AAF5}" type="pres">
      <dgm:prSet presAssocID="{704B7533-411F-4D2D-BC51-31431E299A7F}" presName="root" presStyleCnt="0"/>
      <dgm:spPr/>
    </dgm:pt>
    <dgm:pt modelId="{1D407685-4581-4940-9CAE-122546C1CE8F}" type="pres">
      <dgm:prSet presAssocID="{704B7533-411F-4D2D-BC51-31431E299A7F}" presName="rootComposite" presStyleCnt="0"/>
      <dgm:spPr/>
    </dgm:pt>
    <dgm:pt modelId="{694398B0-6438-4C9C-82D5-FBFC56D15A42}" type="pres">
      <dgm:prSet presAssocID="{704B7533-411F-4D2D-BC51-31431E299A7F}" presName="rootText" presStyleLbl="node1" presStyleIdx="0" presStyleCnt="2" custScaleX="141861" custLinFactNeighborX="-93125" custLinFactNeighborY="15075"/>
      <dgm:spPr/>
      <dgm:t>
        <a:bodyPr/>
        <a:lstStyle/>
        <a:p>
          <a:endParaRPr lang="en-US"/>
        </a:p>
      </dgm:t>
    </dgm:pt>
    <dgm:pt modelId="{04220BD6-55CF-45B4-93E3-6D15533F5080}" type="pres">
      <dgm:prSet presAssocID="{704B7533-411F-4D2D-BC51-31431E299A7F}" presName="rootConnector" presStyleLbl="node1" presStyleIdx="0" presStyleCnt="2"/>
      <dgm:spPr/>
      <dgm:t>
        <a:bodyPr/>
        <a:lstStyle/>
        <a:p>
          <a:endParaRPr lang="en-US"/>
        </a:p>
      </dgm:t>
    </dgm:pt>
    <dgm:pt modelId="{85F335C4-2013-4EE6-93B9-EDE64DAC91E7}" type="pres">
      <dgm:prSet presAssocID="{704B7533-411F-4D2D-BC51-31431E299A7F}" presName="childShape" presStyleCnt="0"/>
      <dgm:spPr/>
    </dgm:pt>
    <dgm:pt modelId="{1CD080B1-4503-479D-819A-EE7806B6C76E}" type="pres">
      <dgm:prSet presAssocID="{537D3937-87B4-4FE9-AE58-F33C3A8EBB2D}" presName="Name13" presStyleLbl="parChTrans1D2" presStyleIdx="0" presStyleCnt="6"/>
      <dgm:spPr/>
      <dgm:t>
        <a:bodyPr/>
        <a:lstStyle/>
        <a:p>
          <a:endParaRPr lang="en-US"/>
        </a:p>
      </dgm:t>
    </dgm:pt>
    <dgm:pt modelId="{FC64B745-6C9E-41F1-A64F-4AECC3286F4F}" type="pres">
      <dgm:prSet presAssocID="{ECF569B4-1ACF-4A9A-B419-99F693CA2D13}" presName="childText" presStyleLbl="bgAcc1" presStyleIdx="0" presStyleCnt="6" custScaleX="264423" custScaleY="100645" custLinFactX="-12533" custLinFactNeighborX="-100000" custLinFactNeighborY="8605">
        <dgm:presLayoutVars>
          <dgm:bulletEnabled val="1"/>
        </dgm:presLayoutVars>
      </dgm:prSet>
      <dgm:spPr/>
      <dgm:t>
        <a:bodyPr/>
        <a:lstStyle/>
        <a:p>
          <a:endParaRPr lang="en-US"/>
        </a:p>
      </dgm:t>
    </dgm:pt>
    <dgm:pt modelId="{2C7817C7-AF40-4D08-B0BA-A340C380DBD4}" type="pres">
      <dgm:prSet presAssocID="{D8BA8203-D2B0-4EDD-B7DF-3580B497A98D}" presName="Name13" presStyleLbl="parChTrans1D2" presStyleIdx="1" presStyleCnt="6"/>
      <dgm:spPr/>
      <dgm:t>
        <a:bodyPr/>
        <a:lstStyle/>
        <a:p>
          <a:endParaRPr lang="en-US"/>
        </a:p>
      </dgm:t>
    </dgm:pt>
    <dgm:pt modelId="{252B699B-0663-4414-A3B6-2791C07E7B1B}" type="pres">
      <dgm:prSet presAssocID="{1DFD1C77-FCA0-4E14-93D1-7EE0A122EB3F}" presName="childText" presStyleLbl="bgAcc1" presStyleIdx="1" presStyleCnt="6" custScaleX="264424" custScaleY="105584" custLinFactX="-13202" custLinFactNeighborX="-100000" custLinFactNeighborY="12201">
        <dgm:presLayoutVars>
          <dgm:bulletEnabled val="1"/>
        </dgm:presLayoutVars>
      </dgm:prSet>
      <dgm:spPr/>
      <dgm:t>
        <a:bodyPr/>
        <a:lstStyle/>
        <a:p>
          <a:endParaRPr lang="en-US"/>
        </a:p>
      </dgm:t>
    </dgm:pt>
    <dgm:pt modelId="{3271BAE7-9963-41EB-A97C-0B1CC487EA3C}" type="pres">
      <dgm:prSet presAssocID="{420BFD18-72D6-4CD4-A1A2-FC038D259BA2}" presName="root" presStyleCnt="0"/>
      <dgm:spPr/>
    </dgm:pt>
    <dgm:pt modelId="{33E569BF-9EE3-4D06-B1A9-7F81CFBEFFC9}" type="pres">
      <dgm:prSet presAssocID="{420BFD18-72D6-4CD4-A1A2-FC038D259BA2}" presName="rootComposite" presStyleCnt="0"/>
      <dgm:spPr/>
    </dgm:pt>
    <dgm:pt modelId="{72177322-D3AA-441C-B85B-BADC3F0553B4}" type="pres">
      <dgm:prSet presAssocID="{420BFD18-72D6-4CD4-A1A2-FC038D259BA2}" presName="rootText" presStyleLbl="node1" presStyleIdx="1" presStyleCnt="2" custScaleX="144509" custScaleY="88579" custLinFactNeighborX="2099" custLinFactNeighborY="15745"/>
      <dgm:spPr/>
      <dgm:t>
        <a:bodyPr/>
        <a:lstStyle/>
        <a:p>
          <a:endParaRPr lang="en-US"/>
        </a:p>
      </dgm:t>
    </dgm:pt>
    <dgm:pt modelId="{A55E154F-5B36-4606-96B0-D3B12348542B}" type="pres">
      <dgm:prSet presAssocID="{420BFD18-72D6-4CD4-A1A2-FC038D259BA2}" presName="rootConnector" presStyleLbl="node1" presStyleIdx="1" presStyleCnt="2"/>
      <dgm:spPr/>
      <dgm:t>
        <a:bodyPr/>
        <a:lstStyle/>
        <a:p>
          <a:endParaRPr lang="en-US"/>
        </a:p>
      </dgm:t>
    </dgm:pt>
    <dgm:pt modelId="{C179A7B7-755B-4F35-80C3-883E5B5764BC}" type="pres">
      <dgm:prSet presAssocID="{420BFD18-72D6-4CD4-A1A2-FC038D259BA2}" presName="childShape" presStyleCnt="0"/>
      <dgm:spPr/>
    </dgm:pt>
    <dgm:pt modelId="{3FC4F765-EE40-44FB-AA05-89F9E26C5681}" type="pres">
      <dgm:prSet presAssocID="{D62B7A93-0C56-47A9-93A3-980D2630212E}" presName="Name13" presStyleLbl="parChTrans1D2" presStyleIdx="2" presStyleCnt="6"/>
      <dgm:spPr/>
      <dgm:t>
        <a:bodyPr/>
        <a:lstStyle/>
        <a:p>
          <a:endParaRPr lang="en-US"/>
        </a:p>
      </dgm:t>
    </dgm:pt>
    <dgm:pt modelId="{99104B85-6BA7-4C1A-ACE4-87715398B659}" type="pres">
      <dgm:prSet presAssocID="{5E6CF439-8B9A-443B-B8A2-52CBF2B9132C}" presName="childText" presStyleLbl="bgAcc1" presStyleIdx="2" presStyleCnt="6" custScaleX="230406" custLinFactNeighborY="8398">
        <dgm:presLayoutVars>
          <dgm:bulletEnabled val="1"/>
        </dgm:presLayoutVars>
      </dgm:prSet>
      <dgm:spPr/>
      <dgm:t>
        <a:bodyPr/>
        <a:lstStyle/>
        <a:p>
          <a:endParaRPr lang="en-US"/>
        </a:p>
      </dgm:t>
    </dgm:pt>
    <dgm:pt modelId="{B5AA15EC-01BB-4138-8A0C-3DC1776EEB62}" type="pres">
      <dgm:prSet presAssocID="{32141C8F-AB96-4DB2-B171-8CF55F9208CF}" presName="Name13" presStyleLbl="parChTrans1D2" presStyleIdx="3" presStyleCnt="6"/>
      <dgm:spPr/>
      <dgm:t>
        <a:bodyPr/>
        <a:lstStyle/>
        <a:p>
          <a:endParaRPr lang="en-US"/>
        </a:p>
      </dgm:t>
    </dgm:pt>
    <dgm:pt modelId="{67C528D9-28FD-4E5C-8B2E-0471DD01208D}" type="pres">
      <dgm:prSet presAssocID="{AE03C433-4628-4E04-808C-84F0A7141487}" presName="childText" presStyleLbl="bgAcc1" presStyleIdx="3" presStyleCnt="6" custScaleX="230406" custLinFactNeighborY="5249">
        <dgm:presLayoutVars>
          <dgm:bulletEnabled val="1"/>
        </dgm:presLayoutVars>
      </dgm:prSet>
      <dgm:spPr/>
      <dgm:t>
        <a:bodyPr/>
        <a:lstStyle/>
        <a:p>
          <a:endParaRPr lang="en-US"/>
        </a:p>
      </dgm:t>
    </dgm:pt>
    <dgm:pt modelId="{40D3908C-26F6-4996-9D72-79932C0CEA67}" type="pres">
      <dgm:prSet presAssocID="{E44D874A-2BBC-43DF-9FB7-771A032098F9}" presName="Name13" presStyleLbl="parChTrans1D2" presStyleIdx="4" presStyleCnt="6"/>
      <dgm:spPr/>
      <dgm:t>
        <a:bodyPr/>
        <a:lstStyle/>
        <a:p>
          <a:endParaRPr lang="en-US"/>
        </a:p>
      </dgm:t>
    </dgm:pt>
    <dgm:pt modelId="{0F918128-00EB-45E7-B8FD-B94F7C31D68B}" type="pres">
      <dgm:prSet presAssocID="{ED3FB4D8-E8F1-496C-B4C1-12117EE057A9}" presName="childText" presStyleLbl="bgAcc1" presStyleIdx="4" presStyleCnt="6" custScaleX="231752" custLinFactNeighborY="-2139">
        <dgm:presLayoutVars>
          <dgm:bulletEnabled val="1"/>
        </dgm:presLayoutVars>
      </dgm:prSet>
      <dgm:spPr/>
      <dgm:t>
        <a:bodyPr/>
        <a:lstStyle/>
        <a:p>
          <a:endParaRPr lang="en-US"/>
        </a:p>
      </dgm:t>
    </dgm:pt>
    <dgm:pt modelId="{956303C2-AD62-4865-A885-2A942AAF336A}" type="pres">
      <dgm:prSet presAssocID="{DAACD467-F872-44E6-A521-1C559359FAB7}" presName="Name13" presStyleLbl="parChTrans1D2" presStyleIdx="5" presStyleCnt="6"/>
      <dgm:spPr/>
      <dgm:t>
        <a:bodyPr/>
        <a:lstStyle/>
        <a:p>
          <a:endParaRPr lang="en-US"/>
        </a:p>
      </dgm:t>
    </dgm:pt>
    <dgm:pt modelId="{22CB9667-B03D-4C3A-AA45-53DE55446E0D}" type="pres">
      <dgm:prSet presAssocID="{01A93AB6-A15F-404F-A0E2-B0E4853B3F81}" presName="childText" presStyleLbl="bgAcc1" presStyleIdx="5" presStyleCnt="6" custScaleX="231752" custLinFactNeighborX="-656" custLinFactNeighborY="-6298">
        <dgm:presLayoutVars>
          <dgm:bulletEnabled val="1"/>
        </dgm:presLayoutVars>
      </dgm:prSet>
      <dgm:spPr/>
      <dgm:t>
        <a:bodyPr/>
        <a:lstStyle/>
        <a:p>
          <a:endParaRPr lang="en-US"/>
        </a:p>
      </dgm:t>
    </dgm:pt>
  </dgm:ptLst>
  <dgm:cxnLst>
    <dgm:cxn modelId="{A71E20DA-2741-4F48-8E50-A1B44612867E}" type="presOf" srcId="{704B7533-411F-4D2D-BC51-31431E299A7F}" destId="{04220BD6-55CF-45B4-93E3-6D15533F5080}" srcOrd="1" destOrd="0" presId="urn:microsoft.com/office/officeart/2005/8/layout/hierarchy3"/>
    <dgm:cxn modelId="{53D32702-0AF5-43D7-8BB3-EBA4F1E9405B}" srcId="{704B7533-411F-4D2D-BC51-31431E299A7F}" destId="{ECF569B4-1ACF-4A9A-B419-99F693CA2D13}" srcOrd="0" destOrd="0" parTransId="{537D3937-87B4-4FE9-AE58-F33C3A8EBB2D}" sibTransId="{B7F89235-26F2-485B-AAEC-FAB0775F179D}"/>
    <dgm:cxn modelId="{C6A6E3F9-A0D9-418A-991D-D8F1FF1DC086}" type="presOf" srcId="{E44D874A-2BBC-43DF-9FB7-771A032098F9}" destId="{40D3908C-26F6-4996-9D72-79932C0CEA67}" srcOrd="0" destOrd="0" presId="urn:microsoft.com/office/officeart/2005/8/layout/hierarchy3"/>
    <dgm:cxn modelId="{5DFBBAF5-13B1-4CF9-A293-D52A692B089A}" type="presOf" srcId="{D8BA8203-D2B0-4EDD-B7DF-3580B497A98D}" destId="{2C7817C7-AF40-4D08-B0BA-A340C380DBD4}" srcOrd="0" destOrd="0" presId="urn:microsoft.com/office/officeart/2005/8/layout/hierarchy3"/>
    <dgm:cxn modelId="{9E8D0707-5BD1-492F-914B-64BF4B2B71E4}" srcId="{420BFD18-72D6-4CD4-A1A2-FC038D259BA2}" destId="{ED3FB4D8-E8F1-496C-B4C1-12117EE057A9}" srcOrd="2" destOrd="0" parTransId="{E44D874A-2BBC-43DF-9FB7-771A032098F9}" sibTransId="{B6A66AFE-C117-4A91-B1E3-44BB3D11FAC3}"/>
    <dgm:cxn modelId="{640B931A-0D54-4420-AFD8-260CD618D17C}" srcId="{420BFD18-72D6-4CD4-A1A2-FC038D259BA2}" destId="{5E6CF439-8B9A-443B-B8A2-52CBF2B9132C}" srcOrd="0" destOrd="0" parTransId="{D62B7A93-0C56-47A9-93A3-980D2630212E}" sibTransId="{81BE9CD1-1C6A-4BBE-8091-1E4C856921D7}"/>
    <dgm:cxn modelId="{BDB7337C-03BF-4F1F-974C-52BEACC11033}" srcId="{420BFD18-72D6-4CD4-A1A2-FC038D259BA2}" destId="{AE03C433-4628-4E04-808C-84F0A7141487}" srcOrd="1" destOrd="0" parTransId="{32141C8F-AB96-4DB2-B171-8CF55F9208CF}" sibTransId="{EC0349FC-CDA5-49AA-8EDF-AE7AEB3EFE9E}"/>
    <dgm:cxn modelId="{18CA1C78-7E94-4D98-8EE3-109B3AB1D9DA}" srcId="{A55A241F-31F4-4D65-8E08-99A09BA90AF7}" destId="{704B7533-411F-4D2D-BC51-31431E299A7F}" srcOrd="0" destOrd="0" parTransId="{FAD3F24B-9BFE-4553-8743-F38A7B070F79}" sibTransId="{173A546F-17F4-46C7-AD76-87CC9D6AC2C4}"/>
    <dgm:cxn modelId="{522EB5CA-D4BD-41FF-996F-91AA5DAD9B3F}" type="presOf" srcId="{DAACD467-F872-44E6-A521-1C559359FAB7}" destId="{956303C2-AD62-4865-A885-2A942AAF336A}" srcOrd="0" destOrd="0" presId="urn:microsoft.com/office/officeart/2005/8/layout/hierarchy3"/>
    <dgm:cxn modelId="{EBF00F9F-23A2-4B50-AB9F-AF102196FE15}" srcId="{A55A241F-31F4-4D65-8E08-99A09BA90AF7}" destId="{420BFD18-72D6-4CD4-A1A2-FC038D259BA2}" srcOrd="1" destOrd="0" parTransId="{F86080FC-93CF-43B8-86BD-116AF456DA08}" sibTransId="{31F747E8-FCB2-483A-8090-8B00DE87A9DA}"/>
    <dgm:cxn modelId="{249EFDB5-F63C-4BE2-8538-51FB89D31307}" srcId="{420BFD18-72D6-4CD4-A1A2-FC038D259BA2}" destId="{01A93AB6-A15F-404F-A0E2-B0E4853B3F81}" srcOrd="3" destOrd="0" parTransId="{DAACD467-F872-44E6-A521-1C559359FAB7}" sibTransId="{EAC270AE-C205-4CCA-9460-7EF6073CBC5D}"/>
    <dgm:cxn modelId="{647B1D91-658F-4690-A471-27A767FE1E58}" type="presOf" srcId="{32141C8F-AB96-4DB2-B171-8CF55F9208CF}" destId="{B5AA15EC-01BB-4138-8A0C-3DC1776EEB62}" srcOrd="0" destOrd="0" presId="urn:microsoft.com/office/officeart/2005/8/layout/hierarchy3"/>
    <dgm:cxn modelId="{EC9DFF28-42FA-4F66-A780-CFCEED1C6C77}" type="presOf" srcId="{420BFD18-72D6-4CD4-A1A2-FC038D259BA2}" destId="{72177322-D3AA-441C-B85B-BADC3F0553B4}" srcOrd="0" destOrd="0" presId="urn:microsoft.com/office/officeart/2005/8/layout/hierarchy3"/>
    <dgm:cxn modelId="{B37F7E5F-B763-4997-9B1A-86F55B1AB6BC}" type="presOf" srcId="{A55A241F-31F4-4D65-8E08-99A09BA90AF7}" destId="{D80954F4-B4A2-45B3-BD72-01F378DF047B}" srcOrd="0" destOrd="0" presId="urn:microsoft.com/office/officeart/2005/8/layout/hierarchy3"/>
    <dgm:cxn modelId="{1896D284-4DE3-4328-8DEA-0DB0BE0E262D}" type="presOf" srcId="{D62B7A93-0C56-47A9-93A3-980D2630212E}" destId="{3FC4F765-EE40-44FB-AA05-89F9E26C5681}" srcOrd="0" destOrd="0" presId="urn:microsoft.com/office/officeart/2005/8/layout/hierarchy3"/>
    <dgm:cxn modelId="{3C2AE476-FD60-402E-AC97-2A74EA01F5A4}" type="presOf" srcId="{ED3FB4D8-E8F1-496C-B4C1-12117EE057A9}" destId="{0F918128-00EB-45E7-B8FD-B94F7C31D68B}" srcOrd="0" destOrd="0" presId="urn:microsoft.com/office/officeart/2005/8/layout/hierarchy3"/>
    <dgm:cxn modelId="{63F8E272-71F3-4065-B5E8-EEDC716D1D2A}" srcId="{704B7533-411F-4D2D-BC51-31431E299A7F}" destId="{1DFD1C77-FCA0-4E14-93D1-7EE0A122EB3F}" srcOrd="1" destOrd="0" parTransId="{D8BA8203-D2B0-4EDD-B7DF-3580B497A98D}" sibTransId="{3DE930C7-AAFE-4210-9A1F-8BF136925C87}"/>
    <dgm:cxn modelId="{605108A7-3633-4992-9DD5-0B22D1DF4F13}" type="presOf" srcId="{420BFD18-72D6-4CD4-A1A2-FC038D259BA2}" destId="{A55E154F-5B36-4606-96B0-D3B12348542B}" srcOrd="1" destOrd="0" presId="urn:microsoft.com/office/officeart/2005/8/layout/hierarchy3"/>
    <dgm:cxn modelId="{89829BD1-6F62-497A-9537-6E8F67756B96}" type="presOf" srcId="{537D3937-87B4-4FE9-AE58-F33C3A8EBB2D}" destId="{1CD080B1-4503-479D-819A-EE7806B6C76E}" srcOrd="0" destOrd="0" presId="urn:microsoft.com/office/officeart/2005/8/layout/hierarchy3"/>
    <dgm:cxn modelId="{AB010E32-783A-41D3-970F-68CC74AC3204}" type="presOf" srcId="{01A93AB6-A15F-404F-A0E2-B0E4853B3F81}" destId="{22CB9667-B03D-4C3A-AA45-53DE55446E0D}" srcOrd="0" destOrd="0" presId="urn:microsoft.com/office/officeart/2005/8/layout/hierarchy3"/>
    <dgm:cxn modelId="{08C1D81A-F838-4B58-BFBD-C72A77627095}" type="presOf" srcId="{5E6CF439-8B9A-443B-B8A2-52CBF2B9132C}" destId="{99104B85-6BA7-4C1A-ACE4-87715398B659}" srcOrd="0" destOrd="0" presId="urn:microsoft.com/office/officeart/2005/8/layout/hierarchy3"/>
    <dgm:cxn modelId="{814EC954-3F09-4950-8A25-722566F66970}" type="presOf" srcId="{704B7533-411F-4D2D-BC51-31431E299A7F}" destId="{694398B0-6438-4C9C-82D5-FBFC56D15A42}" srcOrd="0" destOrd="0" presId="urn:microsoft.com/office/officeart/2005/8/layout/hierarchy3"/>
    <dgm:cxn modelId="{6F3F0338-2B11-4B18-8DD1-0ADE2A7B3F18}" type="presOf" srcId="{ECF569B4-1ACF-4A9A-B419-99F693CA2D13}" destId="{FC64B745-6C9E-41F1-A64F-4AECC3286F4F}" srcOrd="0" destOrd="0" presId="urn:microsoft.com/office/officeart/2005/8/layout/hierarchy3"/>
    <dgm:cxn modelId="{3DDF8408-013B-4439-BA05-6BB8117532F4}" type="presOf" srcId="{AE03C433-4628-4E04-808C-84F0A7141487}" destId="{67C528D9-28FD-4E5C-8B2E-0471DD01208D}" srcOrd="0" destOrd="0" presId="urn:microsoft.com/office/officeart/2005/8/layout/hierarchy3"/>
    <dgm:cxn modelId="{09F87387-C84F-406A-967B-932E1338006E}" type="presOf" srcId="{1DFD1C77-FCA0-4E14-93D1-7EE0A122EB3F}" destId="{252B699B-0663-4414-A3B6-2791C07E7B1B}" srcOrd="0" destOrd="0" presId="urn:microsoft.com/office/officeart/2005/8/layout/hierarchy3"/>
    <dgm:cxn modelId="{E1BD69D4-67AC-42D3-A9D8-CE1F3A967691}" type="presParOf" srcId="{D80954F4-B4A2-45B3-BD72-01F378DF047B}" destId="{1427CF47-5133-4E5F-A18A-B5D5AEE7AAF5}" srcOrd="0" destOrd="0" presId="urn:microsoft.com/office/officeart/2005/8/layout/hierarchy3"/>
    <dgm:cxn modelId="{F4070BAF-3E61-418D-94FE-8DBB0A05741E}" type="presParOf" srcId="{1427CF47-5133-4E5F-A18A-B5D5AEE7AAF5}" destId="{1D407685-4581-4940-9CAE-122546C1CE8F}" srcOrd="0" destOrd="0" presId="urn:microsoft.com/office/officeart/2005/8/layout/hierarchy3"/>
    <dgm:cxn modelId="{7B40A41A-8385-4FC2-93A5-ECD15E87A84B}" type="presParOf" srcId="{1D407685-4581-4940-9CAE-122546C1CE8F}" destId="{694398B0-6438-4C9C-82D5-FBFC56D15A42}" srcOrd="0" destOrd="0" presId="urn:microsoft.com/office/officeart/2005/8/layout/hierarchy3"/>
    <dgm:cxn modelId="{CAA5CBCC-FD52-4F62-BCB7-199CAA461C08}" type="presParOf" srcId="{1D407685-4581-4940-9CAE-122546C1CE8F}" destId="{04220BD6-55CF-45B4-93E3-6D15533F5080}" srcOrd="1" destOrd="0" presId="urn:microsoft.com/office/officeart/2005/8/layout/hierarchy3"/>
    <dgm:cxn modelId="{C04E3295-CEAD-4CD6-9868-51263CA9993F}" type="presParOf" srcId="{1427CF47-5133-4E5F-A18A-B5D5AEE7AAF5}" destId="{85F335C4-2013-4EE6-93B9-EDE64DAC91E7}" srcOrd="1" destOrd="0" presId="urn:microsoft.com/office/officeart/2005/8/layout/hierarchy3"/>
    <dgm:cxn modelId="{55BB30E8-3AB6-4954-AB09-612501D3D8E7}" type="presParOf" srcId="{85F335C4-2013-4EE6-93B9-EDE64DAC91E7}" destId="{1CD080B1-4503-479D-819A-EE7806B6C76E}" srcOrd="0" destOrd="0" presId="urn:microsoft.com/office/officeart/2005/8/layout/hierarchy3"/>
    <dgm:cxn modelId="{52F29E23-31EF-449A-BD9B-27A193A79CAB}" type="presParOf" srcId="{85F335C4-2013-4EE6-93B9-EDE64DAC91E7}" destId="{FC64B745-6C9E-41F1-A64F-4AECC3286F4F}" srcOrd="1" destOrd="0" presId="urn:microsoft.com/office/officeart/2005/8/layout/hierarchy3"/>
    <dgm:cxn modelId="{888363EC-4483-4975-8B7D-8DE94A29414D}" type="presParOf" srcId="{85F335C4-2013-4EE6-93B9-EDE64DAC91E7}" destId="{2C7817C7-AF40-4D08-B0BA-A340C380DBD4}" srcOrd="2" destOrd="0" presId="urn:microsoft.com/office/officeart/2005/8/layout/hierarchy3"/>
    <dgm:cxn modelId="{9F7999B9-8B2F-4B4E-B2F8-6ECDBD335473}" type="presParOf" srcId="{85F335C4-2013-4EE6-93B9-EDE64DAC91E7}" destId="{252B699B-0663-4414-A3B6-2791C07E7B1B}" srcOrd="3" destOrd="0" presId="urn:microsoft.com/office/officeart/2005/8/layout/hierarchy3"/>
    <dgm:cxn modelId="{E8B95E93-64C6-40A5-9D18-4EC0E29601FB}" type="presParOf" srcId="{D80954F4-B4A2-45B3-BD72-01F378DF047B}" destId="{3271BAE7-9963-41EB-A97C-0B1CC487EA3C}" srcOrd="1" destOrd="0" presId="urn:microsoft.com/office/officeart/2005/8/layout/hierarchy3"/>
    <dgm:cxn modelId="{302E2C95-5A54-486B-8488-C1BE0B817FC1}" type="presParOf" srcId="{3271BAE7-9963-41EB-A97C-0B1CC487EA3C}" destId="{33E569BF-9EE3-4D06-B1A9-7F81CFBEFFC9}" srcOrd="0" destOrd="0" presId="urn:microsoft.com/office/officeart/2005/8/layout/hierarchy3"/>
    <dgm:cxn modelId="{8A98C6F9-0106-420F-8DCF-7B69C001B80E}" type="presParOf" srcId="{33E569BF-9EE3-4D06-B1A9-7F81CFBEFFC9}" destId="{72177322-D3AA-441C-B85B-BADC3F0553B4}" srcOrd="0" destOrd="0" presId="urn:microsoft.com/office/officeart/2005/8/layout/hierarchy3"/>
    <dgm:cxn modelId="{C6EFF53C-CC14-4DBF-9651-0BDC01F6ACCA}" type="presParOf" srcId="{33E569BF-9EE3-4D06-B1A9-7F81CFBEFFC9}" destId="{A55E154F-5B36-4606-96B0-D3B12348542B}" srcOrd="1" destOrd="0" presId="urn:microsoft.com/office/officeart/2005/8/layout/hierarchy3"/>
    <dgm:cxn modelId="{83D273C9-4A44-4338-9F8E-99FD5AEF5B71}" type="presParOf" srcId="{3271BAE7-9963-41EB-A97C-0B1CC487EA3C}" destId="{C179A7B7-755B-4F35-80C3-883E5B5764BC}" srcOrd="1" destOrd="0" presId="urn:microsoft.com/office/officeart/2005/8/layout/hierarchy3"/>
    <dgm:cxn modelId="{25A49E2F-91AB-42B7-9395-E4C41B92C4DC}" type="presParOf" srcId="{C179A7B7-755B-4F35-80C3-883E5B5764BC}" destId="{3FC4F765-EE40-44FB-AA05-89F9E26C5681}" srcOrd="0" destOrd="0" presId="urn:microsoft.com/office/officeart/2005/8/layout/hierarchy3"/>
    <dgm:cxn modelId="{9B1DB0CE-61C8-445F-9511-0A1489BAA4E8}" type="presParOf" srcId="{C179A7B7-755B-4F35-80C3-883E5B5764BC}" destId="{99104B85-6BA7-4C1A-ACE4-87715398B659}" srcOrd="1" destOrd="0" presId="urn:microsoft.com/office/officeart/2005/8/layout/hierarchy3"/>
    <dgm:cxn modelId="{76B41278-C08B-455C-867D-2268855611E0}" type="presParOf" srcId="{C179A7B7-755B-4F35-80C3-883E5B5764BC}" destId="{B5AA15EC-01BB-4138-8A0C-3DC1776EEB62}" srcOrd="2" destOrd="0" presId="urn:microsoft.com/office/officeart/2005/8/layout/hierarchy3"/>
    <dgm:cxn modelId="{C0F78220-42BC-4AB4-AD8C-C0211A4F17B4}" type="presParOf" srcId="{C179A7B7-755B-4F35-80C3-883E5B5764BC}" destId="{67C528D9-28FD-4E5C-8B2E-0471DD01208D}" srcOrd="3" destOrd="0" presId="urn:microsoft.com/office/officeart/2005/8/layout/hierarchy3"/>
    <dgm:cxn modelId="{6933AD3B-A5B0-4544-A648-72C3E98B1E45}" type="presParOf" srcId="{C179A7B7-755B-4F35-80C3-883E5B5764BC}" destId="{40D3908C-26F6-4996-9D72-79932C0CEA67}" srcOrd="4" destOrd="0" presId="urn:microsoft.com/office/officeart/2005/8/layout/hierarchy3"/>
    <dgm:cxn modelId="{C36E4217-EAC9-4917-BE5E-068783691A1D}" type="presParOf" srcId="{C179A7B7-755B-4F35-80C3-883E5B5764BC}" destId="{0F918128-00EB-45E7-B8FD-B94F7C31D68B}" srcOrd="5" destOrd="0" presId="urn:microsoft.com/office/officeart/2005/8/layout/hierarchy3"/>
    <dgm:cxn modelId="{1267FFE6-892B-4AA8-B1B3-C3AFC570553E}" type="presParOf" srcId="{C179A7B7-755B-4F35-80C3-883E5B5764BC}" destId="{956303C2-AD62-4865-A885-2A942AAF336A}" srcOrd="6" destOrd="0" presId="urn:microsoft.com/office/officeart/2005/8/layout/hierarchy3"/>
    <dgm:cxn modelId="{F314FAA3-DED2-4AD1-AA70-EEF1E0268CA2}" type="presParOf" srcId="{C179A7B7-755B-4F35-80C3-883E5B5764BC}" destId="{22CB9667-B03D-4C3A-AA45-53DE55446E0D}" srcOrd="7" destOrd="0" presId="urn:microsoft.com/office/officeart/2005/8/layout/hierarchy3"/>
  </dgm:cxnLst>
  <dgm:bg/>
  <dgm:whole/>
  <dgm:extLst>
    <a:ext uri="http://schemas.microsoft.com/office/drawing/2008/diagram">
      <dsp:dataModelExt xmlns:dsp="http://schemas.microsoft.com/office/drawing/2008/diagram" xmlns="" relId="rId7" minVer="http://schemas.openxmlformats.org/drawingml/2006/main"/>
    </a:ext>
  </dgm:extLst>
</dgm:dataModel>
</file>

<file path=ppt/diagrams/data8.xml><?xml version="1.0" encoding="utf-8"?>
<dgm:dataModel xmlns:dgm="http://schemas.openxmlformats.org/drawingml/2006/diagram" xmlns:a="http://schemas.openxmlformats.org/drawingml/2006/main">
  <dgm:ptLst>
    <dgm:pt modelId="{98AFE6B3-4E65-4AF2-867D-1B50E3442042}" type="doc">
      <dgm:prSet loTypeId="urn:microsoft.com/office/officeart/2005/8/layout/radial2" loCatId="relationship" qsTypeId="urn:microsoft.com/office/officeart/2005/8/quickstyle/3d3" qsCatId="3D" csTypeId="urn:microsoft.com/office/officeart/2005/8/colors/colorful4" csCatId="colorful" phldr="1"/>
      <dgm:spPr/>
      <dgm:t>
        <a:bodyPr/>
        <a:lstStyle/>
        <a:p>
          <a:endParaRPr lang="en-IN"/>
        </a:p>
      </dgm:t>
    </dgm:pt>
    <dgm:pt modelId="{2D11BD0C-3B0B-4CD1-A389-CEE4DDF9EABF}" type="parTrans" cxnId="{FDBF8352-B743-43C9-909A-3FCDB7630EEF}">
      <dgm:prSet/>
      <dgm:spPr>
        <a:noFill/>
        <a:ln w="25400" cap="flat" cmpd="sng" algn="ctr">
          <a:solidFill>
            <a:schemeClr val="accent4">
              <a:hueOff val="0"/>
              <a:satOff val="0"/>
              <a:lumOff val="0"/>
              <a:alphaOff val="0"/>
            </a:schemeClr>
          </a:solidFill>
          <a:prstDash val="solid"/>
        </a:ln>
        <a:scene3d>
          <a:camera prst="orthographicFront">
            <a:rot lat="0" lon="0" rev="0"/>
          </a:camera>
          <a:lightRig rig="contrasting" dir="t">
            <a:rot lat="0" lon="0" rev="1200000"/>
          </a:lightRig>
        </a:scene3d>
        <a:sp3d z="-110000"/>
      </dgm:spPr>
      <dgm:t>
        <a:bodyPr/>
        <a:lstStyle/>
        <a:p>
          <a:endParaRPr lang="en-IN"/>
        </a:p>
      </dgm:t>
    </dgm:pt>
    <dgm:pt modelId="{6EAFF2FA-7780-4CA6-96C0-E0A3AB7D8269}">
      <dgm:prSet phldrT="[Text]" custT="1"/>
      <dgm:spPr>
        <a:solidFill>
          <a:schemeClr val="accent4">
            <a:hueOff val="211568"/>
            <a:satOff val="-13842"/>
            <a:lumOff val="510"/>
            <a:alphaOff val="0"/>
          </a:schemeClr>
        </a:solidFill>
        <a:ln>
          <a:noFill/>
        </a:ln>
        <a:scene3d>
          <a:camera prst="orthographicFront">
            <a:rot lat="0" lon="0" rev="0"/>
          </a:camera>
          <a:lightRig rig="contrasting" dir="t">
            <a:rot lat="0" lon="0" rev="1200000"/>
          </a:lightRig>
        </a:scene3d>
        <a:sp3d contourW="19050" prstMaterial="metal">
          <a:bevelT w="88900" h="203200"/>
          <a:bevelB w="165100" h="254000"/>
        </a:sp3d>
      </dgm:spPr>
      <dgm:t>
        <a:bodyPr/>
        <a:lstStyle/>
        <a:p>
          <a:r>
            <a:rPr lang="en-US" sz="2000">
              <a:solidFill>
                <a:schemeClr val="tx1"/>
              </a:solidFill>
              <a:latin typeface="Times New Roman" pitchFamily="18" charset="0"/>
              <a:cs typeface="Times New Roman" pitchFamily="18" charset="0"/>
            </a:rPr>
            <a:t>Python</a:t>
          </a:r>
          <a:endParaRPr lang="en-IN" sz="2000">
            <a:solidFill>
              <a:schemeClr val="tx1"/>
            </a:solidFill>
            <a:latin typeface="Times New Roman" pitchFamily="18" charset="0"/>
            <a:cs typeface="Times New Roman" pitchFamily="18" charset="0"/>
          </a:endParaRPr>
        </a:p>
      </dgm:t>
    </dgm:pt>
    <dgm:pt modelId="{47664F0B-2442-40FB-BE7A-466C7C6CFB07}" type="sibTrans" cxnId="{FDBF8352-B743-43C9-909A-3FCDB7630EEF}">
      <dgm:prSet/>
      <dgm:spPr/>
      <dgm:t>
        <a:bodyPr/>
        <a:lstStyle/>
        <a:p>
          <a:endParaRPr lang="en-IN"/>
        </a:p>
      </dgm:t>
    </dgm:pt>
    <dgm:pt modelId="{D4C2E5F6-B51F-4FD8-8ED6-D5B837380A00}" type="parTrans" cxnId="{48533591-6EAE-4243-897A-B1D7AFF07DDA}">
      <dgm:prSet/>
      <dgm:spPr>
        <a:noFill/>
        <a:ln w="25400" cap="flat" cmpd="sng" algn="ctr">
          <a:solidFill>
            <a:schemeClr val="accent4">
              <a:hueOff val="0"/>
              <a:satOff val="0"/>
              <a:lumOff val="0"/>
              <a:alphaOff val="0"/>
            </a:schemeClr>
          </a:solidFill>
          <a:prstDash val="solid"/>
        </a:ln>
        <a:scene3d>
          <a:camera prst="orthographicFront">
            <a:rot lat="0" lon="0" rev="0"/>
          </a:camera>
          <a:lightRig rig="contrasting" dir="t">
            <a:rot lat="0" lon="0" rev="1200000"/>
          </a:lightRig>
        </a:scene3d>
        <a:sp3d z="-110000"/>
      </dgm:spPr>
      <dgm:t>
        <a:bodyPr/>
        <a:lstStyle/>
        <a:p>
          <a:endParaRPr lang="en-IN"/>
        </a:p>
      </dgm:t>
    </dgm:pt>
    <dgm:pt modelId="{7BAEB598-96D1-42CB-BD07-EE2294507D01}">
      <dgm:prSet phldrT="[Text]" custT="1"/>
      <dgm:spPr>
        <a:solidFill>
          <a:schemeClr val="accent4">
            <a:hueOff val="423135"/>
            <a:satOff val="-27684"/>
            <a:lumOff val="1020"/>
            <a:alphaOff val="0"/>
          </a:schemeClr>
        </a:solidFill>
        <a:ln>
          <a:noFill/>
        </a:ln>
        <a:scene3d>
          <a:camera prst="orthographicFront">
            <a:rot lat="0" lon="0" rev="0"/>
          </a:camera>
          <a:lightRig rig="contrasting" dir="t">
            <a:rot lat="0" lon="0" rev="1200000"/>
          </a:lightRig>
        </a:scene3d>
        <a:sp3d contourW="19050" prstMaterial="metal">
          <a:bevelT w="88900" h="203200"/>
          <a:bevelB w="165100" h="254000"/>
        </a:sp3d>
      </dgm:spPr>
      <dgm:t>
        <a:bodyPr/>
        <a:lstStyle/>
        <a:p>
          <a:pPr marL="0" lvl="0" indent="0" algn="ctr" defTabSz="1066800">
            <a:lnSpc>
              <a:spcPct val="90000"/>
            </a:lnSpc>
            <a:spcBef>
              <a:spcPct val="0"/>
            </a:spcBef>
            <a:spcAft>
              <a:spcPct val="35000"/>
            </a:spcAft>
            <a:buNone/>
          </a:pPr>
          <a:r>
            <a:rPr lang="en-US" sz="2000" kern="1200" err="1">
              <a:solidFill>
                <a:srgbClr val="26303D"/>
              </a:solidFill>
              <a:latin typeface="Times New Roman" pitchFamily="18" charset="0"/>
              <a:ea typeface="+mn-ea"/>
              <a:cs typeface="Times New Roman" pitchFamily="18" charset="0"/>
            </a:rPr>
            <a:t>Jupyter Notebook</a:t>
          </a:r>
          <a:endParaRPr lang="en-IN" sz="2000" kern="1200">
            <a:solidFill>
              <a:srgbClr val="26303D"/>
            </a:solidFill>
            <a:latin typeface="Times New Roman" pitchFamily="18" charset="0"/>
            <a:ea typeface="+mn-ea"/>
            <a:cs typeface="Times New Roman" pitchFamily="18" charset="0"/>
          </a:endParaRPr>
        </a:p>
      </dgm:t>
    </dgm:pt>
    <dgm:pt modelId="{4D3B6001-5B00-477B-B400-89C0A2AEE58A}" type="sibTrans" cxnId="{48533591-6EAE-4243-897A-B1D7AFF07DDA}">
      <dgm:prSet/>
      <dgm:spPr/>
      <dgm:t>
        <a:bodyPr/>
        <a:lstStyle/>
        <a:p>
          <a:endParaRPr lang="en-IN"/>
        </a:p>
      </dgm:t>
    </dgm:pt>
    <dgm:pt modelId="{EB2CE11C-AB78-4130-8D2E-4D30EE2A7A1E}" type="parTrans" cxnId="{2158FB96-7BBE-4C23-8D97-755462480202}">
      <dgm:prSet/>
      <dgm:spPr>
        <a:noFill/>
        <a:ln w="25400" cap="flat" cmpd="sng" algn="ctr">
          <a:solidFill>
            <a:schemeClr val="accent4">
              <a:hueOff val="0"/>
              <a:satOff val="0"/>
              <a:lumOff val="0"/>
              <a:alphaOff val="0"/>
            </a:schemeClr>
          </a:solidFill>
          <a:prstDash val="solid"/>
        </a:ln>
        <a:scene3d>
          <a:camera prst="orthographicFront">
            <a:rot lat="0" lon="0" rev="0"/>
          </a:camera>
          <a:lightRig rig="contrasting" dir="t">
            <a:rot lat="0" lon="0" rev="1200000"/>
          </a:lightRig>
        </a:scene3d>
        <a:sp3d z="-110000"/>
      </dgm:spPr>
      <dgm:t>
        <a:bodyPr/>
        <a:lstStyle/>
        <a:p>
          <a:endParaRPr lang="en-IN"/>
        </a:p>
      </dgm:t>
    </dgm:pt>
    <dgm:pt modelId="{7627480D-4E22-4F57-8E21-E22B2CEDB36F}">
      <dgm:prSet phldrT="[Text]" custT="1"/>
      <dgm:spPr>
        <a:solidFill>
          <a:schemeClr val="accent4">
            <a:hueOff val="634703"/>
            <a:satOff val="-41525"/>
            <a:lumOff val="1529"/>
            <a:alphaOff val="0"/>
          </a:schemeClr>
        </a:solidFill>
        <a:ln>
          <a:noFill/>
        </a:ln>
        <a:scene3d>
          <a:camera prst="orthographicFront">
            <a:rot lat="0" lon="0" rev="0"/>
          </a:camera>
          <a:lightRig rig="contrasting" dir="t">
            <a:rot lat="0" lon="0" rev="1200000"/>
          </a:lightRig>
        </a:scene3d>
        <a:sp3d contourW="19050" prstMaterial="metal">
          <a:bevelT w="88900" h="203200"/>
          <a:bevelB w="165100" h="254000"/>
        </a:sp3d>
      </dgm:spPr>
      <dgm:t>
        <a:bodyPr/>
        <a:lstStyle/>
        <a:p>
          <a:pPr marL="0" lvl="0" indent="0" algn="ctr" defTabSz="1066800">
            <a:lnSpc>
              <a:spcPct val="90000"/>
            </a:lnSpc>
            <a:spcBef>
              <a:spcPct val="0"/>
            </a:spcBef>
            <a:spcAft>
              <a:spcPct val="35000"/>
            </a:spcAft>
            <a:buNone/>
          </a:pPr>
          <a:r>
            <a:rPr lang="en-US" sz="2000" kern="1200" dirty="0" err="1">
              <a:solidFill>
                <a:srgbClr val="26303D"/>
              </a:solidFill>
              <a:latin typeface="Times New Roman" pitchFamily="18" charset="0"/>
              <a:ea typeface="+mn-ea"/>
              <a:cs typeface="Times New Roman" pitchFamily="18" charset="0"/>
            </a:rPr>
            <a:t>Tensorflow</a:t>
          </a:r>
          <a:endParaRPr lang="en-IN" sz="2000" kern="1200" dirty="0">
            <a:solidFill>
              <a:srgbClr val="26303D"/>
            </a:solidFill>
            <a:latin typeface="Times New Roman" pitchFamily="18" charset="0"/>
            <a:ea typeface="+mn-ea"/>
            <a:cs typeface="Times New Roman" pitchFamily="18" charset="0"/>
          </a:endParaRPr>
        </a:p>
      </dgm:t>
    </dgm:pt>
    <dgm:pt modelId="{83E86652-1605-47C4-B5F7-0100F50A49FC}" type="sibTrans" cxnId="{2158FB96-7BBE-4C23-8D97-755462480202}">
      <dgm:prSet/>
      <dgm:spPr/>
      <dgm:t>
        <a:bodyPr/>
        <a:lstStyle/>
        <a:p>
          <a:endParaRPr lang="en-IN"/>
        </a:p>
      </dgm:t>
    </dgm:pt>
    <dgm:pt modelId="{5C66982E-CBF9-4B23-9E2A-DF7A3526D104}" type="parTrans" cxnId="{53193F5A-AB3F-447C-9AF6-5B2C66B8C0F7}">
      <dgm:prSet/>
      <dgm:spPr>
        <a:noFill/>
        <a:ln w="25400" cap="flat" cmpd="sng" algn="ctr">
          <a:solidFill>
            <a:schemeClr val="accent4">
              <a:hueOff val="0"/>
              <a:satOff val="0"/>
              <a:lumOff val="0"/>
              <a:alphaOff val="0"/>
            </a:schemeClr>
          </a:solidFill>
          <a:prstDash val="solid"/>
        </a:ln>
        <a:scene3d>
          <a:camera prst="orthographicFront">
            <a:rot lat="0" lon="0" rev="0"/>
          </a:camera>
          <a:lightRig rig="contrasting" dir="t">
            <a:rot lat="0" lon="0" rev="1200000"/>
          </a:lightRig>
        </a:scene3d>
        <a:sp3d z="-110000"/>
      </dgm:spPr>
      <dgm:t>
        <a:bodyPr/>
        <a:lstStyle/>
        <a:p>
          <a:endParaRPr lang="en-IN"/>
        </a:p>
      </dgm:t>
    </dgm:pt>
    <dgm:pt modelId="{81A0E58A-67F0-443C-B59C-1F5B28720653}">
      <dgm:prSet custT="1"/>
      <dgm:spPr>
        <a:solidFill>
          <a:schemeClr val="accent4">
            <a:hueOff val="846270"/>
            <a:satOff val="-55367"/>
            <a:lumOff val="2039"/>
            <a:alphaOff val="0"/>
          </a:schemeClr>
        </a:solidFill>
        <a:ln>
          <a:noFill/>
        </a:ln>
        <a:scene3d>
          <a:camera prst="orthographicFront">
            <a:rot lat="0" lon="0" rev="0"/>
          </a:camera>
          <a:lightRig rig="contrasting" dir="t">
            <a:rot lat="0" lon="0" rev="1200000"/>
          </a:lightRig>
        </a:scene3d>
        <a:sp3d contourW="19050" prstMaterial="metal">
          <a:bevelT w="88900" h="203200"/>
          <a:bevelB w="165100" h="254000"/>
        </a:sp3d>
      </dgm:spPr>
      <dgm:t>
        <a:bodyPr/>
        <a:lstStyle/>
        <a:p>
          <a:pPr marL="0" lvl="0" indent="0" algn="ctr" defTabSz="1066800">
            <a:lnSpc>
              <a:spcPct val="90000"/>
            </a:lnSpc>
            <a:spcBef>
              <a:spcPct val="0"/>
            </a:spcBef>
            <a:spcAft>
              <a:spcPct val="35000"/>
            </a:spcAft>
            <a:buNone/>
          </a:pPr>
          <a:r>
            <a:rPr lang="en-US" sz="2000" kern="1200" err="1">
              <a:solidFill>
                <a:srgbClr val="26303D"/>
              </a:solidFill>
              <a:latin typeface="Times New Roman" pitchFamily="18" charset="0"/>
              <a:ea typeface="+mn-ea"/>
              <a:cs typeface="Times New Roman" pitchFamily="18" charset="0"/>
            </a:rPr>
            <a:t>Streamlit</a:t>
          </a:r>
          <a:endParaRPr lang="en-IN" sz="2000" kern="1200">
            <a:solidFill>
              <a:srgbClr val="26303D"/>
            </a:solidFill>
            <a:latin typeface="Times New Roman" pitchFamily="18" charset="0"/>
            <a:ea typeface="+mn-ea"/>
            <a:cs typeface="Times New Roman" pitchFamily="18" charset="0"/>
          </a:endParaRPr>
        </a:p>
      </dgm:t>
    </dgm:pt>
    <dgm:pt modelId="{A1BE1A4B-F56D-453B-A9D2-37869177F6E2}" type="sibTrans" cxnId="{53193F5A-AB3F-447C-9AF6-5B2C66B8C0F7}">
      <dgm:prSet/>
      <dgm:spPr/>
      <dgm:t>
        <a:bodyPr/>
        <a:lstStyle/>
        <a:p>
          <a:endParaRPr lang="en-IN"/>
        </a:p>
      </dgm:t>
    </dgm:pt>
    <dgm:pt modelId="{326E23BB-A9FB-409A-A0F9-212365944CB5}" type="parTrans" cxnId="{FC8C4176-5157-4B81-A7AF-8E93810E295A}">
      <dgm:prSet/>
      <dgm:spPr>
        <a:noFill/>
        <a:ln w="25400" cap="flat" cmpd="sng" algn="ctr">
          <a:solidFill>
            <a:schemeClr val="accent4">
              <a:hueOff val="0"/>
              <a:satOff val="0"/>
              <a:lumOff val="0"/>
              <a:alphaOff val="0"/>
            </a:schemeClr>
          </a:solidFill>
          <a:prstDash val="solid"/>
        </a:ln>
        <a:scene3d>
          <a:camera prst="orthographicFront">
            <a:rot lat="0" lon="0" rev="0"/>
          </a:camera>
          <a:lightRig rig="contrasting" dir="t">
            <a:rot lat="0" lon="0" rev="1200000"/>
          </a:lightRig>
        </a:scene3d>
        <a:sp3d z="-110000"/>
      </dgm:spPr>
      <dgm:t>
        <a:bodyPr/>
        <a:lstStyle/>
        <a:p>
          <a:endParaRPr lang="en-IN"/>
        </a:p>
      </dgm:t>
    </dgm:pt>
    <dgm:pt modelId="{5A9DB677-9908-422F-9436-21C095474680}">
      <dgm:prSet custT="1"/>
      <dgm:spPr>
        <a:solidFill>
          <a:schemeClr val="accent4">
            <a:hueOff val="1057838"/>
            <a:satOff val="-69209"/>
            <a:lumOff val="2549"/>
            <a:alphaOff val="0"/>
          </a:schemeClr>
        </a:solidFill>
        <a:ln>
          <a:noFill/>
        </a:ln>
        <a:scene3d>
          <a:camera prst="orthographicFront">
            <a:rot lat="0" lon="0" rev="0"/>
          </a:camera>
          <a:lightRig rig="contrasting" dir="t">
            <a:rot lat="0" lon="0" rev="1200000"/>
          </a:lightRig>
        </a:scene3d>
        <a:sp3d contourW="19050" prstMaterial="metal">
          <a:bevelT w="88900" h="203200"/>
          <a:bevelB w="165100" h="254000"/>
        </a:sp3d>
      </dgm:spPr>
      <dgm:t>
        <a:bodyPr/>
        <a:lstStyle/>
        <a:p>
          <a:r>
            <a:rPr lang="en-US" sz="2000" kern="1200" dirty="0">
              <a:solidFill>
                <a:srgbClr val="26303D"/>
              </a:solidFill>
              <a:latin typeface="Times New Roman" pitchFamily="18" charset="0"/>
              <a:ea typeface="+mn-ea"/>
              <a:cs typeface="Times New Roman" pitchFamily="18" charset="0"/>
            </a:rPr>
            <a:t>Open</a:t>
          </a:r>
          <a:r>
            <a:rPr lang="en-US" sz="2400" kern="1200" dirty="0">
              <a:solidFill>
                <a:srgbClr val="26303D"/>
              </a:solidFill>
              <a:latin typeface="Times New Roman" pitchFamily="18" charset="0"/>
              <a:ea typeface="+mn-ea"/>
              <a:cs typeface="Times New Roman" pitchFamily="18" charset="0"/>
            </a:rPr>
            <a:t> </a:t>
          </a:r>
          <a:r>
            <a:rPr lang="en-US" sz="2000" kern="1200" dirty="0">
              <a:solidFill>
                <a:srgbClr val="26303D"/>
              </a:solidFill>
              <a:latin typeface="Times New Roman" pitchFamily="18" charset="0"/>
              <a:ea typeface="+mn-ea"/>
              <a:cs typeface="Times New Roman" pitchFamily="18" charset="0"/>
            </a:rPr>
            <a:t>CV</a:t>
          </a:r>
          <a:endParaRPr lang="en-IN" sz="2000" kern="1200" dirty="0">
            <a:solidFill>
              <a:srgbClr val="26303D"/>
            </a:solidFill>
            <a:latin typeface="Times New Roman" pitchFamily="18" charset="0"/>
            <a:ea typeface="+mn-ea"/>
            <a:cs typeface="Times New Roman" pitchFamily="18" charset="0"/>
          </a:endParaRPr>
        </a:p>
      </dgm:t>
    </dgm:pt>
    <dgm:pt modelId="{22BB12DA-65BC-48EA-99AB-7EF0945297C0}" type="sibTrans" cxnId="{FC8C4176-5157-4B81-A7AF-8E93810E295A}">
      <dgm:prSet/>
      <dgm:spPr/>
      <dgm:t>
        <a:bodyPr/>
        <a:lstStyle/>
        <a:p>
          <a:endParaRPr lang="en-IN"/>
        </a:p>
      </dgm:t>
    </dgm:pt>
    <dgm:pt modelId="{C715A404-7E85-4A1C-9152-BFA865D6DDED}" type="pres">
      <dgm:prSet presAssocID="{98AFE6B3-4E65-4AF2-867D-1B50E3442042}" presName="composite" presStyleCnt="0">
        <dgm:presLayoutVars>
          <dgm:chMax val="5"/>
          <dgm:dir/>
          <dgm:animLvl val="ctr"/>
          <dgm:resizeHandles val="exact"/>
        </dgm:presLayoutVars>
      </dgm:prSet>
      <dgm:spPr/>
      <dgm:t>
        <a:bodyPr/>
        <a:lstStyle/>
        <a:p>
          <a:endParaRPr lang="en-US"/>
        </a:p>
      </dgm:t>
    </dgm:pt>
    <dgm:pt modelId="{A4779210-205D-4FE4-B9A9-DA7F135A59FE}" type="pres">
      <dgm:prSet presAssocID="{98AFE6B3-4E65-4AF2-867D-1B50E3442042}" presName="cycle" presStyleCnt="0"/>
      <dgm:spPr/>
    </dgm:pt>
    <dgm:pt modelId="{7AAFDD25-902A-43BE-8F8A-97E37914A1B5}" type="pres">
      <dgm:prSet presAssocID="{98AFE6B3-4E65-4AF2-867D-1B50E3442042}" presName="centerShape" presStyleCnt="0"/>
      <dgm:spPr/>
    </dgm:pt>
    <dgm:pt modelId="{1091AB07-48E4-4D0C-AB8B-861785FB3E1C}" type="pres">
      <dgm:prSet presAssocID="{98AFE6B3-4E65-4AF2-867D-1B50E3442042}" presName="connSite" presStyleLbl="node1" presStyleIdx="0" presStyleCnt="6"/>
      <dgm:spPr/>
    </dgm:pt>
    <dgm:pt modelId="{10B493A0-D617-43D1-A4BB-B32E5CB4E244}" type="pres">
      <dgm:prSet presAssocID="{98AFE6B3-4E65-4AF2-867D-1B50E3442042}" presName="visible" presStyleLbl="node1" presStyleIdx="0" presStyleCnt="6" custScaleX="133930" custScaleY="121604"/>
      <dgm:spPr>
        <a:blipFill>
          <a:blip xmlns:r="http://schemas.openxmlformats.org/officeDocument/2006/relationships" r:embed="rId1">
            <a:extLst>
              <a:ext uri="{28A0092B-C50C-407E-A947-70E740481C1C}">
                <a14:useLocalDpi xmlns:a14="http://schemas.microsoft.com/office/drawing/2010/main" xmlns="" val="0"/>
              </a:ext>
            </a:extLst>
          </a:blip>
          <a:stretch>
            <a:fillRect/>
          </a:stretch>
        </a:blipFill>
        <a:ln>
          <a:solidFill>
            <a:schemeClr val="accent1">
              <a:lumMod val="50000"/>
            </a:schemeClr>
          </a:solidFill>
        </a:ln>
      </dgm:spPr>
    </dgm:pt>
    <dgm:pt modelId="{FC96469F-362F-43C3-9852-0EFA394A0D3A}" type="pres">
      <dgm:prSet presAssocID="{2D11BD0C-3B0B-4CD1-A389-CEE4DDF9EABF}" presName="Name25" presStyleLbl="parChTrans1D1" presStyleIdx="0" presStyleCnt="5"/>
      <dgm:spPr/>
      <dgm:t>
        <a:bodyPr/>
        <a:lstStyle/>
        <a:p>
          <a:endParaRPr lang="en-US"/>
        </a:p>
      </dgm:t>
    </dgm:pt>
    <dgm:pt modelId="{D93D8B29-E0C8-4376-AE0E-BFEF2331B04D}" type="pres">
      <dgm:prSet presAssocID="{6EAFF2FA-7780-4CA6-96C0-E0A3AB7D8269}" presName="node" presStyleCnt="0"/>
      <dgm:spPr/>
    </dgm:pt>
    <dgm:pt modelId="{42EB37C4-D33C-40A7-93C2-B2B8D5376CD9}" type="pres">
      <dgm:prSet presAssocID="{6EAFF2FA-7780-4CA6-96C0-E0A3AB7D8269}" presName="parentNode" presStyleLbl="node1" presStyleIdx="1" presStyleCnt="6" custScaleX="271779" custLinFactNeighborX="-68597" custLinFactNeighborY="5197">
        <dgm:presLayoutVars>
          <dgm:chMax val="1"/>
          <dgm:bulletEnabled val="1"/>
        </dgm:presLayoutVars>
      </dgm:prSet>
      <dgm:spPr/>
      <dgm:t>
        <a:bodyPr/>
        <a:lstStyle/>
        <a:p>
          <a:endParaRPr lang="en-US"/>
        </a:p>
      </dgm:t>
    </dgm:pt>
    <dgm:pt modelId="{17947377-0C30-428A-86CC-67CCCF75FC52}" type="pres">
      <dgm:prSet presAssocID="{6EAFF2FA-7780-4CA6-96C0-E0A3AB7D8269}" presName="childNode" presStyleLbl="revTx" presStyleIdx="0" presStyleCnt="0">
        <dgm:presLayoutVars>
          <dgm:bulletEnabled val="1"/>
        </dgm:presLayoutVars>
      </dgm:prSet>
      <dgm:spPr/>
    </dgm:pt>
    <dgm:pt modelId="{3581A705-7A08-4FC5-80B9-7B6E7243DC84}" type="pres">
      <dgm:prSet presAssocID="{D4C2E5F6-B51F-4FD8-8ED6-D5B837380A00}" presName="Name25" presStyleLbl="parChTrans1D1" presStyleIdx="1" presStyleCnt="5"/>
      <dgm:spPr/>
      <dgm:t>
        <a:bodyPr/>
        <a:lstStyle/>
        <a:p>
          <a:endParaRPr lang="en-US"/>
        </a:p>
      </dgm:t>
    </dgm:pt>
    <dgm:pt modelId="{569DED7C-4A82-4D85-B477-0D216CFE0E0C}" type="pres">
      <dgm:prSet presAssocID="{7BAEB598-96D1-42CB-BD07-EE2294507D01}" presName="node" presStyleCnt="0"/>
      <dgm:spPr/>
    </dgm:pt>
    <dgm:pt modelId="{F922F8F2-8A64-48A5-9BE8-F7E7014681FF}" type="pres">
      <dgm:prSet presAssocID="{7BAEB598-96D1-42CB-BD07-EE2294507D01}" presName="parentNode" presStyleLbl="node1" presStyleIdx="2" presStyleCnt="6" custScaleX="276121" custLinFactNeighborX="70676" custLinFactNeighborY="-20787">
        <dgm:presLayoutVars>
          <dgm:chMax val="1"/>
          <dgm:bulletEnabled val="1"/>
        </dgm:presLayoutVars>
      </dgm:prSet>
      <dgm:spPr/>
      <dgm:t>
        <a:bodyPr/>
        <a:lstStyle/>
        <a:p>
          <a:endParaRPr lang="en-US"/>
        </a:p>
      </dgm:t>
    </dgm:pt>
    <dgm:pt modelId="{1F039EC3-B5F5-4374-BEFF-6A6F47442AEF}" type="pres">
      <dgm:prSet presAssocID="{7BAEB598-96D1-42CB-BD07-EE2294507D01}" presName="childNode" presStyleLbl="revTx" presStyleIdx="0" presStyleCnt="0">
        <dgm:presLayoutVars>
          <dgm:bulletEnabled val="1"/>
        </dgm:presLayoutVars>
      </dgm:prSet>
      <dgm:spPr/>
    </dgm:pt>
    <dgm:pt modelId="{EC33FB5B-A540-4267-880A-E6AF2AD061B2}" type="pres">
      <dgm:prSet presAssocID="{EB2CE11C-AB78-4130-8D2E-4D30EE2A7A1E}" presName="Name25" presStyleLbl="parChTrans1D1" presStyleIdx="2" presStyleCnt="5"/>
      <dgm:spPr/>
      <dgm:t>
        <a:bodyPr/>
        <a:lstStyle/>
        <a:p>
          <a:endParaRPr lang="en-US"/>
        </a:p>
      </dgm:t>
    </dgm:pt>
    <dgm:pt modelId="{159641D6-35C6-4F18-8899-BAF451D951E9}" type="pres">
      <dgm:prSet presAssocID="{7627480D-4E22-4F57-8E21-E22B2CEDB36F}" presName="node" presStyleCnt="0"/>
      <dgm:spPr/>
    </dgm:pt>
    <dgm:pt modelId="{75F42385-A2A9-4BF4-8E71-7BF767F37A68}" type="pres">
      <dgm:prSet presAssocID="{7627480D-4E22-4F57-8E21-E22B2CEDB36F}" presName="parentNode" presStyleLbl="node1" presStyleIdx="3" presStyleCnt="6" custScaleX="272109" custScaleY="109131" custLinFactX="18486" custLinFactNeighborX="100000" custLinFactNeighborY="12472">
        <dgm:presLayoutVars>
          <dgm:chMax val="1"/>
          <dgm:bulletEnabled val="1"/>
        </dgm:presLayoutVars>
      </dgm:prSet>
      <dgm:spPr/>
      <dgm:t>
        <a:bodyPr/>
        <a:lstStyle/>
        <a:p>
          <a:endParaRPr lang="en-US"/>
        </a:p>
      </dgm:t>
    </dgm:pt>
    <dgm:pt modelId="{C6C36A64-D48B-4D50-B383-4BCDCC1CA22F}" type="pres">
      <dgm:prSet presAssocID="{7627480D-4E22-4F57-8E21-E22B2CEDB36F}" presName="childNode" presStyleLbl="revTx" presStyleIdx="0" presStyleCnt="0">
        <dgm:presLayoutVars>
          <dgm:bulletEnabled val="1"/>
        </dgm:presLayoutVars>
      </dgm:prSet>
      <dgm:spPr/>
    </dgm:pt>
    <dgm:pt modelId="{A4E4B0C2-0E72-48AE-9D10-B0EDA3F152F6}" type="pres">
      <dgm:prSet presAssocID="{5C66982E-CBF9-4B23-9E2A-DF7A3526D104}" presName="Name25" presStyleLbl="parChTrans1D1" presStyleIdx="3" presStyleCnt="5"/>
      <dgm:spPr/>
      <dgm:t>
        <a:bodyPr/>
        <a:lstStyle/>
        <a:p>
          <a:endParaRPr lang="en-US"/>
        </a:p>
      </dgm:t>
    </dgm:pt>
    <dgm:pt modelId="{BA75C1CA-39CC-4737-AE98-82A84085D0F5}" type="pres">
      <dgm:prSet presAssocID="{81A0E58A-67F0-443C-B59C-1F5B28720653}" presName="node" presStyleCnt="0"/>
      <dgm:spPr/>
    </dgm:pt>
    <dgm:pt modelId="{97ACB7A9-9BBE-4B6F-A330-8AD8ED5988EF}" type="pres">
      <dgm:prSet presAssocID="{81A0E58A-67F0-443C-B59C-1F5B28720653}" presName="parentNode" presStyleLbl="node1" presStyleIdx="4" presStyleCnt="6" custScaleX="250839" custLinFactNeighborX="74833" custLinFactNeighborY="34299">
        <dgm:presLayoutVars>
          <dgm:chMax val="1"/>
          <dgm:bulletEnabled val="1"/>
        </dgm:presLayoutVars>
      </dgm:prSet>
      <dgm:spPr/>
      <dgm:t>
        <a:bodyPr/>
        <a:lstStyle/>
        <a:p>
          <a:endParaRPr lang="en-US"/>
        </a:p>
      </dgm:t>
    </dgm:pt>
    <dgm:pt modelId="{1250DE61-7645-4FD6-9BD1-533FC3D097CC}" type="pres">
      <dgm:prSet presAssocID="{81A0E58A-67F0-443C-B59C-1F5B28720653}" presName="childNode" presStyleLbl="revTx" presStyleIdx="0" presStyleCnt="0">
        <dgm:presLayoutVars>
          <dgm:bulletEnabled val="1"/>
        </dgm:presLayoutVars>
      </dgm:prSet>
      <dgm:spPr/>
    </dgm:pt>
    <dgm:pt modelId="{1AE12225-7519-4BA2-828C-73F11C55DE58}" type="pres">
      <dgm:prSet presAssocID="{326E23BB-A9FB-409A-A0F9-212365944CB5}" presName="Name25" presStyleLbl="parChTrans1D1" presStyleIdx="4" presStyleCnt="5"/>
      <dgm:spPr/>
      <dgm:t>
        <a:bodyPr/>
        <a:lstStyle/>
        <a:p>
          <a:endParaRPr lang="en-US"/>
        </a:p>
      </dgm:t>
    </dgm:pt>
    <dgm:pt modelId="{F6AE8C90-CE98-44B7-A48B-3728664C9DD8}" type="pres">
      <dgm:prSet presAssocID="{5A9DB677-9908-422F-9436-21C095474680}" presName="node" presStyleCnt="0"/>
      <dgm:spPr/>
    </dgm:pt>
    <dgm:pt modelId="{CC2E1CFC-47BF-4F32-89DC-84BF8D1760BE}" type="pres">
      <dgm:prSet presAssocID="{5A9DB677-9908-422F-9436-21C095474680}" presName="parentNode" presStyleLbl="node1" presStyleIdx="5" presStyleCnt="6" custScaleX="238886" custLinFactX="-19525" custLinFactNeighborX="-100000" custLinFactNeighborY="-8372">
        <dgm:presLayoutVars>
          <dgm:chMax val="1"/>
          <dgm:bulletEnabled val="1"/>
        </dgm:presLayoutVars>
      </dgm:prSet>
      <dgm:spPr/>
      <dgm:t>
        <a:bodyPr/>
        <a:lstStyle/>
        <a:p>
          <a:endParaRPr lang="en-US"/>
        </a:p>
      </dgm:t>
    </dgm:pt>
    <dgm:pt modelId="{FD817DA7-D134-407E-8240-2234CA13837D}" type="pres">
      <dgm:prSet presAssocID="{5A9DB677-9908-422F-9436-21C095474680}" presName="childNode" presStyleLbl="revTx" presStyleIdx="0" presStyleCnt="0">
        <dgm:presLayoutVars>
          <dgm:bulletEnabled val="1"/>
        </dgm:presLayoutVars>
      </dgm:prSet>
      <dgm:spPr/>
    </dgm:pt>
  </dgm:ptLst>
  <dgm:cxnLst>
    <dgm:cxn modelId="{48533591-6EAE-4243-897A-B1D7AFF07DDA}" srcId="{98AFE6B3-4E65-4AF2-867D-1B50E3442042}" destId="{7BAEB598-96D1-42CB-BD07-EE2294507D01}" srcOrd="1" destOrd="0" parTransId="{D4C2E5F6-B51F-4FD8-8ED6-D5B837380A00}" sibTransId="{4D3B6001-5B00-477B-B400-89C0A2AEE58A}"/>
    <dgm:cxn modelId="{DA72790F-3984-4BF8-A6E8-4BA86395370B}" type="presOf" srcId="{81A0E58A-67F0-443C-B59C-1F5B28720653}" destId="{97ACB7A9-9BBE-4B6F-A330-8AD8ED5988EF}" srcOrd="0" destOrd="0" presId="urn:microsoft.com/office/officeart/2005/8/layout/radial2"/>
    <dgm:cxn modelId="{EF6515B0-8E09-4B6F-B2FA-1C85880AE5D0}" type="presOf" srcId="{EB2CE11C-AB78-4130-8D2E-4D30EE2A7A1E}" destId="{EC33FB5B-A540-4267-880A-E6AF2AD061B2}" srcOrd="0" destOrd="0" presId="urn:microsoft.com/office/officeart/2005/8/layout/radial2"/>
    <dgm:cxn modelId="{E264A82B-2170-4D8C-8E98-3980785A900E}" type="presOf" srcId="{7BAEB598-96D1-42CB-BD07-EE2294507D01}" destId="{F922F8F2-8A64-48A5-9BE8-F7E7014681FF}" srcOrd="0" destOrd="0" presId="urn:microsoft.com/office/officeart/2005/8/layout/radial2"/>
    <dgm:cxn modelId="{CA4AA610-DBAC-4B87-96FE-3C9B281845C3}" type="presOf" srcId="{98AFE6B3-4E65-4AF2-867D-1B50E3442042}" destId="{C715A404-7E85-4A1C-9152-BFA865D6DDED}" srcOrd="0" destOrd="0" presId="urn:microsoft.com/office/officeart/2005/8/layout/radial2"/>
    <dgm:cxn modelId="{E7C780E0-0087-4A64-8026-3452F494D72F}" type="presOf" srcId="{6EAFF2FA-7780-4CA6-96C0-E0A3AB7D8269}" destId="{42EB37C4-D33C-40A7-93C2-B2B8D5376CD9}" srcOrd="0" destOrd="0" presId="urn:microsoft.com/office/officeart/2005/8/layout/radial2"/>
    <dgm:cxn modelId="{1C5FFE70-7D18-400D-85E4-2DF8354B4E2A}" type="presOf" srcId="{D4C2E5F6-B51F-4FD8-8ED6-D5B837380A00}" destId="{3581A705-7A08-4FC5-80B9-7B6E7243DC84}" srcOrd="0" destOrd="0" presId="urn:microsoft.com/office/officeart/2005/8/layout/radial2"/>
    <dgm:cxn modelId="{8E3DB00A-EF66-4A86-BFBA-C50B0142F2C9}" type="presOf" srcId="{2D11BD0C-3B0B-4CD1-A389-CEE4DDF9EABF}" destId="{FC96469F-362F-43C3-9852-0EFA394A0D3A}" srcOrd="0" destOrd="0" presId="urn:microsoft.com/office/officeart/2005/8/layout/radial2"/>
    <dgm:cxn modelId="{2158FB96-7BBE-4C23-8D97-755462480202}" srcId="{98AFE6B3-4E65-4AF2-867D-1B50E3442042}" destId="{7627480D-4E22-4F57-8E21-E22B2CEDB36F}" srcOrd="2" destOrd="0" parTransId="{EB2CE11C-AB78-4130-8D2E-4D30EE2A7A1E}" sibTransId="{83E86652-1605-47C4-B5F7-0100F50A49FC}"/>
    <dgm:cxn modelId="{3684B0E0-B90B-4A7D-B16A-840836F0A19A}" type="presOf" srcId="{326E23BB-A9FB-409A-A0F9-212365944CB5}" destId="{1AE12225-7519-4BA2-828C-73F11C55DE58}" srcOrd="0" destOrd="0" presId="urn:microsoft.com/office/officeart/2005/8/layout/radial2"/>
    <dgm:cxn modelId="{FC8C4176-5157-4B81-A7AF-8E93810E295A}" srcId="{98AFE6B3-4E65-4AF2-867D-1B50E3442042}" destId="{5A9DB677-9908-422F-9436-21C095474680}" srcOrd="4" destOrd="0" parTransId="{326E23BB-A9FB-409A-A0F9-212365944CB5}" sibTransId="{22BB12DA-65BC-48EA-99AB-7EF0945297C0}"/>
    <dgm:cxn modelId="{FDBF8352-B743-43C9-909A-3FCDB7630EEF}" srcId="{98AFE6B3-4E65-4AF2-867D-1B50E3442042}" destId="{6EAFF2FA-7780-4CA6-96C0-E0A3AB7D8269}" srcOrd="0" destOrd="0" parTransId="{2D11BD0C-3B0B-4CD1-A389-CEE4DDF9EABF}" sibTransId="{47664F0B-2442-40FB-BE7A-466C7C6CFB07}"/>
    <dgm:cxn modelId="{45EC1125-F167-4F9B-9EAE-BEB5A065F8DC}" type="presOf" srcId="{5C66982E-CBF9-4B23-9E2A-DF7A3526D104}" destId="{A4E4B0C2-0E72-48AE-9D10-B0EDA3F152F6}" srcOrd="0" destOrd="0" presId="urn:microsoft.com/office/officeart/2005/8/layout/radial2"/>
    <dgm:cxn modelId="{C78AABC3-D12B-492A-BE6D-4C6793B45220}" type="presOf" srcId="{5A9DB677-9908-422F-9436-21C095474680}" destId="{CC2E1CFC-47BF-4F32-89DC-84BF8D1760BE}" srcOrd="0" destOrd="0" presId="urn:microsoft.com/office/officeart/2005/8/layout/radial2"/>
    <dgm:cxn modelId="{8AD3FB2E-CB2D-44D9-BC69-E3E2AD9C0D18}" type="presOf" srcId="{7627480D-4E22-4F57-8E21-E22B2CEDB36F}" destId="{75F42385-A2A9-4BF4-8E71-7BF767F37A68}" srcOrd="0" destOrd="0" presId="urn:microsoft.com/office/officeart/2005/8/layout/radial2"/>
    <dgm:cxn modelId="{53193F5A-AB3F-447C-9AF6-5B2C66B8C0F7}" srcId="{98AFE6B3-4E65-4AF2-867D-1B50E3442042}" destId="{81A0E58A-67F0-443C-B59C-1F5B28720653}" srcOrd="3" destOrd="0" parTransId="{5C66982E-CBF9-4B23-9E2A-DF7A3526D104}" sibTransId="{A1BE1A4B-F56D-453B-A9D2-37869177F6E2}"/>
    <dgm:cxn modelId="{170DA9EF-DFA2-47AF-B2D2-10DFB8BA6D67}" type="presParOf" srcId="{C715A404-7E85-4A1C-9152-BFA865D6DDED}" destId="{A4779210-205D-4FE4-B9A9-DA7F135A59FE}" srcOrd="0" destOrd="0" presId="urn:microsoft.com/office/officeart/2005/8/layout/radial2"/>
    <dgm:cxn modelId="{ECC9B872-1E84-4917-BA8C-C2C3A36AB986}" type="presParOf" srcId="{A4779210-205D-4FE4-B9A9-DA7F135A59FE}" destId="{7AAFDD25-902A-43BE-8F8A-97E37914A1B5}" srcOrd="0" destOrd="0" presId="urn:microsoft.com/office/officeart/2005/8/layout/radial2"/>
    <dgm:cxn modelId="{539D6551-5730-4D07-B846-95959971EB3F}" type="presParOf" srcId="{7AAFDD25-902A-43BE-8F8A-97E37914A1B5}" destId="{1091AB07-48E4-4D0C-AB8B-861785FB3E1C}" srcOrd="0" destOrd="0" presId="urn:microsoft.com/office/officeart/2005/8/layout/radial2"/>
    <dgm:cxn modelId="{C79E15FB-CC5C-447C-AFA1-1063574CFF74}" type="presParOf" srcId="{7AAFDD25-902A-43BE-8F8A-97E37914A1B5}" destId="{10B493A0-D617-43D1-A4BB-B32E5CB4E244}" srcOrd="1" destOrd="0" presId="urn:microsoft.com/office/officeart/2005/8/layout/radial2"/>
    <dgm:cxn modelId="{896D872F-F4D5-4F63-9221-2300EC57E6B7}" type="presParOf" srcId="{A4779210-205D-4FE4-B9A9-DA7F135A59FE}" destId="{FC96469F-362F-43C3-9852-0EFA394A0D3A}" srcOrd="1" destOrd="0" presId="urn:microsoft.com/office/officeart/2005/8/layout/radial2"/>
    <dgm:cxn modelId="{85E78A5C-DA52-475F-AA1C-BB9ED8145800}" type="presParOf" srcId="{A4779210-205D-4FE4-B9A9-DA7F135A59FE}" destId="{D93D8B29-E0C8-4376-AE0E-BFEF2331B04D}" srcOrd="2" destOrd="0" presId="urn:microsoft.com/office/officeart/2005/8/layout/radial2"/>
    <dgm:cxn modelId="{89D314DA-6FC1-431E-AD51-36A919AB931D}" type="presParOf" srcId="{D93D8B29-E0C8-4376-AE0E-BFEF2331B04D}" destId="{42EB37C4-D33C-40A7-93C2-B2B8D5376CD9}" srcOrd="0" destOrd="0" presId="urn:microsoft.com/office/officeart/2005/8/layout/radial2"/>
    <dgm:cxn modelId="{0F855340-61B3-42CD-8090-179DCC552E9A}" type="presParOf" srcId="{D93D8B29-E0C8-4376-AE0E-BFEF2331B04D}" destId="{17947377-0C30-428A-86CC-67CCCF75FC52}" srcOrd="1" destOrd="0" presId="urn:microsoft.com/office/officeart/2005/8/layout/radial2"/>
    <dgm:cxn modelId="{23FCB41F-A2FD-445C-A472-8C1E9B241285}" type="presParOf" srcId="{A4779210-205D-4FE4-B9A9-DA7F135A59FE}" destId="{3581A705-7A08-4FC5-80B9-7B6E7243DC84}" srcOrd="3" destOrd="0" presId="urn:microsoft.com/office/officeart/2005/8/layout/radial2"/>
    <dgm:cxn modelId="{DF0DEE84-9B1B-4E1D-805C-0716B1AB5065}" type="presParOf" srcId="{A4779210-205D-4FE4-B9A9-DA7F135A59FE}" destId="{569DED7C-4A82-4D85-B477-0D216CFE0E0C}" srcOrd="4" destOrd="0" presId="urn:microsoft.com/office/officeart/2005/8/layout/radial2"/>
    <dgm:cxn modelId="{1501B579-9858-42ED-89F5-4EBE3D0D8D48}" type="presParOf" srcId="{569DED7C-4A82-4D85-B477-0D216CFE0E0C}" destId="{F922F8F2-8A64-48A5-9BE8-F7E7014681FF}" srcOrd="0" destOrd="0" presId="urn:microsoft.com/office/officeart/2005/8/layout/radial2"/>
    <dgm:cxn modelId="{155FF38F-B1BA-43F6-8844-225E7D1E76C0}" type="presParOf" srcId="{569DED7C-4A82-4D85-B477-0D216CFE0E0C}" destId="{1F039EC3-B5F5-4374-BEFF-6A6F47442AEF}" srcOrd="1" destOrd="0" presId="urn:microsoft.com/office/officeart/2005/8/layout/radial2"/>
    <dgm:cxn modelId="{1EBA7254-E467-4610-9B66-63F71FEFDC99}" type="presParOf" srcId="{A4779210-205D-4FE4-B9A9-DA7F135A59FE}" destId="{EC33FB5B-A540-4267-880A-E6AF2AD061B2}" srcOrd="5" destOrd="0" presId="urn:microsoft.com/office/officeart/2005/8/layout/radial2"/>
    <dgm:cxn modelId="{79DE679F-7A83-4648-90B8-C53AA8DAADB6}" type="presParOf" srcId="{A4779210-205D-4FE4-B9A9-DA7F135A59FE}" destId="{159641D6-35C6-4F18-8899-BAF451D951E9}" srcOrd="6" destOrd="0" presId="urn:microsoft.com/office/officeart/2005/8/layout/radial2"/>
    <dgm:cxn modelId="{D1098856-C022-4BAF-8392-608D5D21FB98}" type="presParOf" srcId="{159641D6-35C6-4F18-8899-BAF451D951E9}" destId="{75F42385-A2A9-4BF4-8E71-7BF767F37A68}" srcOrd="0" destOrd="0" presId="urn:microsoft.com/office/officeart/2005/8/layout/radial2"/>
    <dgm:cxn modelId="{23EB433C-7A4D-4E00-8028-86B9DBA22279}" type="presParOf" srcId="{159641D6-35C6-4F18-8899-BAF451D951E9}" destId="{C6C36A64-D48B-4D50-B383-4BCDCC1CA22F}" srcOrd="1" destOrd="0" presId="urn:microsoft.com/office/officeart/2005/8/layout/radial2"/>
    <dgm:cxn modelId="{6212AF69-5E08-49FA-89D2-6D0C5C1848F7}" type="presParOf" srcId="{A4779210-205D-4FE4-B9A9-DA7F135A59FE}" destId="{A4E4B0C2-0E72-48AE-9D10-B0EDA3F152F6}" srcOrd="7" destOrd="0" presId="urn:microsoft.com/office/officeart/2005/8/layout/radial2"/>
    <dgm:cxn modelId="{5AB48CB0-71AC-4A07-86C5-BF5BEF27B747}" type="presParOf" srcId="{A4779210-205D-4FE4-B9A9-DA7F135A59FE}" destId="{BA75C1CA-39CC-4737-AE98-82A84085D0F5}" srcOrd="8" destOrd="0" presId="urn:microsoft.com/office/officeart/2005/8/layout/radial2"/>
    <dgm:cxn modelId="{80ADD243-9DA2-42A7-8655-E7E543F0B3B4}" type="presParOf" srcId="{BA75C1CA-39CC-4737-AE98-82A84085D0F5}" destId="{97ACB7A9-9BBE-4B6F-A330-8AD8ED5988EF}" srcOrd="0" destOrd="0" presId="urn:microsoft.com/office/officeart/2005/8/layout/radial2"/>
    <dgm:cxn modelId="{FB0E1F32-E51F-44CA-9074-01B907EEE1FC}" type="presParOf" srcId="{BA75C1CA-39CC-4737-AE98-82A84085D0F5}" destId="{1250DE61-7645-4FD6-9BD1-533FC3D097CC}" srcOrd="1" destOrd="0" presId="urn:microsoft.com/office/officeart/2005/8/layout/radial2"/>
    <dgm:cxn modelId="{51DC7A7F-D4A2-4DFC-86D0-39F78B26F9ED}" type="presParOf" srcId="{A4779210-205D-4FE4-B9A9-DA7F135A59FE}" destId="{1AE12225-7519-4BA2-828C-73F11C55DE58}" srcOrd="9" destOrd="0" presId="urn:microsoft.com/office/officeart/2005/8/layout/radial2"/>
    <dgm:cxn modelId="{6FC5D378-96DD-4691-B64F-233D27FCD32D}" type="presParOf" srcId="{A4779210-205D-4FE4-B9A9-DA7F135A59FE}" destId="{F6AE8C90-CE98-44B7-A48B-3728664C9DD8}" srcOrd="10" destOrd="0" presId="urn:microsoft.com/office/officeart/2005/8/layout/radial2"/>
    <dgm:cxn modelId="{BEAF7E93-E700-45AC-B5EB-F15DCAEBC06B}" type="presParOf" srcId="{F6AE8C90-CE98-44B7-A48B-3728664C9DD8}" destId="{CC2E1CFC-47BF-4F32-89DC-84BF8D1760BE}" srcOrd="0" destOrd="0" presId="urn:microsoft.com/office/officeart/2005/8/layout/radial2"/>
    <dgm:cxn modelId="{E73DE43A-1684-4F91-9FE2-3AAD1400B035}" type="presParOf" srcId="{F6AE8C90-CE98-44B7-A48B-3728664C9DD8}" destId="{FD817DA7-D134-407E-8240-2234CA13837D}" srcOrd="1" destOrd="0" presId="urn:microsoft.com/office/officeart/2005/8/layout/radial2"/>
  </dgm:cxnLst>
  <dgm:bg/>
  <dgm:whole/>
  <dgm:extLst>
    <a:ext uri="http://schemas.microsoft.com/office/drawing/2008/diagram">
      <dsp:dataModelExt xmlns:dsp="http://schemas.microsoft.com/office/drawing/2008/diagram" xmlns="" relId="rId6" minVer="http://schemas.openxmlformats.org/drawingml/2006/main"/>
    </a:ext>
  </dgm:extLst>
</dgm:dataModel>
</file>

<file path=ppt/diagrams/data9.xml><?xml version="1.0" encoding="utf-8"?>
<dgm:dataModel xmlns:dgm="http://schemas.openxmlformats.org/drawingml/2006/diagram" xmlns:a="http://schemas.openxmlformats.org/drawingml/2006/main">
  <dgm:ptLst>
    <dgm:pt modelId="{4BE1A53C-03D6-4B25-B906-3C71D91DBD88}" type="doc">
      <dgm:prSet loTypeId="urn:microsoft.com/office/officeart/2005/8/layout/vList5" loCatId="list" qsTypeId="urn:microsoft.com/office/officeart/2005/8/quickstyle/3d3" qsCatId="3D" csTypeId="urn:microsoft.com/office/officeart/2005/8/colors/colorful1#3" csCatId="colorful" phldr="1"/>
      <dgm:spPr/>
      <dgm:t>
        <a:bodyPr/>
        <a:lstStyle/>
        <a:p>
          <a:endParaRPr lang="en-IN"/>
        </a:p>
      </dgm:t>
    </dgm:pt>
    <dgm:pt modelId="{F1BA36B6-E90E-4261-AF50-7D059A99DC5C}" type="parTrans" cxnId="{9EE8E908-D9B6-4A09-A1ED-D4F165C962F5}">
      <dgm:prSet/>
      <dgm:spPr/>
      <dgm:t>
        <a:bodyPr/>
        <a:lstStyle/>
        <a:p>
          <a:endParaRPr lang="en-IN"/>
        </a:p>
      </dgm:t>
    </dgm:pt>
    <dgm:pt modelId="{7E4192B6-3083-4FCB-8DB4-7765CD076E5E}">
      <dgm:prSet phldrT="[Text]" custT="1"/>
      <dgm:spPr>
        <a:solidFill>
          <a:schemeClr val="accent2">
            <a:hueOff val="0"/>
            <a:satOff val="0"/>
            <a:lumOff val="0"/>
            <a:alphaOff val="0"/>
          </a:schemeClr>
        </a:solidFill>
        <a:ln>
          <a:noFill/>
        </a:ln>
        <a:scene3d>
          <a:camera prst="orthographicFront">
            <a:rot lat="0" lon="0" rev="0"/>
          </a:camera>
          <a:lightRig rig="contrasting" dir="t">
            <a:rot lat="0" lon="0" rev="1200000"/>
          </a:lightRig>
        </a:scene3d>
        <a:sp3d contourW="19050" prstMaterial="metal">
          <a:bevelT w="88900" h="203200"/>
          <a:bevelB w="165100" h="254000"/>
        </a:sp3d>
      </dgm:spPr>
      <dgm:t>
        <a:bodyPr/>
        <a:lstStyle/>
        <a:p>
          <a:r>
            <a:rPr lang="en-IN" sz="2800" b="1">
              <a:effectLst/>
              <a:latin typeface="Times New Roman" pitchFamily="18" charset="0"/>
              <a:ea typeface="Times New Roman" panose="02020603050405020304" pitchFamily="18" charset="0"/>
              <a:cs typeface="Times New Roman" pitchFamily="18" charset="0"/>
            </a:rPr>
            <a:t>Availability</a:t>
          </a:r>
          <a:endParaRPr lang="en-IN" sz="2800"/>
        </a:p>
      </dgm:t>
    </dgm:pt>
    <dgm:pt modelId="{3A0085F3-E944-47B4-88A8-44DBB9AEEECE}" type="parTrans" cxnId="{0D48766E-500B-4363-A4B4-47BCCD44634B}">
      <dgm:prSet/>
      <dgm:spPr/>
      <dgm:t>
        <a:bodyPr/>
        <a:lstStyle/>
        <a:p>
          <a:endParaRPr lang="en-IN"/>
        </a:p>
      </dgm:t>
    </dgm:pt>
    <dgm:pt modelId="{5B7E2972-FB5C-47ED-9197-050EC0C06C65}">
      <dgm:prSet phldrT="[Text]" custT="1"/>
      <dgm:spPr>
        <a:solidFill>
          <a:schemeClr val="accent2">
            <a:tint val="40000"/>
            <a:alpha val="90000"/>
            <a:hueOff val="0"/>
            <a:satOff val="0"/>
            <a:lumOff val="0"/>
            <a:alphaOff val="0"/>
          </a:schemeClr>
        </a:solidFill>
        <a:ln>
          <a:noFill/>
        </a:ln>
        <a:scene3d>
          <a:camera prst="orthographicFront">
            <a:rot lat="0" lon="0" rev="0"/>
          </a:camera>
          <a:lightRig rig="contrasting" dir="t">
            <a:rot lat="0" lon="0" rev="1200000"/>
          </a:lightRig>
        </a:scene3d>
        <a:sp3d contourW="19050" prstMaterial="metal">
          <a:bevelT w="88900" h="203200"/>
          <a:bevelB w="165100" h="254000"/>
        </a:sp3d>
      </dgm:spPr>
      <dgm:t>
        <a:bodyPr/>
        <a:lstStyle/>
        <a:p>
          <a:r>
            <a:rPr lang="en-IN" sz="1400">
              <a:effectLst/>
              <a:latin typeface="Times New Roman" pitchFamily="18" charset="0"/>
              <a:ea typeface="Times New Roman" panose="02020603050405020304" pitchFamily="18" charset="0"/>
              <a:cs typeface="Times New Roman" pitchFamily="18" charset="0"/>
            </a:rPr>
            <a:t>This web application will be available free on the internet. The users do not require to login so it is user friendly.</a:t>
          </a:r>
          <a:endParaRPr lang="en-IN" sz="1400"/>
        </a:p>
      </dgm:t>
    </dgm:pt>
    <dgm:pt modelId="{020E064E-3ECE-4184-84EE-43C06B05CE1C}" type="sibTrans" cxnId="{0D48766E-500B-4363-A4B4-47BCCD44634B}">
      <dgm:prSet/>
      <dgm:spPr/>
      <dgm:t>
        <a:bodyPr/>
        <a:lstStyle/>
        <a:p>
          <a:endParaRPr lang="en-IN"/>
        </a:p>
      </dgm:t>
    </dgm:pt>
    <dgm:pt modelId="{509DBA48-7CAA-450D-AFAF-9D9F3003E63C}" type="sibTrans" cxnId="{9EE8E908-D9B6-4A09-A1ED-D4F165C962F5}">
      <dgm:prSet/>
      <dgm:spPr/>
      <dgm:t>
        <a:bodyPr/>
        <a:lstStyle/>
        <a:p>
          <a:endParaRPr lang="en-IN"/>
        </a:p>
      </dgm:t>
    </dgm:pt>
    <dgm:pt modelId="{B0988AE4-3C5E-4A2B-98E9-D17108936BD9}" type="parTrans" cxnId="{704C3315-757B-4066-8441-B3DB16D5DB47}">
      <dgm:prSet/>
      <dgm:spPr/>
      <dgm:t>
        <a:bodyPr/>
        <a:lstStyle/>
        <a:p>
          <a:endParaRPr lang="en-IN"/>
        </a:p>
      </dgm:t>
    </dgm:pt>
    <dgm:pt modelId="{B2BF72DE-476E-430B-91E6-D845366B0C2C}">
      <dgm:prSet phldrT="[Text]" custT="1"/>
      <dgm:spPr>
        <a:solidFill>
          <a:schemeClr val="accent3">
            <a:hueOff val="0"/>
            <a:satOff val="0"/>
            <a:lumOff val="0"/>
            <a:alphaOff val="0"/>
          </a:schemeClr>
        </a:solidFill>
        <a:ln>
          <a:noFill/>
        </a:ln>
        <a:scene3d>
          <a:camera prst="orthographicFront">
            <a:rot lat="0" lon="0" rev="0"/>
          </a:camera>
          <a:lightRig rig="contrasting" dir="t">
            <a:rot lat="0" lon="0" rev="1200000"/>
          </a:lightRig>
        </a:scene3d>
        <a:sp3d contourW="19050" prstMaterial="metal">
          <a:bevelT w="88900" h="203200"/>
          <a:bevelB w="165100" h="254000"/>
        </a:sp3d>
      </dgm:spPr>
      <dgm:t>
        <a:bodyPr/>
        <a:lstStyle/>
        <a:p>
          <a:r>
            <a:rPr lang="en-IN" sz="2800" b="1">
              <a:effectLst/>
              <a:latin typeface="Times New Roman" pitchFamily="18" charset="0"/>
              <a:ea typeface="Times New Roman" panose="02020603050405020304" pitchFamily="18" charset="0"/>
              <a:cs typeface="Times New Roman" pitchFamily="18" charset="0"/>
            </a:rPr>
            <a:t>Security</a:t>
          </a:r>
          <a:endParaRPr lang="en-IN" sz="2800"/>
        </a:p>
      </dgm:t>
    </dgm:pt>
    <dgm:pt modelId="{96C71D8D-7C3B-4A3E-AD1D-3D0CD49BC4FE}" type="parTrans" cxnId="{BB2FFACB-5B77-4E73-A0EF-B246B4C0829E}">
      <dgm:prSet/>
      <dgm:spPr/>
      <dgm:t>
        <a:bodyPr/>
        <a:lstStyle/>
        <a:p>
          <a:endParaRPr lang="en-IN"/>
        </a:p>
      </dgm:t>
    </dgm:pt>
    <dgm:pt modelId="{572DF671-3C1B-4199-837A-C980FEB695B4}">
      <dgm:prSet phldrT="[Text]" custT="1"/>
      <dgm:spPr>
        <a:solidFill>
          <a:schemeClr val="accent3">
            <a:tint val="40000"/>
            <a:alpha val="90000"/>
            <a:hueOff val="0"/>
            <a:satOff val="0"/>
            <a:lumOff val="0"/>
            <a:alphaOff val="0"/>
          </a:schemeClr>
        </a:solidFill>
        <a:ln>
          <a:noFill/>
        </a:ln>
        <a:scene3d>
          <a:camera prst="orthographicFront">
            <a:rot lat="0" lon="0" rev="0"/>
          </a:camera>
          <a:lightRig rig="contrasting" dir="t">
            <a:rot lat="0" lon="0" rev="1200000"/>
          </a:lightRig>
        </a:scene3d>
        <a:sp3d contourW="19050" prstMaterial="metal">
          <a:bevelT w="88900" h="203200"/>
          <a:bevelB w="165100" h="254000"/>
        </a:sp3d>
      </dgm:spPr>
      <dgm:t>
        <a:bodyPr/>
        <a:lstStyle/>
        <a:p>
          <a:pPr marL="114300" lvl="1" indent="-114300" algn="l" defTabSz="622300">
            <a:lnSpc>
              <a:spcPct val="90000"/>
            </a:lnSpc>
            <a:spcBef>
              <a:spcPct val="0"/>
            </a:spcBef>
            <a:spcAft>
              <a:spcPct val="15000"/>
            </a:spcAft>
            <a:buChar char="•"/>
          </a:pPr>
          <a:r>
            <a:rPr lang="en-IN" sz="1400" kern="1200">
              <a:solidFill>
                <a:srgbClr val="26303D">
                  <a:hueOff val="0"/>
                  <a:satOff val="0"/>
                  <a:lumOff val="0"/>
                  <a:alphaOff val="0"/>
                </a:srgbClr>
              </a:solidFill>
              <a:effectLst/>
              <a:latin typeface="Times New Roman" pitchFamily="18" charset="0"/>
              <a:ea typeface="Times New Roman" panose="02020603050405020304" pitchFamily="18" charset="0"/>
              <a:cs typeface="Times New Roman" pitchFamily="18" charset="0"/>
            </a:rPr>
            <a:t>This web application does not ask for any personal information from the user. Hence it is a secure application.</a:t>
          </a:r>
        </a:p>
      </dgm:t>
    </dgm:pt>
    <dgm:pt modelId="{369866F5-9AD1-4957-8743-CED2DF609034}" type="sibTrans" cxnId="{BB2FFACB-5B77-4E73-A0EF-B246B4C0829E}">
      <dgm:prSet/>
      <dgm:spPr/>
      <dgm:t>
        <a:bodyPr/>
        <a:lstStyle/>
        <a:p>
          <a:endParaRPr lang="en-IN"/>
        </a:p>
      </dgm:t>
    </dgm:pt>
    <dgm:pt modelId="{E592B720-5059-497D-BCB8-11E29609CB68}" type="sibTrans" cxnId="{704C3315-757B-4066-8441-B3DB16D5DB47}">
      <dgm:prSet/>
      <dgm:spPr/>
      <dgm:t>
        <a:bodyPr/>
        <a:lstStyle/>
        <a:p>
          <a:endParaRPr lang="en-IN"/>
        </a:p>
      </dgm:t>
    </dgm:pt>
    <dgm:pt modelId="{D5909AC6-C5E9-4060-9984-623DFFC61C3F}" type="parTrans" cxnId="{EBF48490-6C47-4492-93D3-A560A1C09479}">
      <dgm:prSet/>
      <dgm:spPr/>
      <dgm:t>
        <a:bodyPr/>
        <a:lstStyle/>
        <a:p>
          <a:endParaRPr lang="en-IN"/>
        </a:p>
      </dgm:t>
    </dgm:pt>
    <dgm:pt modelId="{32BB28A6-0262-44CB-8179-1B70C99CA2F9}">
      <dgm:prSet phldrT="[Text]" custT="1"/>
      <dgm:spPr>
        <a:solidFill>
          <a:schemeClr val="accent4">
            <a:hueOff val="0"/>
            <a:satOff val="0"/>
            <a:lumOff val="0"/>
            <a:alphaOff val="0"/>
          </a:schemeClr>
        </a:solidFill>
        <a:ln>
          <a:noFill/>
        </a:ln>
        <a:scene3d>
          <a:camera prst="orthographicFront">
            <a:rot lat="0" lon="0" rev="0"/>
          </a:camera>
          <a:lightRig rig="contrasting" dir="t">
            <a:rot lat="0" lon="0" rev="1200000"/>
          </a:lightRig>
        </a:scene3d>
        <a:sp3d contourW="19050" prstMaterial="metal">
          <a:bevelT w="88900" h="203200"/>
          <a:bevelB w="165100" h="254000"/>
        </a:sp3d>
      </dgm:spPr>
      <dgm:t>
        <a:bodyPr/>
        <a:lstStyle/>
        <a:p>
          <a:r>
            <a:rPr lang="en-US" sz="2800" b="1">
              <a:latin typeface="Times New Roman" pitchFamily="18" charset="0"/>
              <a:cs typeface="Times New Roman" pitchFamily="18" charset="0"/>
            </a:rPr>
            <a:t>Reliability</a:t>
          </a:r>
          <a:endParaRPr lang="en-IN" sz="2800" b="1">
            <a:latin typeface="Times New Roman" pitchFamily="18" charset="0"/>
            <a:cs typeface="Times New Roman" pitchFamily="18" charset="0"/>
          </a:endParaRPr>
        </a:p>
      </dgm:t>
    </dgm:pt>
    <dgm:pt modelId="{670CD531-1C5B-45BF-9EAD-24C1A050CB2A}" type="parTrans" cxnId="{0CC1E33D-EE5C-4A6E-BB1A-F58508648242}">
      <dgm:prSet/>
      <dgm:spPr/>
      <dgm:t>
        <a:bodyPr/>
        <a:lstStyle/>
        <a:p>
          <a:endParaRPr lang="en-IN"/>
        </a:p>
      </dgm:t>
    </dgm:pt>
    <dgm:pt modelId="{C9CEBFF3-F487-484D-BE0F-EB33B38ED870}">
      <dgm:prSet phldrT="[Text]" custT="1"/>
      <dgm:spPr>
        <a:solidFill>
          <a:schemeClr val="accent4">
            <a:tint val="40000"/>
            <a:alpha val="90000"/>
            <a:hueOff val="0"/>
            <a:satOff val="0"/>
            <a:lumOff val="0"/>
            <a:alphaOff val="0"/>
          </a:schemeClr>
        </a:solidFill>
        <a:ln>
          <a:noFill/>
        </a:ln>
        <a:scene3d>
          <a:camera prst="orthographicFront">
            <a:rot lat="0" lon="0" rev="0"/>
          </a:camera>
          <a:lightRig rig="contrasting" dir="t">
            <a:rot lat="0" lon="0" rev="1200000"/>
          </a:lightRig>
        </a:scene3d>
        <a:sp3d contourW="19050" prstMaterial="metal">
          <a:bevelT w="88900" h="203200"/>
          <a:bevelB w="165100" h="254000"/>
        </a:sp3d>
      </dgm:spPr>
      <dgm:t>
        <a:bodyPr/>
        <a:lstStyle/>
        <a:p>
          <a:pPr marL="114300" lvl="1" indent="-114300" algn="l" defTabSz="622300">
            <a:lnSpc>
              <a:spcPct val="90000"/>
            </a:lnSpc>
            <a:spcBef>
              <a:spcPct val="0"/>
            </a:spcBef>
            <a:spcAft>
              <a:spcPct val="15000"/>
            </a:spcAft>
            <a:buChar char="•"/>
          </a:pPr>
          <a:r>
            <a:rPr lang="en-IN" sz="1400" kern="1200">
              <a:solidFill>
                <a:srgbClr val="26303D">
                  <a:hueOff val="0"/>
                  <a:satOff val="0"/>
                  <a:lumOff val="0"/>
                  <a:alphaOff val="0"/>
                </a:srgbClr>
              </a:solidFill>
              <a:effectLst/>
              <a:latin typeface="Times New Roman" pitchFamily="18" charset="0"/>
              <a:ea typeface="Times New Roman" panose="02020603050405020304" pitchFamily="18" charset="0"/>
              <a:cs typeface="Times New Roman" pitchFamily="18" charset="0"/>
            </a:rPr>
            <a:t>The application will be 99% reliable and will produce correct speech for the corresponding gestures.</a:t>
          </a:r>
        </a:p>
      </dgm:t>
    </dgm:pt>
    <dgm:pt modelId="{70BCE2D3-FFBD-46F0-BD8C-5B553D428176}" type="sibTrans" cxnId="{0CC1E33D-EE5C-4A6E-BB1A-F58508648242}">
      <dgm:prSet/>
      <dgm:spPr/>
      <dgm:t>
        <a:bodyPr/>
        <a:lstStyle/>
        <a:p>
          <a:endParaRPr lang="en-IN"/>
        </a:p>
      </dgm:t>
    </dgm:pt>
    <dgm:pt modelId="{65E46417-8E0B-4F46-9E78-232698C5381C}" type="sibTrans" cxnId="{EBF48490-6C47-4492-93D3-A560A1C09479}">
      <dgm:prSet/>
      <dgm:spPr/>
      <dgm:t>
        <a:bodyPr/>
        <a:lstStyle/>
        <a:p>
          <a:endParaRPr lang="en-IN"/>
        </a:p>
      </dgm:t>
    </dgm:pt>
    <dgm:pt modelId="{1F11E745-D004-4637-A35B-5C0A518DD476}" type="parTrans" cxnId="{74E2F84C-5CB1-4548-BA29-DE174311F948}">
      <dgm:prSet/>
      <dgm:spPr/>
      <dgm:t>
        <a:bodyPr/>
        <a:lstStyle/>
        <a:p>
          <a:endParaRPr lang="en-IN"/>
        </a:p>
      </dgm:t>
    </dgm:pt>
    <dgm:pt modelId="{13895B18-4F9F-40A6-9CF3-B8941278502E}">
      <dgm:prSet phldrT="[Text]" custT="1"/>
      <dgm:spPr>
        <a:solidFill>
          <a:schemeClr val="accent5">
            <a:hueOff val="0"/>
            <a:satOff val="0"/>
            <a:lumOff val="0"/>
            <a:alphaOff val="0"/>
          </a:schemeClr>
        </a:solidFill>
        <a:ln>
          <a:noFill/>
        </a:ln>
        <a:scene3d>
          <a:camera prst="orthographicFront">
            <a:rot lat="0" lon="0" rev="0"/>
          </a:camera>
          <a:lightRig rig="contrasting" dir="t">
            <a:rot lat="0" lon="0" rev="1200000"/>
          </a:lightRig>
        </a:scene3d>
        <a:sp3d contourW="19050" prstMaterial="metal">
          <a:bevelT w="88900" h="203200"/>
          <a:bevelB w="165100" h="254000"/>
        </a:sp3d>
      </dgm:spPr>
      <dgm:t>
        <a:bodyPr/>
        <a:lstStyle/>
        <a:p>
          <a:pPr marL="0" lvl="0" indent="0" algn="ctr" defTabSz="1289050">
            <a:lnSpc>
              <a:spcPct val="90000"/>
            </a:lnSpc>
            <a:spcBef>
              <a:spcPct val="0"/>
            </a:spcBef>
            <a:spcAft>
              <a:spcPct val="35000"/>
            </a:spcAft>
            <a:buNone/>
          </a:pPr>
          <a:r>
            <a:rPr lang="en-US" sz="2800" b="1" kern="1200">
              <a:solidFill>
                <a:srgbClr val="FFFFFF"/>
              </a:solidFill>
              <a:latin typeface="Times New Roman" pitchFamily="18" charset="0"/>
              <a:ea typeface="+mn-ea"/>
              <a:cs typeface="Times New Roman" pitchFamily="18" charset="0"/>
            </a:rPr>
            <a:t>Portability</a:t>
          </a:r>
          <a:endParaRPr lang="en-IN" sz="2800" b="1" kern="1200">
            <a:solidFill>
              <a:srgbClr val="FFFFFF"/>
            </a:solidFill>
            <a:latin typeface="Times New Roman" pitchFamily="18" charset="0"/>
            <a:ea typeface="+mn-ea"/>
            <a:cs typeface="Times New Roman" pitchFamily="18" charset="0"/>
          </a:endParaRPr>
        </a:p>
      </dgm:t>
    </dgm:pt>
    <dgm:pt modelId="{F7714197-635F-44EF-98BE-0927DAACCCE0}" type="parTrans" cxnId="{5FEAA998-EF5E-4185-834C-6CC93DB18483}">
      <dgm:prSet/>
      <dgm:spPr/>
      <dgm:t>
        <a:bodyPr/>
        <a:lstStyle/>
        <a:p>
          <a:endParaRPr lang="en-IN"/>
        </a:p>
      </dgm:t>
    </dgm:pt>
    <dgm:pt modelId="{389DB9FF-7B98-4C78-AAE7-D0BB37B76FE2}">
      <dgm:prSet custT="1"/>
      <dgm:spPr>
        <a:solidFill>
          <a:schemeClr val="accent5">
            <a:tint val="40000"/>
            <a:alpha val="90000"/>
            <a:hueOff val="0"/>
            <a:satOff val="0"/>
            <a:lumOff val="0"/>
            <a:alphaOff val="0"/>
          </a:schemeClr>
        </a:solidFill>
        <a:ln>
          <a:noFill/>
        </a:ln>
        <a:scene3d>
          <a:camera prst="orthographicFront">
            <a:rot lat="0" lon="0" rev="0"/>
          </a:camera>
          <a:lightRig rig="contrasting" dir="t">
            <a:rot lat="0" lon="0" rev="1200000"/>
          </a:lightRig>
        </a:scene3d>
        <a:sp3d contourW="19050" prstMaterial="metal">
          <a:bevelT w="88900" h="203200"/>
          <a:bevelB w="165100" h="254000"/>
        </a:sp3d>
      </dgm:spPr>
      <dgm:t>
        <a:bodyPr/>
        <a:lstStyle/>
        <a:p>
          <a:pPr marL="114300" lvl="1" indent="-114300" algn="l" defTabSz="622300">
            <a:lnSpc>
              <a:spcPct val="90000"/>
            </a:lnSpc>
            <a:spcBef>
              <a:spcPct val="0"/>
            </a:spcBef>
            <a:spcAft>
              <a:spcPct val="15000"/>
            </a:spcAft>
            <a:buChar char="•"/>
          </a:pPr>
          <a:r>
            <a:rPr lang="en-IN" sz="1400" kern="1200">
              <a:solidFill>
                <a:srgbClr val="26303D">
                  <a:hueOff val="0"/>
                  <a:satOff val="0"/>
                  <a:lumOff val="0"/>
                  <a:alphaOff val="0"/>
                </a:srgbClr>
              </a:solidFill>
              <a:effectLst/>
              <a:latin typeface="Times New Roman" pitchFamily="18" charset="0"/>
              <a:ea typeface="Times New Roman" panose="02020603050405020304" pitchFamily="18" charset="0"/>
              <a:cs typeface="Times New Roman" pitchFamily="18" charset="0"/>
            </a:rPr>
            <a:t>This project is a web application so it will be available online and can be accessed from any device having internet connectivity, e.g.: laptops, computers, mobile devices etc.</a:t>
          </a:r>
        </a:p>
      </dgm:t>
    </dgm:pt>
    <dgm:pt modelId="{A7C7CBAC-BA10-45C7-AD7A-4757247FA8BB}" type="sibTrans" cxnId="{5FEAA998-EF5E-4185-834C-6CC93DB18483}">
      <dgm:prSet/>
      <dgm:spPr/>
      <dgm:t>
        <a:bodyPr/>
        <a:lstStyle/>
        <a:p>
          <a:endParaRPr lang="en-IN"/>
        </a:p>
      </dgm:t>
    </dgm:pt>
    <dgm:pt modelId="{040B2A3E-A5D2-4508-AB59-3B838C618EA9}" type="sibTrans" cxnId="{74E2F84C-5CB1-4548-BA29-DE174311F948}">
      <dgm:prSet/>
      <dgm:spPr/>
      <dgm:t>
        <a:bodyPr/>
        <a:lstStyle/>
        <a:p>
          <a:endParaRPr lang="en-IN"/>
        </a:p>
      </dgm:t>
    </dgm:pt>
    <dgm:pt modelId="{F56ED106-6E3D-40A1-8AD4-C611818B8925}" type="pres">
      <dgm:prSet presAssocID="{4BE1A53C-03D6-4B25-B906-3C71D91DBD88}" presName="Name0" presStyleCnt="0">
        <dgm:presLayoutVars>
          <dgm:dir/>
          <dgm:animLvl val="lvl"/>
          <dgm:resizeHandles val="exact"/>
        </dgm:presLayoutVars>
      </dgm:prSet>
      <dgm:spPr/>
      <dgm:t>
        <a:bodyPr/>
        <a:lstStyle/>
        <a:p>
          <a:endParaRPr lang="en-US"/>
        </a:p>
      </dgm:t>
    </dgm:pt>
    <dgm:pt modelId="{C6673020-7A5F-4BDB-A772-91AA9549CBE4}" type="pres">
      <dgm:prSet presAssocID="{7E4192B6-3083-4FCB-8DB4-7765CD076E5E}" presName="linNode" presStyleCnt="0"/>
      <dgm:spPr/>
    </dgm:pt>
    <dgm:pt modelId="{BDD55C2D-6D05-4B97-B4F5-08855FED4DC4}" type="pres">
      <dgm:prSet presAssocID="{7E4192B6-3083-4FCB-8DB4-7765CD076E5E}" presName="parentText" presStyleLbl="node1" presStyleIdx="0" presStyleCnt="4">
        <dgm:presLayoutVars>
          <dgm:chMax val="1"/>
          <dgm:bulletEnabled val="1"/>
        </dgm:presLayoutVars>
      </dgm:prSet>
      <dgm:spPr/>
      <dgm:t>
        <a:bodyPr/>
        <a:lstStyle/>
        <a:p>
          <a:endParaRPr lang="en-US"/>
        </a:p>
      </dgm:t>
    </dgm:pt>
    <dgm:pt modelId="{658216CB-04D0-47B4-ACC1-115912F10552}" type="pres">
      <dgm:prSet presAssocID="{7E4192B6-3083-4FCB-8DB4-7765CD076E5E}" presName="descendantText" presStyleLbl="alignAccFollowNode1" presStyleIdx="0" presStyleCnt="4">
        <dgm:presLayoutVars>
          <dgm:bulletEnabled val="1"/>
        </dgm:presLayoutVars>
      </dgm:prSet>
      <dgm:spPr/>
      <dgm:t>
        <a:bodyPr/>
        <a:lstStyle/>
        <a:p>
          <a:endParaRPr lang="en-US"/>
        </a:p>
      </dgm:t>
    </dgm:pt>
    <dgm:pt modelId="{91AE7724-122B-434E-9EDA-DE0BA9ED71C8}" type="pres">
      <dgm:prSet presAssocID="{509DBA48-7CAA-450D-AFAF-9D9F3003E63C}" presName="sp" presStyleCnt="0"/>
      <dgm:spPr/>
    </dgm:pt>
    <dgm:pt modelId="{564F57BB-3B0F-4E77-A03A-B8A8E84C7497}" type="pres">
      <dgm:prSet presAssocID="{B2BF72DE-476E-430B-91E6-D845366B0C2C}" presName="linNode" presStyleCnt="0"/>
      <dgm:spPr/>
    </dgm:pt>
    <dgm:pt modelId="{9FE5218E-58E8-4E4F-B6BC-DD4B94CB7400}" type="pres">
      <dgm:prSet presAssocID="{B2BF72DE-476E-430B-91E6-D845366B0C2C}" presName="parentText" presStyleLbl="node1" presStyleIdx="1" presStyleCnt="4">
        <dgm:presLayoutVars>
          <dgm:chMax val="1"/>
          <dgm:bulletEnabled val="1"/>
        </dgm:presLayoutVars>
      </dgm:prSet>
      <dgm:spPr/>
      <dgm:t>
        <a:bodyPr/>
        <a:lstStyle/>
        <a:p>
          <a:endParaRPr lang="en-US"/>
        </a:p>
      </dgm:t>
    </dgm:pt>
    <dgm:pt modelId="{E64195E0-1541-4DFF-AE71-FDE1E2406E10}" type="pres">
      <dgm:prSet presAssocID="{B2BF72DE-476E-430B-91E6-D845366B0C2C}" presName="descendantText" presStyleLbl="alignAccFollowNode1" presStyleIdx="1" presStyleCnt="4">
        <dgm:presLayoutVars>
          <dgm:bulletEnabled val="1"/>
        </dgm:presLayoutVars>
      </dgm:prSet>
      <dgm:spPr/>
      <dgm:t>
        <a:bodyPr/>
        <a:lstStyle/>
        <a:p>
          <a:endParaRPr lang="en-US"/>
        </a:p>
      </dgm:t>
    </dgm:pt>
    <dgm:pt modelId="{D9F698A5-3B12-4D05-9487-70B27743E052}" type="pres">
      <dgm:prSet presAssocID="{E592B720-5059-497D-BCB8-11E29609CB68}" presName="sp" presStyleCnt="0"/>
      <dgm:spPr/>
    </dgm:pt>
    <dgm:pt modelId="{4C67394B-A0D7-4087-A5AC-882A532AA07D}" type="pres">
      <dgm:prSet presAssocID="{32BB28A6-0262-44CB-8179-1B70C99CA2F9}" presName="linNode" presStyleCnt="0"/>
      <dgm:spPr/>
    </dgm:pt>
    <dgm:pt modelId="{704DF5C2-1A3E-4090-AA5C-C61117475D67}" type="pres">
      <dgm:prSet presAssocID="{32BB28A6-0262-44CB-8179-1B70C99CA2F9}" presName="parentText" presStyleLbl="node1" presStyleIdx="2" presStyleCnt="4">
        <dgm:presLayoutVars>
          <dgm:chMax val="1"/>
          <dgm:bulletEnabled val="1"/>
        </dgm:presLayoutVars>
      </dgm:prSet>
      <dgm:spPr/>
      <dgm:t>
        <a:bodyPr/>
        <a:lstStyle/>
        <a:p>
          <a:endParaRPr lang="en-US"/>
        </a:p>
      </dgm:t>
    </dgm:pt>
    <dgm:pt modelId="{5AE930FA-8463-4C09-94BC-0AA9E522FF77}" type="pres">
      <dgm:prSet presAssocID="{32BB28A6-0262-44CB-8179-1B70C99CA2F9}" presName="descendantText" presStyleLbl="alignAccFollowNode1" presStyleIdx="2" presStyleCnt="4">
        <dgm:presLayoutVars>
          <dgm:bulletEnabled val="1"/>
        </dgm:presLayoutVars>
      </dgm:prSet>
      <dgm:spPr/>
      <dgm:t>
        <a:bodyPr/>
        <a:lstStyle/>
        <a:p>
          <a:endParaRPr lang="en-US"/>
        </a:p>
      </dgm:t>
    </dgm:pt>
    <dgm:pt modelId="{8574C3CA-56E4-4C32-8824-464695980161}" type="pres">
      <dgm:prSet presAssocID="{65E46417-8E0B-4F46-9E78-232698C5381C}" presName="sp" presStyleCnt="0"/>
      <dgm:spPr/>
    </dgm:pt>
    <dgm:pt modelId="{985417BA-8950-41EA-9C94-04DE14C38115}" type="pres">
      <dgm:prSet presAssocID="{13895B18-4F9F-40A6-9CF3-B8941278502E}" presName="linNode" presStyleCnt="0"/>
      <dgm:spPr/>
    </dgm:pt>
    <dgm:pt modelId="{A13819CB-17B5-4C0C-BFCA-35836E7DA634}" type="pres">
      <dgm:prSet presAssocID="{13895B18-4F9F-40A6-9CF3-B8941278502E}" presName="parentText" presStyleLbl="node1" presStyleIdx="3" presStyleCnt="4">
        <dgm:presLayoutVars>
          <dgm:chMax val="1"/>
          <dgm:bulletEnabled val="1"/>
        </dgm:presLayoutVars>
      </dgm:prSet>
      <dgm:spPr/>
      <dgm:t>
        <a:bodyPr/>
        <a:lstStyle/>
        <a:p>
          <a:endParaRPr lang="en-US"/>
        </a:p>
      </dgm:t>
    </dgm:pt>
    <dgm:pt modelId="{EA1F58D1-B1A4-4B1A-BB5E-4206B34F77A8}" type="pres">
      <dgm:prSet presAssocID="{13895B18-4F9F-40A6-9CF3-B8941278502E}" presName="descendantText" presStyleLbl="alignAccFollowNode1" presStyleIdx="3" presStyleCnt="4" custScaleY="105076">
        <dgm:presLayoutVars>
          <dgm:bulletEnabled val="1"/>
        </dgm:presLayoutVars>
      </dgm:prSet>
      <dgm:spPr/>
      <dgm:t>
        <a:bodyPr/>
        <a:lstStyle/>
        <a:p>
          <a:endParaRPr lang="en-US"/>
        </a:p>
      </dgm:t>
    </dgm:pt>
  </dgm:ptLst>
  <dgm:cxnLst>
    <dgm:cxn modelId="{704C3315-757B-4066-8441-B3DB16D5DB47}" srcId="{4BE1A53C-03D6-4B25-B906-3C71D91DBD88}" destId="{B2BF72DE-476E-430B-91E6-D845366B0C2C}" srcOrd="1" destOrd="0" parTransId="{B0988AE4-3C5E-4A2B-98E9-D17108936BD9}" sibTransId="{E592B720-5059-497D-BCB8-11E29609CB68}"/>
    <dgm:cxn modelId="{0D48766E-500B-4363-A4B4-47BCCD44634B}" srcId="{7E4192B6-3083-4FCB-8DB4-7765CD076E5E}" destId="{5B7E2972-FB5C-47ED-9197-050EC0C06C65}" srcOrd="0" destOrd="0" parTransId="{3A0085F3-E944-47B4-88A8-44DBB9AEEECE}" sibTransId="{020E064E-3ECE-4184-84EE-43C06B05CE1C}"/>
    <dgm:cxn modelId="{5A6F8857-F1CB-4B5A-8331-DC2F227A58A5}" type="presOf" srcId="{389DB9FF-7B98-4C78-AAE7-D0BB37B76FE2}" destId="{EA1F58D1-B1A4-4B1A-BB5E-4206B34F77A8}" srcOrd="0" destOrd="0" presId="urn:microsoft.com/office/officeart/2005/8/layout/vList5"/>
    <dgm:cxn modelId="{58A928C9-87A2-425D-B69A-17425E0C25D9}" type="presOf" srcId="{B2BF72DE-476E-430B-91E6-D845366B0C2C}" destId="{9FE5218E-58E8-4E4F-B6BC-DD4B94CB7400}" srcOrd="0" destOrd="0" presId="urn:microsoft.com/office/officeart/2005/8/layout/vList5"/>
    <dgm:cxn modelId="{0CC1E33D-EE5C-4A6E-BB1A-F58508648242}" srcId="{32BB28A6-0262-44CB-8179-1B70C99CA2F9}" destId="{C9CEBFF3-F487-484D-BE0F-EB33B38ED870}" srcOrd="0" destOrd="0" parTransId="{670CD531-1C5B-45BF-9EAD-24C1A050CB2A}" sibTransId="{70BCE2D3-FFBD-46F0-BD8C-5B553D428176}"/>
    <dgm:cxn modelId="{3B1E6EB2-10C9-4C90-B2B8-3E5077320A0F}" type="presOf" srcId="{C9CEBFF3-F487-484D-BE0F-EB33B38ED870}" destId="{5AE930FA-8463-4C09-94BC-0AA9E522FF77}" srcOrd="0" destOrd="0" presId="urn:microsoft.com/office/officeart/2005/8/layout/vList5"/>
    <dgm:cxn modelId="{39110990-5B84-4CB1-92D1-93996D0EA112}" type="presOf" srcId="{13895B18-4F9F-40A6-9CF3-B8941278502E}" destId="{A13819CB-17B5-4C0C-BFCA-35836E7DA634}" srcOrd="0" destOrd="0" presId="urn:microsoft.com/office/officeart/2005/8/layout/vList5"/>
    <dgm:cxn modelId="{9EE8E908-D9B6-4A09-A1ED-D4F165C962F5}" srcId="{4BE1A53C-03D6-4B25-B906-3C71D91DBD88}" destId="{7E4192B6-3083-4FCB-8DB4-7765CD076E5E}" srcOrd="0" destOrd="0" parTransId="{F1BA36B6-E90E-4261-AF50-7D059A99DC5C}" sibTransId="{509DBA48-7CAA-450D-AFAF-9D9F3003E63C}"/>
    <dgm:cxn modelId="{EBF48490-6C47-4492-93D3-A560A1C09479}" srcId="{4BE1A53C-03D6-4B25-B906-3C71D91DBD88}" destId="{32BB28A6-0262-44CB-8179-1B70C99CA2F9}" srcOrd="2" destOrd="0" parTransId="{D5909AC6-C5E9-4060-9984-623DFFC61C3F}" sibTransId="{65E46417-8E0B-4F46-9E78-232698C5381C}"/>
    <dgm:cxn modelId="{BB2FFACB-5B77-4E73-A0EF-B246B4C0829E}" srcId="{B2BF72DE-476E-430B-91E6-D845366B0C2C}" destId="{572DF671-3C1B-4199-837A-C980FEB695B4}" srcOrd="0" destOrd="0" parTransId="{96C71D8D-7C3B-4A3E-AD1D-3D0CD49BC4FE}" sibTransId="{369866F5-9AD1-4957-8743-CED2DF609034}"/>
    <dgm:cxn modelId="{2777BF67-BBD3-4664-9F10-60326C630753}" type="presOf" srcId="{572DF671-3C1B-4199-837A-C980FEB695B4}" destId="{E64195E0-1541-4DFF-AE71-FDE1E2406E10}" srcOrd="0" destOrd="0" presId="urn:microsoft.com/office/officeart/2005/8/layout/vList5"/>
    <dgm:cxn modelId="{28B0521C-7810-4E18-81BF-84957091EE4D}" type="presOf" srcId="{5B7E2972-FB5C-47ED-9197-050EC0C06C65}" destId="{658216CB-04D0-47B4-ACC1-115912F10552}" srcOrd="0" destOrd="0" presId="urn:microsoft.com/office/officeart/2005/8/layout/vList5"/>
    <dgm:cxn modelId="{B1963E6D-AC4E-4724-91E0-4379461FC34B}" type="presOf" srcId="{4BE1A53C-03D6-4B25-B906-3C71D91DBD88}" destId="{F56ED106-6E3D-40A1-8AD4-C611818B8925}" srcOrd="0" destOrd="0" presId="urn:microsoft.com/office/officeart/2005/8/layout/vList5"/>
    <dgm:cxn modelId="{F630BA0B-28F8-46BD-A219-46B88199AFA9}" type="presOf" srcId="{32BB28A6-0262-44CB-8179-1B70C99CA2F9}" destId="{704DF5C2-1A3E-4090-AA5C-C61117475D67}" srcOrd="0" destOrd="0" presId="urn:microsoft.com/office/officeart/2005/8/layout/vList5"/>
    <dgm:cxn modelId="{5FEAA998-EF5E-4185-834C-6CC93DB18483}" srcId="{13895B18-4F9F-40A6-9CF3-B8941278502E}" destId="{389DB9FF-7B98-4C78-AAE7-D0BB37B76FE2}" srcOrd="0" destOrd="0" parTransId="{F7714197-635F-44EF-98BE-0927DAACCCE0}" sibTransId="{A7C7CBAC-BA10-45C7-AD7A-4757247FA8BB}"/>
    <dgm:cxn modelId="{E5395381-8DF8-4DCA-A973-DDBD9DF7D757}" type="presOf" srcId="{7E4192B6-3083-4FCB-8DB4-7765CD076E5E}" destId="{BDD55C2D-6D05-4B97-B4F5-08855FED4DC4}" srcOrd="0" destOrd="0" presId="urn:microsoft.com/office/officeart/2005/8/layout/vList5"/>
    <dgm:cxn modelId="{74E2F84C-5CB1-4548-BA29-DE174311F948}" srcId="{4BE1A53C-03D6-4B25-B906-3C71D91DBD88}" destId="{13895B18-4F9F-40A6-9CF3-B8941278502E}" srcOrd="3" destOrd="0" parTransId="{1F11E745-D004-4637-A35B-5C0A518DD476}" sibTransId="{040B2A3E-A5D2-4508-AB59-3B838C618EA9}"/>
    <dgm:cxn modelId="{0A08E9F4-09C6-41DF-93F7-FCB99FD4828E}" type="presParOf" srcId="{F56ED106-6E3D-40A1-8AD4-C611818B8925}" destId="{C6673020-7A5F-4BDB-A772-91AA9549CBE4}" srcOrd="0" destOrd="0" presId="urn:microsoft.com/office/officeart/2005/8/layout/vList5"/>
    <dgm:cxn modelId="{A0BCB91B-80F7-4AFE-A93A-3FBD0B7F807F}" type="presParOf" srcId="{C6673020-7A5F-4BDB-A772-91AA9549CBE4}" destId="{BDD55C2D-6D05-4B97-B4F5-08855FED4DC4}" srcOrd="0" destOrd="0" presId="urn:microsoft.com/office/officeart/2005/8/layout/vList5"/>
    <dgm:cxn modelId="{96A60EEE-4BCD-4890-ADDE-E63CF611F018}" type="presParOf" srcId="{C6673020-7A5F-4BDB-A772-91AA9549CBE4}" destId="{658216CB-04D0-47B4-ACC1-115912F10552}" srcOrd="1" destOrd="0" presId="urn:microsoft.com/office/officeart/2005/8/layout/vList5"/>
    <dgm:cxn modelId="{ECFABAF3-BC4B-4424-B2DB-92C82116A327}" type="presParOf" srcId="{F56ED106-6E3D-40A1-8AD4-C611818B8925}" destId="{91AE7724-122B-434E-9EDA-DE0BA9ED71C8}" srcOrd="1" destOrd="0" presId="urn:microsoft.com/office/officeart/2005/8/layout/vList5"/>
    <dgm:cxn modelId="{1A6E32AF-BDD5-4405-81BD-1A4567A88F1A}" type="presParOf" srcId="{F56ED106-6E3D-40A1-8AD4-C611818B8925}" destId="{564F57BB-3B0F-4E77-A03A-B8A8E84C7497}" srcOrd="2" destOrd="0" presId="urn:microsoft.com/office/officeart/2005/8/layout/vList5"/>
    <dgm:cxn modelId="{EEACA45D-69B6-499D-AA70-BA78DF48EDCB}" type="presParOf" srcId="{564F57BB-3B0F-4E77-A03A-B8A8E84C7497}" destId="{9FE5218E-58E8-4E4F-B6BC-DD4B94CB7400}" srcOrd="0" destOrd="0" presId="urn:microsoft.com/office/officeart/2005/8/layout/vList5"/>
    <dgm:cxn modelId="{89669546-8754-4500-9662-17646E60AB51}" type="presParOf" srcId="{564F57BB-3B0F-4E77-A03A-B8A8E84C7497}" destId="{E64195E0-1541-4DFF-AE71-FDE1E2406E10}" srcOrd="1" destOrd="0" presId="urn:microsoft.com/office/officeart/2005/8/layout/vList5"/>
    <dgm:cxn modelId="{A074D655-03C8-4B79-997A-4CE2F5B0F9E5}" type="presParOf" srcId="{F56ED106-6E3D-40A1-8AD4-C611818B8925}" destId="{D9F698A5-3B12-4D05-9487-70B27743E052}" srcOrd="3" destOrd="0" presId="urn:microsoft.com/office/officeart/2005/8/layout/vList5"/>
    <dgm:cxn modelId="{375991CD-3DB7-4695-AF3E-75A8C85F60F1}" type="presParOf" srcId="{F56ED106-6E3D-40A1-8AD4-C611818B8925}" destId="{4C67394B-A0D7-4087-A5AC-882A532AA07D}" srcOrd="4" destOrd="0" presId="urn:microsoft.com/office/officeart/2005/8/layout/vList5"/>
    <dgm:cxn modelId="{CBC259E5-B846-42CE-A6FD-5ECF11B21DAA}" type="presParOf" srcId="{4C67394B-A0D7-4087-A5AC-882A532AA07D}" destId="{704DF5C2-1A3E-4090-AA5C-C61117475D67}" srcOrd="0" destOrd="0" presId="urn:microsoft.com/office/officeart/2005/8/layout/vList5"/>
    <dgm:cxn modelId="{F5599452-1308-462A-819E-E87C50A3ED74}" type="presParOf" srcId="{4C67394B-A0D7-4087-A5AC-882A532AA07D}" destId="{5AE930FA-8463-4C09-94BC-0AA9E522FF77}" srcOrd="1" destOrd="0" presId="urn:microsoft.com/office/officeart/2005/8/layout/vList5"/>
    <dgm:cxn modelId="{57CC28CF-7159-4B81-82DD-11CF2BF1B37D}" type="presParOf" srcId="{F56ED106-6E3D-40A1-8AD4-C611818B8925}" destId="{8574C3CA-56E4-4C32-8824-464695980161}" srcOrd="5" destOrd="0" presId="urn:microsoft.com/office/officeart/2005/8/layout/vList5"/>
    <dgm:cxn modelId="{B316A78F-823D-4F09-9299-225A6B47A161}" type="presParOf" srcId="{F56ED106-6E3D-40A1-8AD4-C611818B8925}" destId="{985417BA-8950-41EA-9C94-04DE14C38115}" srcOrd="6" destOrd="0" presId="urn:microsoft.com/office/officeart/2005/8/layout/vList5"/>
    <dgm:cxn modelId="{C7F063B4-3825-4342-AEC9-1BCB4F09E2BE}" type="presParOf" srcId="{985417BA-8950-41EA-9C94-04DE14C38115}" destId="{A13819CB-17B5-4C0C-BFCA-35836E7DA634}" srcOrd="0" destOrd="0" presId="urn:microsoft.com/office/officeart/2005/8/layout/vList5"/>
    <dgm:cxn modelId="{8C76B5D6-FADA-4E49-A49E-23E6C6284735}" type="presParOf" srcId="{985417BA-8950-41EA-9C94-04DE14C38115}" destId="{EA1F58D1-B1A4-4B1A-BB5E-4206B34F77A8}" srcOrd="1" destOrd="0" presId="urn:microsoft.com/office/officeart/2005/8/layout/vList5"/>
  </dgm:cxnLst>
  <dgm:bg/>
  <dgm:whole/>
  <dgm:extLst>
    <a:ext uri="http://schemas.microsoft.com/office/drawing/2008/diagram">
      <dsp:dataModelExt xmlns:dsp="http://schemas.microsoft.com/office/drawing/2008/diagram" xmlns="" relId="rId6" minVer="http://schemas.openxmlformats.org/drawingml/2006/main"/>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4A67E5-952B-4BF2-8806-5C9EC72F9133}">
      <dsp:nvSpPr>
        <dsp:cNvPr id="0" name=""/>
        <dsp:cNvSpPr/>
      </dsp:nvSpPr>
      <dsp:spPr>
        <a:xfrm>
          <a:off x="461" y="355551"/>
          <a:ext cx="1129305" cy="426939"/>
        </a:xfrm>
        <a:prstGeom prst="roundRect">
          <a:avLst>
            <a:gd name="adj" fmla="val 1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a:latin typeface="Times New Roman" pitchFamily="18" charset="0"/>
              <a:cs typeface="Times New Roman" pitchFamily="18" charset="0"/>
            </a:rPr>
            <a:t>INTRODUCTION</a:t>
          </a:r>
          <a:endParaRPr lang="en-IN" sz="1100" kern="1200">
            <a:latin typeface="Times New Roman" pitchFamily="18" charset="0"/>
            <a:cs typeface="Times New Roman" pitchFamily="18" charset="0"/>
          </a:endParaRPr>
        </a:p>
      </dsp:txBody>
      <dsp:txXfrm>
        <a:off x="12966" y="368056"/>
        <a:ext cx="1104295" cy="401929"/>
      </dsp:txXfrm>
    </dsp:sp>
    <dsp:sp modelId="{527D03D1-BF0F-4267-9B4D-722B7F901576}">
      <dsp:nvSpPr>
        <dsp:cNvPr id="0" name=""/>
        <dsp:cNvSpPr/>
      </dsp:nvSpPr>
      <dsp:spPr>
        <a:xfrm>
          <a:off x="113392" y="782491"/>
          <a:ext cx="112930" cy="237845"/>
        </a:xfrm>
        <a:custGeom>
          <a:avLst/>
          <a:gdLst/>
          <a:ahLst/>
          <a:cxnLst/>
          <a:rect l="0" t="0" r="0" b="0"/>
          <a:pathLst>
            <a:path>
              <a:moveTo>
                <a:pt x="0" y="0"/>
              </a:moveTo>
              <a:lnTo>
                <a:pt x="0" y="237845"/>
              </a:lnTo>
              <a:lnTo>
                <a:pt x="112930" y="237845"/>
              </a:lnTo>
            </a:path>
          </a:pathLst>
        </a:custGeom>
        <a:noFill/>
        <a:ln w="25400" cap="flat" cmpd="sng" algn="ctr">
          <a:solidFill>
            <a:schemeClr val="accent2">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25A0086E-4904-49E3-8856-53EE74B2266A}">
      <dsp:nvSpPr>
        <dsp:cNvPr id="0" name=""/>
        <dsp:cNvSpPr/>
      </dsp:nvSpPr>
      <dsp:spPr>
        <a:xfrm>
          <a:off x="226322" y="861773"/>
          <a:ext cx="837486" cy="317127"/>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itchFamily="18" charset="0"/>
              <a:cs typeface="Times New Roman" pitchFamily="18" charset="0"/>
            </a:rPr>
            <a:t>Purpose</a:t>
          </a:r>
          <a:endParaRPr lang="en-IN" sz="1400" kern="1200">
            <a:latin typeface="Times New Roman" pitchFamily="18" charset="0"/>
            <a:cs typeface="Times New Roman" pitchFamily="18" charset="0"/>
          </a:endParaRPr>
        </a:p>
      </dsp:txBody>
      <dsp:txXfrm>
        <a:off x="235610" y="871061"/>
        <a:ext cx="818910" cy="298551"/>
      </dsp:txXfrm>
    </dsp:sp>
    <dsp:sp modelId="{2CE91115-0AF2-4921-A4A3-76126D93EB88}">
      <dsp:nvSpPr>
        <dsp:cNvPr id="0" name=""/>
        <dsp:cNvSpPr/>
      </dsp:nvSpPr>
      <dsp:spPr>
        <a:xfrm>
          <a:off x="113392" y="782491"/>
          <a:ext cx="112930" cy="634255"/>
        </a:xfrm>
        <a:custGeom>
          <a:avLst/>
          <a:gdLst/>
          <a:ahLst/>
          <a:cxnLst/>
          <a:rect l="0" t="0" r="0" b="0"/>
          <a:pathLst>
            <a:path>
              <a:moveTo>
                <a:pt x="0" y="0"/>
              </a:moveTo>
              <a:lnTo>
                <a:pt x="0" y="634255"/>
              </a:lnTo>
              <a:lnTo>
                <a:pt x="112930" y="634255"/>
              </a:lnTo>
            </a:path>
          </a:pathLst>
        </a:custGeom>
        <a:noFill/>
        <a:ln w="25400" cap="flat" cmpd="sng" algn="ctr">
          <a:solidFill>
            <a:schemeClr val="accent2">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C825B0A-A477-4700-A544-4D7706191A2D}">
      <dsp:nvSpPr>
        <dsp:cNvPr id="0" name=""/>
        <dsp:cNvSpPr/>
      </dsp:nvSpPr>
      <dsp:spPr>
        <a:xfrm>
          <a:off x="226322" y="1258183"/>
          <a:ext cx="693728" cy="317127"/>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itchFamily="18" charset="0"/>
              <a:ea typeface="+mn-ea"/>
              <a:cs typeface="Times New Roman" pitchFamily="18" charset="0"/>
            </a:rPr>
            <a:t>Scope</a:t>
          </a:r>
          <a:endParaRPr lang="en-IN" sz="1400" kern="1200">
            <a:latin typeface="Times New Roman" pitchFamily="18" charset="0"/>
            <a:ea typeface="+mn-ea"/>
            <a:cs typeface="Times New Roman" pitchFamily="18" charset="0"/>
          </a:endParaRPr>
        </a:p>
      </dsp:txBody>
      <dsp:txXfrm>
        <a:off x="235610" y="1267471"/>
        <a:ext cx="675152" cy="298551"/>
      </dsp:txXfrm>
    </dsp:sp>
    <dsp:sp modelId="{DAE117E5-A79F-4F22-A5C5-FD297A36E0BA}">
      <dsp:nvSpPr>
        <dsp:cNvPr id="0" name=""/>
        <dsp:cNvSpPr/>
      </dsp:nvSpPr>
      <dsp:spPr>
        <a:xfrm>
          <a:off x="1288330" y="355551"/>
          <a:ext cx="1131239" cy="484225"/>
        </a:xfrm>
        <a:prstGeom prst="roundRect">
          <a:avLst>
            <a:gd name="adj" fmla="val 10000"/>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a:latin typeface="Times New Roman" pitchFamily="18" charset="0"/>
              <a:cs typeface="Times New Roman" pitchFamily="18" charset="0"/>
            </a:rPr>
            <a:t>OVERALL DESCRIPTION</a:t>
          </a:r>
          <a:endParaRPr lang="en-IN" sz="1100" kern="1200">
            <a:latin typeface="Times New Roman" pitchFamily="18" charset="0"/>
            <a:cs typeface="Times New Roman" pitchFamily="18" charset="0"/>
          </a:endParaRPr>
        </a:p>
      </dsp:txBody>
      <dsp:txXfrm>
        <a:off x="1302512" y="369733"/>
        <a:ext cx="1102875" cy="455861"/>
      </dsp:txXfrm>
    </dsp:sp>
    <dsp:sp modelId="{7424BD52-B382-4D4F-BAB0-1EEF469D3B5B}">
      <dsp:nvSpPr>
        <dsp:cNvPr id="0" name=""/>
        <dsp:cNvSpPr/>
      </dsp:nvSpPr>
      <dsp:spPr>
        <a:xfrm>
          <a:off x="1401454" y="839777"/>
          <a:ext cx="113123" cy="237845"/>
        </a:xfrm>
        <a:custGeom>
          <a:avLst/>
          <a:gdLst/>
          <a:ahLst/>
          <a:cxnLst/>
          <a:rect l="0" t="0" r="0" b="0"/>
          <a:pathLst>
            <a:path>
              <a:moveTo>
                <a:pt x="0" y="0"/>
              </a:moveTo>
              <a:lnTo>
                <a:pt x="0" y="237845"/>
              </a:lnTo>
              <a:lnTo>
                <a:pt x="113123" y="237845"/>
              </a:lnTo>
            </a:path>
          </a:pathLst>
        </a:custGeom>
        <a:noFill/>
        <a:ln w="25400" cap="flat" cmpd="sng" algn="ctr">
          <a:solidFill>
            <a:schemeClr val="accent2">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1A54721-3F34-4DE3-AAA8-F573EC3DD4FF}">
      <dsp:nvSpPr>
        <dsp:cNvPr id="0" name=""/>
        <dsp:cNvSpPr/>
      </dsp:nvSpPr>
      <dsp:spPr>
        <a:xfrm>
          <a:off x="1514578" y="919059"/>
          <a:ext cx="1016042" cy="317127"/>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Font typeface="Arial" pitchFamily="34" charset="0"/>
            <a:buNone/>
          </a:pPr>
          <a:r>
            <a:rPr lang="en-US" sz="1400" kern="1200">
              <a:latin typeface="Times New Roman" pitchFamily="18" charset="0"/>
              <a:ea typeface="+mn-ea"/>
              <a:cs typeface="Times New Roman" pitchFamily="18" charset="0"/>
            </a:rPr>
            <a:t>Product Perspective</a:t>
          </a:r>
          <a:endParaRPr lang="en-IN" sz="1400" kern="1200">
            <a:latin typeface="Times New Roman" pitchFamily="18" charset="0"/>
            <a:ea typeface="+mn-ea"/>
            <a:cs typeface="Times New Roman" pitchFamily="18" charset="0"/>
          </a:endParaRPr>
        </a:p>
      </dsp:txBody>
      <dsp:txXfrm>
        <a:off x="1523866" y="928347"/>
        <a:ext cx="997466" cy="298551"/>
      </dsp:txXfrm>
    </dsp:sp>
    <dsp:sp modelId="{98569142-E341-4C67-BCD7-C1129E2F9A91}">
      <dsp:nvSpPr>
        <dsp:cNvPr id="0" name=""/>
        <dsp:cNvSpPr/>
      </dsp:nvSpPr>
      <dsp:spPr>
        <a:xfrm>
          <a:off x="1401454" y="839777"/>
          <a:ext cx="113123" cy="664820"/>
        </a:xfrm>
        <a:custGeom>
          <a:avLst/>
          <a:gdLst/>
          <a:ahLst/>
          <a:cxnLst/>
          <a:rect l="0" t="0" r="0" b="0"/>
          <a:pathLst>
            <a:path>
              <a:moveTo>
                <a:pt x="0" y="0"/>
              </a:moveTo>
              <a:lnTo>
                <a:pt x="0" y="664820"/>
              </a:lnTo>
              <a:lnTo>
                <a:pt x="113123" y="664820"/>
              </a:lnTo>
            </a:path>
          </a:pathLst>
        </a:custGeom>
        <a:noFill/>
        <a:ln w="25400" cap="flat" cmpd="sng" algn="ctr">
          <a:solidFill>
            <a:schemeClr val="accent2">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14A2771F-2B6B-4DB2-807B-9F436A09288D}">
      <dsp:nvSpPr>
        <dsp:cNvPr id="0" name=""/>
        <dsp:cNvSpPr/>
      </dsp:nvSpPr>
      <dsp:spPr>
        <a:xfrm>
          <a:off x="1514578" y="1315469"/>
          <a:ext cx="926688" cy="378257"/>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Font typeface="Arial" pitchFamily="34" charset="0"/>
            <a:buNone/>
          </a:pPr>
          <a:r>
            <a:rPr lang="en-US" sz="1400" kern="1200">
              <a:latin typeface="Times New Roman" pitchFamily="18" charset="0"/>
              <a:ea typeface="+mn-ea"/>
              <a:cs typeface="Times New Roman" pitchFamily="18" charset="0"/>
            </a:rPr>
            <a:t>Product Function</a:t>
          </a:r>
          <a:endParaRPr lang="en-IN" sz="1400" kern="1200">
            <a:latin typeface="Times New Roman" pitchFamily="18" charset="0"/>
            <a:ea typeface="+mn-ea"/>
            <a:cs typeface="Times New Roman" pitchFamily="18" charset="0"/>
          </a:endParaRPr>
        </a:p>
      </dsp:txBody>
      <dsp:txXfrm>
        <a:off x="1525657" y="1326548"/>
        <a:ext cx="904530" cy="356099"/>
      </dsp:txXfrm>
    </dsp:sp>
    <dsp:sp modelId="{8A95C2F8-723C-4BFF-A8C9-4D7A6522C6CB}">
      <dsp:nvSpPr>
        <dsp:cNvPr id="0" name=""/>
        <dsp:cNvSpPr/>
      </dsp:nvSpPr>
      <dsp:spPr>
        <a:xfrm>
          <a:off x="1401454" y="839777"/>
          <a:ext cx="113123" cy="1208988"/>
        </a:xfrm>
        <a:custGeom>
          <a:avLst/>
          <a:gdLst/>
          <a:ahLst/>
          <a:cxnLst/>
          <a:rect l="0" t="0" r="0" b="0"/>
          <a:pathLst>
            <a:path>
              <a:moveTo>
                <a:pt x="0" y="0"/>
              </a:moveTo>
              <a:lnTo>
                <a:pt x="0" y="1208988"/>
              </a:lnTo>
              <a:lnTo>
                <a:pt x="113123" y="1208988"/>
              </a:lnTo>
            </a:path>
          </a:pathLst>
        </a:custGeom>
        <a:noFill/>
        <a:ln w="25400" cap="flat" cmpd="sng" algn="ctr">
          <a:solidFill>
            <a:schemeClr val="accent2">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0784B00F-C3F2-4445-9D08-896C4AF2EFFC}">
      <dsp:nvSpPr>
        <dsp:cNvPr id="0" name=""/>
        <dsp:cNvSpPr/>
      </dsp:nvSpPr>
      <dsp:spPr>
        <a:xfrm>
          <a:off x="1514578" y="1773009"/>
          <a:ext cx="1057081" cy="551513"/>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itchFamily="18" charset="0"/>
              <a:cs typeface="Times New Roman" pitchFamily="18" charset="0"/>
            </a:rPr>
            <a:t>Hardware and Software Interfaces</a:t>
          </a:r>
          <a:endParaRPr lang="en-IN" sz="1400" kern="1200">
            <a:latin typeface="Times New Roman" pitchFamily="18" charset="0"/>
            <a:cs typeface="Times New Roman" pitchFamily="18" charset="0"/>
          </a:endParaRPr>
        </a:p>
      </dsp:txBody>
      <dsp:txXfrm>
        <a:off x="1530731" y="1789162"/>
        <a:ext cx="1024775" cy="519207"/>
      </dsp:txXfrm>
    </dsp:sp>
    <dsp:sp modelId="{00CABDA6-3574-4399-AEDE-2922650CBBB5}">
      <dsp:nvSpPr>
        <dsp:cNvPr id="0" name=""/>
        <dsp:cNvSpPr/>
      </dsp:nvSpPr>
      <dsp:spPr>
        <a:xfrm>
          <a:off x="1401454" y="839777"/>
          <a:ext cx="113123" cy="1940608"/>
        </a:xfrm>
        <a:custGeom>
          <a:avLst/>
          <a:gdLst/>
          <a:ahLst/>
          <a:cxnLst/>
          <a:rect l="0" t="0" r="0" b="0"/>
          <a:pathLst>
            <a:path>
              <a:moveTo>
                <a:pt x="0" y="0"/>
              </a:moveTo>
              <a:lnTo>
                <a:pt x="0" y="1940608"/>
              </a:lnTo>
              <a:lnTo>
                <a:pt x="113123" y="1940608"/>
              </a:lnTo>
            </a:path>
          </a:pathLst>
        </a:custGeom>
        <a:noFill/>
        <a:ln w="25400" cap="flat" cmpd="sng" algn="ctr">
          <a:solidFill>
            <a:schemeClr val="accent2">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974EAC4B-7FDB-407E-82C5-B074D8E96AF9}">
      <dsp:nvSpPr>
        <dsp:cNvPr id="0" name=""/>
        <dsp:cNvSpPr/>
      </dsp:nvSpPr>
      <dsp:spPr>
        <a:xfrm>
          <a:off x="1514578" y="2403805"/>
          <a:ext cx="1192847" cy="753162"/>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itchFamily="18" charset="0"/>
              <a:ea typeface="+mn-ea"/>
              <a:cs typeface="Times New Roman" pitchFamily="18" charset="0"/>
            </a:rPr>
            <a:t>User Characteristics and Constraints</a:t>
          </a:r>
          <a:endParaRPr lang="en-IN" sz="1400" kern="1200">
            <a:latin typeface="Times New Roman" pitchFamily="18" charset="0"/>
            <a:ea typeface="+mn-ea"/>
            <a:cs typeface="Times New Roman" pitchFamily="18" charset="0"/>
          </a:endParaRPr>
        </a:p>
      </dsp:txBody>
      <dsp:txXfrm>
        <a:off x="1536637" y="2425864"/>
        <a:ext cx="1148729" cy="709044"/>
      </dsp:txXfrm>
    </dsp:sp>
    <dsp:sp modelId="{B2D73920-8040-4BE0-ADB5-CAD68E119689}">
      <dsp:nvSpPr>
        <dsp:cNvPr id="0" name=""/>
        <dsp:cNvSpPr/>
      </dsp:nvSpPr>
      <dsp:spPr>
        <a:xfrm>
          <a:off x="1401454" y="839777"/>
          <a:ext cx="113123" cy="2601798"/>
        </a:xfrm>
        <a:custGeom>
          <a:avLst/>
          <a:gdLst/>
          <a:ahLst/>
          <a:cxnLst/>
          <a:rect l="0" t="0" r="0" b="0"/>
          <a:pathLst>
            <a:path>
              <a:moveTo>
                <a:pt x="0" y="0"/>
              </a:moveTo>
              <a:lnTo>
                <a:pt x="0" y="2601798"/>
              </a:lnTo>
              <a:lnTo>
                <a:pt x="113123" y="2601798"/>
              </a:lnTo>
            </a:path>
          </a:pathLst>
        </a:custGeom>
        <a:noFill/>
        <a:ln w="25400" cap="flat" cmpd="sng" algn="ctr">
          <a:solidFill>
            <a:schemeClr val="accent2">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FCCC3CA0-E44C-4CD7-8C94-55B8A1297C30}">
      <dsp:nvSpPr>
        <dsp:cNvPr id="0" name=""/>
        <dsp:cNvSpPr/>
      </dsp:nvSpPr>
      <dsp:spPr>
        <a:xfrm>
          <a:off x="1514578" y="3236249"/>
          <a:ext cx="1211885" cy="410652"/>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533400">
            <a:lnSpc>
              <a:spcPct val="90000"/>
            </a:lnSpc>
            <a:spcBef>
              <a:spcPct val="0"/>
            </a:spcBef>
            <a:spcAft>
              <a:spcPct val="35000"/>
            </a:spcAft>
            <a:buNone/>
          </a:pPr>
          <a:r>
            <a:rPr lang="en-US" sz="1400" kern="1200">
              <a:latin typeface="Times New Roman" pitchFamily="18" charset="0"/>
              <a:ea typeface="+mn-ea"/>
              <a:cs typeface="Times New Roman" pitchFamily="18" charset="0"/>
            </a:rPr>
            <a:t>Technologies Used</a:t>
          </a:r>
          <a:endParaRPr lang="en-IN" sz="1400" kern="1200">
            <a:latin typeface="Times New Roman" pitchFamily="18" charset="0"/>
            <a:ea typeface="+mn-ea"/>
            <a:cs typeface="Times New Roman" pitchFamily="18" charset="0"/>
          </a:endParaRPr>
        </a:p>
      </dsp:txBody>
      <dsp:txXfrm>
        <a:off x="1526606" y="3248277"/>
        <a:ext cx="1187829" cy="386596"/>
      </dsp:txXfrm>
    </dsp:sp>
    <dsp:sp modelId="{37895016-953F-49FC-9E85-9B8FD46AE635}">
      <dsp:nvSpPr>
        <dsp:cNvPr id="0" name=""/>
        <dsp:cNvSpPr/>
      </dsp:nvSpPr>
      <dsp:spPr>
        <a:xfrm>
          <a:off x="2578134" y="355551"/>
          <a:ext cx="1062219" cy="317127"/>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a:latin typeface="Times New Roman" pitchFamily="18" charset="0"/>
              <a:cs typeface="Times New Roman" pitchFamily="18" charset="0"/>
            </a:rPr>
            <a:t>SPECIFIC REQUIREMENT</a:t>
          </a:r>
          <a:endParaRPr lang="en-IN" sz="1100" kern="1200">
            <a:latin typeface="Times New Roman" pitchFamily="18" charset="0"/>
            <a:cs typeface="Times New Roman" pitchFamily="18" charset="0"/>
          </a:endParaRPr>
        </a:p>
      </dsp:txBody>
      <dsp:txXfrm>
        <a:off x="2587422" y="364839"/>
        <a:ext cx="1043643" cy="298551"/>
      </dsp:txXfrm>
    </dsp:sp>
    <dsp:sp modelId="{695D33DB-C478-409C-9833-57A217B62A1B}">
      <dsp:nvSpPr>
        <dsp:cNvPr id="0" name=""/>
        <dsp:cNvSpPr/>
      </dsp:nvSpPr>
      <dsp:spPr>
        <a:xfrm>
          <a:off x="2684356" y="672679"/>
          <a:ext cx="134438" cy="409332"/>
        </a:xfrm>
        <a:custGeom>
          <a:avLst/>
          <a:gdLst/>
          <a:ahLst/>
          <a:cxnLst/>
          <a:rect l="0" t="0" r="0" b="0"/>
          <a:pathLst>
            <a:path>
              <a:moveTo>
                <a:pt x="0" y="0"/>
              </a:moveTo>
              <a:lnTo>
                <a:pt x="0" y="409332"/>
              </a:lnTo>
              <a:lnTo>
                <a:pt x="134438" y="409332"/>
              </a:lnTo>
            </a:path>
          </a:pathLst>
        </a:custGeom>
        <a:noFill/>
        <a:ln w="25400" cap="flat" cmpd="sng" algn="ctr">
          <a:solidFill>
            <a:schemeClr val="accent2">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B85B11C-9146-423C-9AEB-92226966CE7A}">
      <dsp:nvSpPr>
        <dsp:cNvPr id="0" name=""/>
        <dsp:cNvSpPr/>
      </dsp:nvSpPr>
      <dsp:spPr>
        <a:xfrm>
          <a:off x="2818795" y="756740"/>
          <a:ext cx="1270221" cy="650543"/>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IN" sz="900" kern="1200">
              <a:latin typeface="Times New Roman" pitchFamily="18" charset="0"/>
              <a:cs typeface="Times New Roman" pitchFamily="18" charset="0"/>
            </a:rPr>
            <a:t> </a:t>
          </a:r>
          <a:r>
            <a:rPr lang="en-IN" sz="1400" kern="1200">
              <a:latin typeface="Times New Roman" pitchFamily="18" charset="0"/>
              <a:ea typeface="+mn-ea"/>
              <a:cs typeface="Times New Roman" pitchFamily="18" charset="0"/>
            </a:rPr>
            <a:t>Functional Requirements</a:t>
          </a:r>
        </a:p>
      </dsp:txBody>
      <dsp:txXfrm>
        <a:off x="2837849" y="775794"/>
        <a:ext cx="1232113" cy="612435"/>
      </dsp:txXfrm>
    </dsp:sp>
    <dsp:sp modelId="{7B676519-4C70-4043-9C96-6149975A38AA}">
      <dsp:nvSpPr>
        <dsp:cNvPr id="0" name=""/>
        <dsp:cNvSpPr/>
      </dsp:nvSpPr>
      <dsp:spPr>
        <a:xfrm>
          <a:off x="2684356" y="672679"/>
          <a:ext cx="106221" cy="1169046"/>
        </a:xfrm>
        <a:custGeom>
          <a:avLst/>
          <a:gdLst/>
          <a:ahLst/>
          <a:cxnLst/>
          <a:rect l="0" t="0" r="0" b="0"/>
          <a:pathLst>
            <a:path>
              <a:moveTo>
                <a:pt x="0" y="0"/>
              </a:moveTo>
              <a:lnTo>
                <a:pt x="0" y="1169046"/>
              </a:lnTo>
              <a:lnTo>
                <a:pt x="106221" y="1169046"/>
              </a:lnTo>
            </a:path>
          </a:pathLst>
        </a:custGeom>
        <a:noFill/>
        <a:ln w="25400" cap="flat" cmpd="sng" algn="ctr">
          <a:solidFill>
            <a:schemeClr val="accent2">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8E18246-53E4-447A-9770-B913DAB9B5E8}">
      <dsp:nvSpPr>
        <dsp:cNvPr id="0" name=""/>
        <dsp:cNvSpPr/>
      </dsp:nvSpPr>
      <dsp:spPr>
        <a:xfrm>
          <a:off x="2790578" y="1481787"/>
          <a:ext cx="1240076" cy="719877"/>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IN" sz="1400" kern="1200">
              <a:latin typeface="Times New Roman" pitchFamily="18" charset="0"/>
              <a:ea typeface="+mn-ea"/>
              <a:cs typeface="Times New Roman" pitchFamily="18" charset="0"/>
            </a:rPr>
            <a:t>Non-Functional Requirements </a:t>
          </a:r>
        </a:p>
      </dsp:txBody>
      <dsp:txXfrm>
        <a:off x="2811662" y="1502871"/>
        <a:ext cx="1197908" cy="677709"/>
      </dsp:txXfrm>
    </dsp:sp>
    <dsp:sp modelId="{C26BAD45-7BEE-462F-838B-8C489FC51D18}">
      <dsp:nvSpPr>
        <dsp:cNvPr id="0" name=""/>
        <dsp:cNvSpPr/>
      </dsp:nvSpPr>
      <dsp:spPr>
        <a:xfrm>
          <a:off x="4219363" y="355551"/>
          <a:ext cx="1345161" cy="482345"/>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a:latin typeface="Times New Roman" pitchFamily="18" charset="0"/>
              <a:cs typeface="Times New Roman" pitchFamily="18" charset="0"/>
            </a:rPr>
            <a:t>SYSTEM ARCHITECTURAL DESIGN</a:t>
          </a:r>
          <a:endParaRPr lang="en-IN" sz="1100" kern="1200">
            <a:latin typeface="Times New Roman" pitchFamily="18" charset="0"/>
            <a:cs typeface="Times New Roman" pitchFamily="18" charset="0"/>
          </a:endParaRPr>
        </a:p>
      </dsp:txBody>
      <dsp:txXfrm>
        <a:off x="4233490" y="369678"/>
        <a:ext cx="1316907" cy="454091"/>
      </dsp:txXfrm>
    </dsp:sp>
    <dsp:sp modelId="{EB4EDD27-6AE8-4B8C-9973-7BE99B0D3E1B}">
      <dsp:nvSpPr>
        <dsp:cNvPr id="0" name=""/>
        <dsp:cNvSpPr/>
      </dsp:nvSpPr>
      <dsp:spPr>
        <a:xfrm>
          <a:off x="4353880" y="837897"/>
          <a:ext cx="134516" cy="250126"/>
        </a:xfrm>
        <a:custGeom>
          <a:avLst/>
          <a:gdLst/>
          <a:ahLst/>
          <a:cxnLst/>
          <a:rect l="0" t="0" r="0" b="0"/>
          <a:pathLst>
            <a:path>
              <a:moveTo>
                <a:pt x="0" y="0"/>
              </a:moveTo>
              <a:lnTo>
                <a:pt x="0" y="250126"/>
              </a:lnTo>
              <a:lnTo>
                <a:pt x="134516" y="250126"/>
              </a:lnTo>
            </a:path>
          </a:pathLst>
        </a:custGeom>
        <a:noFill/>
        <a:ln w="25400" cap="flat" cmpd="sng" algn="ctr">
          <a:solidFill>
            <a:schemeClr val="accent2">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C90EC2DA-BE26-4805-BA52-B6C2B9C80478}">
      <dsp:nvSpPr>
        <dsp:cNvPr id="0" name=""/>
        <dsp:cNvSpPr/>
      </dsp:nvSpPr>
      <dsp:spPr>
        <a:xfrm>
          <a:off x="4488396" y="917179"/>
          <a:ext cx="1222048" cy="34168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itchFamily="18" charset="0"/>
              <a:cs typeface="Times New Roman" pitchFamily="18" charset="0"/>
            </a:rPr>
            <a:t>High Level Design</a:t>
          </a:r>
          <a:endParaRPr lang="en-IN" sz="1400" kern="1200">
            <a:latin typeface="Times New Roman" pitchFamily="18" charset="0"/>
            <a:cs typeface="Times New Roman" pitchFamily="18" charset="0"/>
          </a:endParaRPr>
        </a:p>
      </dsp:txBody>
      <dsp:txXfrm>
        <a:off x="4498404" y="927187"/>
        <a:ext cx="1202032" cy="321673"/>
      </dsp:txXfrm>
    </dsp:sp>
    <dsp:sp modelId="{D59AE11B-CFC2-4B10-880A-F9392A273511}">
      <dsp:nvSpPr>
        <dsp:cNvPr id="0" name=""/>
        <dsp:cNvSpPr/>
      </dsp:nvSpPr>
      <dsp:spPr>
        <a:xfrm>
          <a:off x="4353880" y="837897"/>
          <a:ext cx="119532" cy="1776828"/>
        </a:xfrm>
        <a:custGeom>
          <a:avLst/>
          <a:gdLst/>
          <a:ahLst/>
          <a:cxnLst/>
          <a:rect l="0" t="0" r="0" b="0"/>
          <a:pathLst>
            <a:path>
              <a:moveTo>
                <a:pt x="0" y="0"/>
              </a:moveTo>
              <a:lnTo>
                <a:pt x="0" y="1776828"/>
              </a:lnTo>
              <a:lnTo>
                <a:pt x="119532" y="1776828"/>
              </a:lnTo>
            </a:path>
          </a:pathLst>
        </a:custGeom>
        <a:noFill/>
        <a:ln w="25400" cap="flat" cmpd="sng" algn="ctr">
          <a:solidFill>
            <a:schemeClr val="accent2">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19626F13-8DF3-4ED6-8CCD-86D0DDB51040}">
      <dsp:nvSpPr>
        <dsp:cNvPr id="0" name=""/>
        <dsp:cNvSpPr/>
      </dsp:nvSpPr>
      <dsp:spPr>
        <a:xfrm>
          <a:off x="4473412" y="1363403"/>
          <a:ext cx="1591911" cy="2502643"/>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6670" tIns="17780" rIns="26670" bIns="17780" numCol="1" spcCol="1270" anchor="t" anchorCtr="0">
          <a:noAutofit/>
        </a:bodyPr>
        <a:lstStyle/>
        <a:p>
          <a:pPr marL="0" lvl="0" indent="0" algn="l" defTabSz="622300">
            <a:lnSpc>
              <a:spcPct val="90000"/>
            </a:lnSpc>
            <a:spcBef>
              <a:spcPct val="0"/>
            </a:spcBef>
            <a:spcAft>
              <a:spcPct val="35000"/>
            </a:spcAft>
            <a:buNone/>
          </a:pPr>
          <a:r>
            <a:rPr lang="en-US" sz="1400" kern="1200">
              <a:latin typeface="Times New Roman" pitchFamily="18" charset="0"/>
              <a:ea typeface="+mn-ea"/>
              <a:cs typeface="Times New Roman" pitchFamily="18" charset="0"/>
            </a:rPr>
            <a:t>Detailed Description of Product </a:t>
          </a:r>
          <a:endParaRPr lang="en-IN" sz="1400" kern="1200">
            <a:latin typeface="Times New Roman" pitchFamily="18" charset="0"/>
            <a:ea typeface="+mn-ea"/>
            <a:cs typeface="Times New Roman" pitchFamily="18" charset="0"/>
          </a:endParaRPr>
        </a:p>
        <a:p>
          <a:pPr marL="114300" lvl="1" indent="-114300" algn="l" defTabSz="622300">
            <a:lnSpc>
              <a:spcPct val="90000"/>
            </a:lnSpc>
            <a:spcBef>
              <a:spcPct val="0"/>
            </a:spcBef>
            <a:spcAft>
              <a:spcPct val="15000"/>
            </a:spcAft>
            <a:buChar char="•"/>
          </a:pPr>
          <a:r>
            <a:rPr lang="en-US" sz="1400" kern="1200">
              <a:latin typeface="Times New Roman" pitchFamily="18" charset="0"/>
              <a:ea typeface="+mn-ea"/>
              <a:cs typeface="Times New Roman" pitchFamily="18" charset="0"/>
            </a:rPr>
            <a:t>Structure Chart</a:t>
          </a:r>
          <a:endParaRPr lang="en-IN" sz="1400" kern="1200">
            <a:latin typeface="Times New Roman" pitchFamily="18" charset="0"/>
            <a:ea typeface="+mn-ea"/>
            <a:cs typeface="Times New Roman" pitchFamily="18" charset="0"/>
          </a:endParaRPr>
        </a:p>
        <a:p>
          <a:pPr marL="114300" lvl="1" indent="-114300" algn="l" defTabSz="622300">
            <a:lnSpc>
              <a:spcPct val="90000"/>
            </a:lnSpc>
            <a:spcBef>
              <a:spcPct val="0"/>
            </a:spcBef>
            <a:spcAft>
              <a:spcPct val="15000"/>
            </a:spcAft>
            <a:buChar char="•"/>
          </a:pPr>
          <a:r>
            <a:rPr lang="en-US" sz="1400" kern="1200">
              <a:latin typeface="Times New Roman" pitchFamily="18" charset="0"/>
              <a:ea typeface="+mn-ea"/>
              <a:cs typeface="Times New Roman" pitchFamily="18" charset="0"/>
            </a:rPr>
            <a:t>Data Flow Diagram</a:t>
          </a:r>
          <a:endParaRPr lang="en-IN" sz="1400" kern="1200">
            <a:latin typeface="Times New Roman" pitchFamily="18" charset="0"/>
            <a:ea typeface="+mn-ea"/>
            <a:cs typeface="Times New Roman" pitchFamily="18" charset="0"/>
          </a:endParaRPr>
        </a:p>
        <a:p>
          <a:pPr marL="114300" lvl="1" indent="-114300" algn="l" defTabSz="622300">
            <a:lnSpc>
              <a:spcPct val="90000"/>
            </a:lnSpc>
            <a:spcBef>
              <a:spcPct val="0"/>
            </a:spcBef>
            <a:spcAft>
              <a:spcPct val="15000"/>
            </a:spcAft>
            <a:buChar char="•"/>
          </a:pPr>
          <a:r>
            <a:rPr lang="en-US" sz="1400" kern="1200">
              <a:latin typeface="Times New Roman" pitchFamily="18" charset="0"/>
              <a:ea typeface="+mn-ea"/>
              <a:cs typeface="Times New Roman" pitchFamily="18" charset="0"/>
            </a:rPr>
            <a:t>Flow Chart</a:t>
          </a:r>
          <a:endParaRPr lang="en-IN" sz="1400" kern="1200">
            <a:latin typeface="Times New Roman" pitchFamily="18" charset="0"/>
            <a:ea typeface="+mn-ea"/>
            <a:cs typeface="Times New Roman" pitchFamily="18" charset="0"/>
          </a:endParaRPr>
        </a:p>
        <a:p>
          <a:pPr marL="114300" lvl="1" indent="-114300" algn="l" defTabSz="622300">
            <a:lnSpc>
              <a:spcPct val="90000"/>
            </a:lnSpc>
            <a:spcBef>
              <a:spcPct val="0"/>
            </a:spcBef>
            <a:spcAft>
              <a:spcPct val="15000"/>
            </a:spcAft>
            <a:buChar char="•"/>
          </a:pPr>
          <a:r>
            <a:rPr lang="en-US" sz="1400" kern="1200">
              <a:latin typeface="Times New Roman" pitchFamily="18" charset="0"/>
              <a:ea typeface="+mn-ea"/>
              <a:cs typeface="Times New Roman" pitchFamily="18" charset="0"/>
            </a:rPr>
            <a:t>Use Case Diagram</a:t>
          </a:r>
          <a:endParaRPr lang="en-IN" sz="1400" kern="1200">
            <a:latin typeface="Times New Roman" pitchFamily="18" charset="0"/>
            <a:ea typeface="+mn-ea"/>
            <a:cs typeface="Times New Roman" pitchFamily="18" charset="0"/>
          </a:endParaRPr>
        </a:p>
        <a:p>
          <a:pPr marL="114300" lvl="1" indent="-114300" algn="l" defTabSz="622300">
            <a:lnSpc>
              <a:spcPct val="90000"/>
            </a:lnSpc>
            <a:spcBef>
              <a:spcPct val="0"/>
            </a:spcBef>
            <a:spcAft>
              <a:spcPct val="15000"/>
            </a:spcAft>
            <a:buChar char="•"/>
          </a:pPr>
          <a:r>
            <a:rPr lang="en-US" sz="1400" kern="1200">
              <a:latin typeface="Times New Roman" pitchFamily="18" charset="0"/>
              <a:ea typeface="+mn-ea"/>
              <a:cs typeface="Times New Roman" pitchFamily="18" charset="0"/>
            </a:rPr>
            <a:t>Sequence Diagram</a:t>
          </a:r>
          <a:endParaRPr lang="en-IN" sz="1400" kern="1200">
            <a:latin typeface="Times New Roman" pitchFamily="18" charset="0"/>
            <a:ea typeface="+mn-ea"/>
            <a:cs typeface="Times New Roman" pitchFamily="18" charset="0"/>
          </a:endParaRPr>
        </a:p>
        <a:p>
          <a:pPr marL="114300" lvl="1" indent="-114300" algn="l" defTabSz="622300">
            <a:lnSpc>
              <a:spcPct val="90000"/>
            </a:lnSpc>
            <a:spcBef>
              <a:spcPct val="0"/>
            </a:spcBef>
            <a:spcAft>
              <a:spcPct val="15000"/>
            </a:spcAft>
            <a:buChar char="•"/>
          </a:pPr>
          <a:r>
            <a:rPr lang="en-US" sz="1400" kern="1200">
              <a:latin typeface="Times New Roman" pitchFamily="18" charset="0"/>
              <a:ea typeface="+mn-ea"/>
              <a:cs typeface="Times New Roman" pitchFamily="18" charset="0"/>
            </a:rPr>
            <a:t>Activity Diagram</a:t>
          </a:r>
          <a:endParaRPr lang="en-IN" sz="1400" kern="1200">
            <a:latin typeface="Times New Roman" pitchFamily="18" charset="0"/>
            <a:ea typeface="+mn-ea"/>
            <a:cs typeface="Times New Roman" pitchFamily="18" charset="0"/>
          </a:endParaRPr>
        </a:p>
      </dsp:txBody>
      <dsp:txXfrm>
        <a:off x="4520037" y="1410028"/>
        <a:ext cx="1498661" cy="2409393"/>
      </dsp:txXfrm>
    </dsp:sp>
    <dsp:sp modelId="{0EB05D38-F898-456F-B66F-BFF01F2AB0FF}">
      <dsp:nvSpPr>
        <dsp:cNvPr id="0" name=""/>
        <dsp:cNvSpPr/>
      </dsp:nvSpPr>
      <dsp:spPr>
        <a:xfrm>
          <a:off x="5980378" y="388612"/>
          <a:ext cx="1052997" cy="489826"/>
        </a:xfrm>
        <a:prstGeom prst="roundRect">
          <a:avLst>
            <a:gd name="adj" fmla="val 10000"/>
          </a:avLst>
        </a:prstGeom>
        <a:solidFill>
          <a:schemeClr val="accent6">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a:latin typeface="Times New Roman" pitchFamily="18" charset="0"/>
              <a:cs typeface="Times New Roman" pitchFamily="18" charset="0"/>
            </a:rPr>
            <a:t>USER INTERFACE DESIGN</a:t>
          </a:r>
          <a:endParaRPr lang="en-IN" sz="1100" kern="1200">
            <a:latin typeface="Times New Roman" pitchFamily="18" charset="0"/>
            <a:cs typeface="Times New Roman" pitchFamily="18" charset="0"/>
          </a:endParaRPr>
        </a:p>
      </dsp:txBody>
      <dsp:txXfrm>
        <a:off x="5994725" y="402959"/>
        <a:ext cx="1024303" cy="461132"/>
      </dsp:txXfrm>
    </dsp:sp>
    <dsp:sp modelId="{E224534D-DCA1-458A-BA75-B9CE08F8A087}">
      <dsp:nvSpPr>
        <dsp:cNvPr id="0" name=""/>
        <dsp:cNvSpPr/>
      </dsp:nvSpPr>
      <dsp:spPr>
        <a:xfrm>
          <a:off x="6085678" y="878438"/>
          <a:ext cx="120175" cy="406259"/>
        </a:xfrm>
        <a:custGeom>
          <a:avLst/>
          <a:gdLst/>
          <a:ahLst/>
          <a:cxnLst/>
          <a:rect l="0" t="0" r="0" b="0"/>
          <a:pathLst>
            <a:path>
              <a:moveTo>
                <a:pt x="0" y="0"/>
              </a:moveTo>
              <a:lnTo>
                <a:pt x="0" y="406259"/>
              </a:lnTo>
              <a:lnTo>
                <a:pt x="120175" y="406259"/>
              </a:lnTo>
            </a:path>
          </a:pathLst>
        </a:custGeom>
        <a:noFill/>
        <a:ln w="25400" cap="flat" cmpd="sng" algn="ctr">
          <a:solidFill>
            <a:schemeClr val="accent2">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4EFE318-52B8-4CF5-9EC1-E459FA5CF1A6}">
      <dsp:nvSpPr>
        <dsp:cNvPr id="0" name=""/>
        <dsp:cNvSpPr/>
      </dsp:nvSpPr>
      <dsp:spPr>
        <a:xfrm>
          <a:off x="6205854" y="985942"/>
          <a:ext cx="1059039" cy="597513"/>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itchFamily="18" charset="0"/>
              <a:cs typeface="Times New Roman" pitchFamily="18" charset="0"/>
            </a:rPr>
            <a:t>Description of User Interface </a:t>
          </a:r>
          <a:endParaRPr lang="en-IN" sz="1400" kern="1200">
            <a:latin typeface="Times New Roman" pitchFamily="18" charset="0"/>
            <a:cs typeface="Times New Roman" pitchFamily="18" charset="0"/>
          </a:endParaRPr>
        </a:p>
      </dsp:txBody>
      <dsp:txXfrm>
        <a:off x="6223355" y="1003443"/>
        <a:ext cx="1024037" cy="562511"/>
      </dsp:txXfrm>
    </dsp:sp>
    <dsp:sp modelId="{3BCE80C0-8F48-4F02-B299-6F250EA5CFBE}">
      <dsp:nvSpPr>
        <dsp:cNvPr id="0" name=""/>
        <dsp:cNvSpPr/>
      </dsp:nvSpPr>
      <dsp:spPr>
        <a:xfrm>
          <a:off x="6085678" y="878438"/>
          <a:ext cx="120033" cy="971326"/>
        </a:xfrm>
        <a:custGeom>
          <a:avLst/>
          <a:gdLst/>
          <a:ahLst/>
          <a:cxnLst/>
          <a:rect l="0" t="0" r="0" b="0"/>
          <a:pathLst>
            <a:path>
              <a:moveTo>
                <a:pt x="0" y="0"/>
              </a:moveTo>
              <a:lnTo>
                <a:pt x="0" y="971326"/>
              </a:lnTo>
              <a:lnTo>
                <a:pt x="120033" y="971326"/>
              </a:lnTo>
            </a:path>
          </a:pathLst>
        </a:custGeom>
        <a:noFill/>
        <a:ln w="25400" cap="flat" cmpd="sng" algn="ctr">
          <a:solidFill>
            <a:schemeClr val="accent2">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BD703B65-2E3C-4D49-9C63-C4428FF12D5D}">
      <dsp:nvSpPr>
        <dsp:cNvPr id="0" name=""/>
        <dsp:cNvSpPr/>
      </dsp:nvSpPr>
      <dsp:spPr>
        <a:xfrm>
          <a:off x="6205712" y="1654580"/>
          <a:ext cx="921299" cy="390368"/>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itchFamily="18" charset="0"/>
              <a:ea typeface="+mn-ea"/>
              <a:cs typeface="Times New Roman" pitchFamily="18" charset="0"/>
            </a:rPr>
            <a:t>Screen Image</a:t>
          </a:r>
          <a:endParaRPr lang="en-IN" sz="1400" kern="1200">
            <a:latin typeface="Times New Roman" pitchFamily="18" charset="0"/>
            <a:ea typeface="+mn-ea"/>
            <a:cs typeface="Times New Roman" pitchFamily="18" charset="0"/>
          </a:endParaRPr>
        </a:p>
      </dsp:txBody>
      <dsp:txXfrm>
        <a:off x="6217145" y="1666013"/>
        <a:ext cx="898433" cy="367502"/>
      </dsp:txXfrm>
    </dsp:sp>
    <dsp:sp modelId="{D9AD1966-2894-4C65-8531-98BD3CAE801D}">
      <dsp:nvSpPr>
        <dsp:cNvPr id="0" name=""/>
        <dsp:cNvSpPr/>
      </dsp:nvSpPr>
      <dsp:spPr>
        <a:xfrm>
          <a:off x="6085678" y="878438"/>
          <a:ext cx="132941" cy="1586643"/>
        </a:xfrm>
        <a:custGeom>
          <a:avLst/>
          <a:gdLst/>
          <a:ahLst/>
          <a:cxnLst/>
          <a:rect l="0" t="0" r="0" b="0"/>
          <a:pathLst>
            <a:path>
              <a:moveTo>
                <a:pt x="0" y="0"/>
              </a:moveTo>
              <a:lnTo>
                <a:pt x="0" y="1586643"/>
              </a:lnTo>
              <a:lnTo>
                <a:pt x="132941" y="1586643"/>
              </a:lnTo>
            </a:path>
          </a:pathLst>
        </a:custGeom>
        <a:noFill/>
        <a:ln w="25400" cap="flat" cmpd="sng" algn="ctr">
          <a:solidFill>
            <a:schemeClr val="accent2">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0532F89-251F-43B6-B594-62C1E19011D2}">
      <dsp:nvSpPr>
        <dsp:cNvPr id="0" name=""/>
        <dsp:cNvSpPr/>
      </dsp:nvSpPr>
      <dsp:spPr>
        <a:xfrm>
          <a:off x="6218620" y="2183971"/>
          <a:ext cx="981203" cy="562220"/>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itchFamily="18" charset="0"/>
              <a:ea typeface="+mn-ea"/>
              <a:cs typeface="Times New Roman" pitchFamily="18" charset="0"/>
            </a:rPr>
            <a:t>Objects and actions</a:t>
          </a:r>
          <a:endParaRPr lang="en-IN" sz="1400" kern="1200">
            <a:latin typeface="Times New Roman" pitchFamily="18" charset="0"/>
            <a:ea typeface="+mn-ea"/>
            <a:cs typeface="Times New Roman" pitchFamily="18" charset="0"/>
          </a:endParaRPr>
        </a:p>
      </dsp:txBody>
      <dsp:txXfrm>
        <a:off x="6235087" y="2200438"/>
        <a:ext cx="948269" cy="529286"/>
      </dsp:txXfrm>
    </dsp:sp>
    <dsp:sp modelId="{F11C88A0-C202-4798-9510-D943ED2590B0}">
      <dsp:nvSpPr>
        <dsp:cNvPr id="0" name=""/>
        <dsp:cNvSpPr/>
      </dsp:nvSpPr>
      <dsp:spPr>
        <a:xfrm>
          <a:off x="7303120" y="355551"/>
          <a:ext cx="766770" cy="317127"/>
        </a:xfrm>
        <a:prstGeom prst="roundRect">
          <a:avLst>
            <a:gd name="adj" fmla="val 1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622300">
            <a:lnSpc>
              <a:spcPct val="90000"/>
            </a:lnSpc>
            <a:spcBef>
              <a:spcPct val="0"/>
            </a:spcBef>
            <a:spcAft>
              <a:spcPct val="35000"/>
            </a:spcAft>
            <a:buNone/>
          </a:pPr>
          <a:r>
            <a:rPr lang="en-US" sz="1100" kern="1200">
              <a:latin typeface="Times New Roman" pitchFamily="18" charset="0"/>
              <a:ea typeface="+mn-ea"/>
              <a:cs typeface="Times New Roman" pitchFamily="18" charset="0"/>
            </a:rPr>
            <a:t>TEST</a:t>
          </a:r>
          <a:endParaRPr lang="en-IN" sz="1100" kern="1200">
            <a:latin typeface="Times New Roman" pitchFamily="18" charset="0"/>
            <a:ea typeface="+mn-ea"/>
            <a:cs typeface="Times New Roman" pitchFamily="18" charset="0"/>
          </a:endParaRPr>
        </a:p>
      </dsp:txBody>
      <dsp:txXfrm>
        <a:off x="7312408" y="364839"/>
        <a:ext cx="748194" cy="298551"/>
      </dsp:txXfrm>
    </dsp:sp>
    <dsp:sp modelId="{8686A939-ABD7-473B-8D75-4A53DF5EA2AD}">
      <dsp:nvSpPr>
        <dsp:cNvPr id="0" name=""/>
        <dsp:cNvSpPr/>
      </dsp:nvSpPr>
      <dsp:spPr>
        <a:xfrm>
          <a:off x="7334077" y="672679"/>
          <a:ext cx="91440" cy="237845"/>
        </a:xfrm>
        <a:custGeom>
          <a:avLst/>
          <a:gdLst/>
          <a:ahLst/>
          <a:cxnLst/>
          <a:rect l="0" t="0" r="0" b="0"/>
          <a:pathLst>
            <a:path>
              <a:moveTo>
                <a:pt x="45720" y="0"/>
              </a:moveTo>
              <a:lnTo>
                <a:pt x="45720" y="237845"/>
              </a:lnTo>
              <a:lnTo>
                <a:pt x="122397" y="237845"/>
              </a:lnTo>
            </a:path>
          </a:pathLst>
        </a:custGeom>
        <a:noFill/>
        <a:ln w="25400" cap="flat" cmpd="sng" algn="ctr">
          <a:solidFill>
            <a:schemeClr val="accent2">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7CA35CC0-7579-403B-9B7C-46CB0E431A38}">
      <dsp:nvSpPr>
        <dsp:cNvPr id="0" name=""/>
        <dsp:cNvSpPr/>
      </dsp:nvSpPr>
      <dsp:spPr>
        <a:xfrm>
          <a:off x="7456474" y="751961"/>
          <a:ext cx="975794" cy="317127"/>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26303D">
                  <a:hueOff val="0"/>
                  <a:satOff val="0"/>
                  <a:lumOff val="0"/>
                  <a:alphaOff val="0"/>
                </a:srgbClr>
              </a:solidFill>
              <a:latin typeface="Times New Roman" pitchFamily="18" charset="0"/>
              <a:ea typeface="Arial"/>
              <a:cs typeface="Times New Roman" pitchFamily="18" charset="0"/>
            </a:rPr>
            <a:t>Unit Test</a:t>
          </a:r>
          <a:endParaRPr lang="en-IN" sz="1400" kern="1200">
            <a:solidFill>
              <a:srgbClr val="26303D">
                <a:hueOff val="0"/>
                <a:satOff val="0"/>
                <a:lumOff val="0"/>
                <a:alphaOff val="0"/>
              </a:srgbClr>
            </a:solidFill>
            <a:latin typeface="Times New Roman" pitchFamily="18" charset="0"/>
            <a:ea typeface="Arial"/>
            <a:cs typeface="Times New Roman" pitchFamily="18" charset="0"/>
          </a:endParaRPr>
        </a:p>
      </dsp:txBody>
      <dsp:txXfrm>
        <a:off x="7465762" y="761249"/>
        <a:ext cx="957218" cy="298551"/>
      </dsp:txXfrm>
    </dsp:sp>
    <dsp:sp modelId="{3AB9EE78-82B6-49AD-955D-0AB4D43EA655}">
      <dsp:nvSpPr>
        <dsp:cNvPr id="0" name=""/>
        <dsp:cNvSpPr/>
      </dsp:nvSpPr>
      <dsp:spPr>
        <a:xfrm>
          <a:off x="7334077" y="672679"/>
          <a:ext cx="91440" cy="659768"/>
        </a:xfrm>
        <a:custGeom>
          <a:avLst/>
          <a:gdLst/>
          <a:ahLst/>
          <a:cxnLst/>
          <a:rect l="0" t="0" r="0" b="0"/>
          <a:pathLst>
            <a:path>
              <a:moveTo>
                <a:pt x="45720" y="0"/>
              </a:moveTo>
              <a:lnTo>
                <a:pt x="45720" y="659768"/>
              </a:lnTo>
              <a:lnTo>
                <a:pt x="125948" y="659768"/>
              </a:lnTo>
            </a:path>
          </a:pathLst>
        </a:custGeom>
        <a:noFill/>
        <a:ln w="25400" cap="flat" cmpd="sng" algn="ctr">
          <a:solidFill>
            <a:schemeClr val="accent2">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4BA9F19-63B7-4EA2-92E4-3E3419027DFC}">
      <dsp:nvSpPr>
        <dsp:cNvPr id="0" name=""/>
        <dsp:cNvSpPr/>
      </dsp:nvSpPr>
      <dsp:spPr>
        <a:xfrm>
          <a:off x="7460026" y="1173884"/>
          <a:ext cx="975789" cy="317127"/>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26303D">
                  <a:hueOff val="0"/>
                  <a:satOff val="0"/>
                  <a:lumOff val="0"/>
                  <a:alphaOff val="0"/>
                </a:srgbClr>
              </a:solidFill>
              <a:latin typeface="Times New Roman" pitchFamily="18" charset="0"/>
              <a:ea typeface="Arial"/>
              <a:cs typeface="Times New Roman" pitchFamily="18" charset="0"/>
            </a:rPr>
            <a:t>System Test</a:t>
          </a:r>
          <a:endParaRPr lang="en-IN" sz="1400" kern="1200">
            <a:solidFill>
              <a:srgbClr val="26303D">
                <a:hueOff val="0"/>
                <a:satOff val="0"/>
                <a:lumOff val="0"/>
                <a:alphaOff val="0"/>
              </a:srgbClr>
            </a:solidFill>
            <a:latin typeface="Times New Roman" pitchFamily="18" charset="0"/>
            <a:ea typeface="Arial"/>
            <a:cs typeface="Times New Roman" pitchFamily="18" charset="0"/>
          </a:endParaRPr>
        </a:p>
      </dsp:txBody>
      <dsp:txXfrm>
        <a:off x="7469314" y="1183172"/>
        <a:ext cx="957213" cy="298551"/>
      </dsp:txXfrm>
    </dsp:sp>
    <dsp:sp modelId="{BE90D95A-1BCB-4D02-9235-70D76A19C929}">
      <dsp:nvSpPr>
        <dsp:cNvPr id="0" name=""/>
        <dsp:cNvSpPr/>
      </dsp:nvSpPr>
      <dsp:spPr>
        <a:xfrm>
          <a:off x="7334077" y="672679"/>
          <a:ext cx="91440" cy="1105493"/>
        </a:xfrm>
        <a:custGeom>
          <a:avLst/>
          <a:gdLst/>
          <a:ahLst/>
          <a:cxnLst/>
          <a:rect l="0" t="0" r="0" b="0"/>
          <a:pathLst>
            <a:path>
              <a:moveTo>
                <a:pt x="45720" y="0"/>
              </a:moveTo>
              <a:lnTo>
                <a:pt x="45720" y="1105493"/>
              </a:lnTo>
              <a:lnTo>
                <a:pt x="122397" y="1105493"/>
              </a:lnTo>
            </a:path>
          </a:pathLst>
        </a:custGeom>
        <a:noFill/>
        <a:ln w="25400" cap="flat" cmpd="sng" algn="ctr">
          <a:solidFill>
            <a:schemeClr val="accent2">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B4616B64-A356-4093-9A18-AA46C0EF80AD}">
      <dsp:nvSpPr>
        <dsp:cNvPr id="0" name=""/>
        <dsp:cNvSpPr/>
      </dsp:nvSpPr>
      <dsp:spPr>
        <a:xfrm>
          <a:off x="7456474" y="1544781"/>
          <a:ext cx="1390765" cy="466783"/>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26303D">
                  <a:hueOff val="0"/>
                  <a:satOff val="0"/>
                  <a:lumOff val="0"/>
                  <a:alphaOff val="0"/>
                </a:srgbClr>
              </a:solidFill>
              <a:latin typeface="Times New Roman" pitchFamily="18" charset="0"/>
              <a:ea typeface="Arial"/>
              <a:cs typeface="Times New Roman" pitchFamily="18" charset="0"/>
            </a:rPr>
            <a:t>Integration or Regression Test</a:t>
          </a:r>
          <a:endParaRPr lang="en-IN" sz="1400" kern="1200">
            <a:solidFill>
              <a:srgbClr val="26303D">
                <a:hueOff val="0"/>
                <a:satOff val="0"/>
                <a:lumOff val="0"/>
                <a:alphaOff val="0"/>
              </a:srgbClr>
            </a:solidFill>
            <a:latin typeface="Times New Roman" pitchFamily="18" charset="0"/>
            <a:ea typeface="Arial"/>
            <a:cs typeface="Times New Roman" pitchFamily="18" charset="0"/>
          </a:endParaRPr>
        </a:p>
      </dsp:txBody>
      <dsp:txXfrm>
        <a:off x="7470146" y="1558453"/>
        <a:ext cx="1363421" cy="439439"/>
      </dsp:txXfrm>
    </dsp:sp>
    <dsp:sp modelId="{F4A81E12-3867-4AB8-92F1-8F32D0554420}">
      <dsp:nvSpPr>
        <dsp:cNvPr id="0" name=""/>
        <dsp:cNvSpPr/>
      </dsp:nvSpPr>
      <dsp:spPr>
        <a:xfrm>
          <a:off x="7334077" y="672679"/>
          <a:ext cx="91440" cy="1576731"/>
        </a:xfrm>
        <a:custGeom>
          <a:avLst/>
          <a:gdLst/>
          <a:ahLst/>
          <a:cxnLst/>
          <a:rect l="0" t="0" r="0" b="0"/>
          <a:pathLst>
            <a:path>
              <a:moveTo>
                <a:pt x="45720" y="0"/>
              </a:moveTo>
              <a:lnTo>
                <a:pt x="45720" y="1576731"/>
              </a:lnTo>
              <a:lnTo>
                <a:pt x="122397" y="1576731"/>
              </a:lnTo>
            </a:path>
          </a:pathLst>
        </a:custGeom>
        <a:noFill/>
        <a:ln w="25400" cap="flat" cmpd="sng" algn="ctr">
          <a:solidFill>
            <a:schemeClr val="accent2">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976945CB-A9AD-4AF6-837A-E21728F0FB43}">
      <dsp:nvSpPr>
        <dsp:cNvPr id="0" name=""/>
        <dsp:cNvSpPr/>
      </dsp:nvSpPr>
      <dsp:spPr>
        <a:xfrm>
          <a:off x="7456474" y="2090847"/>
          <a:ext cx="1021963" cy="317127"/>
        </a:xfrm>
        <a:prstGeom prst="roundRect">
          <a:avLst>
            <a:gd name="adj" fmla="val 10000"/>
          </a:avLst>
        </a:prstGeom>
        <a:solidFill>
          <a:srgbClr val="FFFFFF">
            <a:alpha val="90000"/>
            <a:hueOff val="0"/>
            <a:satOff val="0"/>
            <a:lumOff val="0"/>
            <a:alphaOff val="0"/>
          </a:srgb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26303D">
                  <a:hueOff val="0"/>
                  <a:satOff val="0"/>
                  <a:lumOff val="0"/>
                  <a:alphaOff val="0"/>
                </a:srgbClr>
              </a:solidFill>
              <a:latin typeface="Times New Roman" pitchFamily="18" charset="0"/>
              <a:ea typeface="Arial"/>
              <a:cs typeface="Times New Roman" pitchFamily="18" charset="0"/>
            </a:rPr>
            <a:t>Stress Test</a:t>
          </a:r>
          <a:endParaRPr lang="en-IN" sz="1400" kern="1200">
            <a:solidFill>
              <a:srgbClr val="26303D">
                <a:hueOff val="0"/>
                <a:satOff val="0"/>
                <a:lumOff val="0"/>
                <a:alphaOff val="0"/>
              </a:srgbClr>
            </a:solidFill>
            <a:latin typeface="Times New Roman" pitchFamily="18" charset="0"/>
            <a:ea typeface="Arial"/>
            <a:cs typeface="Times New Roman" pitchFamily="18" charset="0"/>
          </a:endParaRPr>
        </a:p>
      </dsp:txBody>
      <dsp:txXfrm>
        <a:off x="7465762" y="2100135"/>
        <a:ext cx="1003387" cy="298551"/>
      </dsp:txXfrm>
    </dsp:sp>
    <dsp:sp modelId="{839926B5-C4C0-4AF6-81A1-D373F09C2A1A}">
      <dsp:nvSpPr>
        <dsp:cNvPr id="0" name=""/>
        <dsp:cNvSpPr/>
      </dsp:nvSpPr>
      <dsp:spPr>
        <a:xfrm>
          <a:off x="7334077" y="672679"/>
          <a:ext cx="91440" cy="2049077"/>
        </a:xfrm>
        <a:custGeom>
          <a:avLst/>
          <a:gdLst/>
          <a:ahLst/>
          <a:cxnLst/>
          <a:rect l="0" t="0" r="0" b="0"/>
          <a:pathLst>
            <a:path>
              <a:moveTo>
                <a:pt x="45720" y="0"/>
              </a:moveTo>
              <a:lnTo>
                <a:pt x="45720" y="2049077"/>
              </a:lnTo>
              <a:lnTo>
                <a:pt x="122397" y="2049077"/>
              </a:lnTo>
            </a:path>
          </a:pathLst>
        </a:custGeom>
        <a:noFill/>
        <a:ln w="25400" cap="flat" cmpd="sng" algn="ctr">
          <a:solidFill>
            <a:schemeClr val="accent2">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EEC5F908-C048-4402-B8E0-A3379E99AA40}">
      <dsp:nvSpPr>
        <dsp:cNvPr id="0" name=""/>
        <dsp:cNvSpPr/>
      </dsp:nvSpPr>
      <dsp:spPr>
        <a:xfrm>
          <a:off x="7456474" y="2487257"/>
          <a:ext cx="1092888" cy="469000"/>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itchFamily="18" charset="0"/>
              <a:cs typeface="Times New Roman" pitchFamily="18" charset="0"/>
            </a:rPr>
            <a:t>Acceptance and Staging</a:t>
          </a:r>
          <a:endParaRPr lang="en-IN" sz="1400" kern="1200">
            <a:latin typeface="Times New Roman" pitchFamily="18" charset="0"/>
            <a:cs typeface="Times New Roman" pitchFamily="18" charset="0"/>
          </a:endParaRPr>
        </a:p>
      </dsp:txBody>
      <dsp:txXfrm>
        <a:off x="7470211" y="2500994"/>
        <a:ext cx="1065414" cy="441526"/>
      </dsp:txXfrm>
    </dsp:sp>
    <dsp:sp modelId="{AC409F2C-2CD0-4412-B129-EC9854B0E221}">
      <dsp:nvSpPr>
        <dsp:cNvPr id="0" name=""/>
        <dsp:cNvSpPr/>
      </dsp:nvSpPr>
      <dsp:spPr>
        <a:xfrm>
          <a:off x="8228030" y="370441"/>
          <a:ext cx="886562" cy="317127"/>
        </a:xfrm>
        <a:prstGeom prst="roundRect">
          <a:avLst>
            <a:gd name="adj" fmla="val 10000"/>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622300">
            <a:lnSpc>
              <a:spcPct val="90000"/>
            </a:lnSpc>
            <a:spcBef>
              <a:spcPct val="0"/>
            </a:spcBef>
            <a:spcAft>
              <a:spcPct val="35000"/>
            </a:spcAft>
            <a:buNone/>
          </a:pPr>
          <a:r>
            <a:rPr lang="en-US" sz="1100" kern="1200">
              <a:latin typeface="Times New Roman" pitchFamily="18" charset="0"/>
              <a:ea typeface="+mn-ea"/>
              <a:cs typeface="Times New Roman" pitchFamily="18" charset="0"/>
            </a:rPr>
            <a:t>REFERENCE</a:t>
          </a:r>
          <a:endParaRPr lang="en-IN" sz="1100" kern="1200">
            <a:latin typeface="Times New Roman" pitchFamily="18" charset="0"/>
            <a:ea typeface="+mn-ea"/>
            <a:cs typeface="Times New Roman" pitchFamily="18" charset="0"/>
          </a:endParaRPr>
        </a:p>
      </dsp:txBody>
      <dsp:txXfrm>
        <a:off x="8237318" y="379729"/>
        <a:ext cx="867986" cy="2985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FD13A3-8B94-48E3-8C43-794576B1DCD8}">
      <dsp:nvSpPr>
        <dsp:cNvPr id="0" name=""/>
        <dsp:cNvSpPr/>
      </dsp:nvSpPr>
      <dsp:spPr>
        <a:xfrm rot="16200000">
          <a:off x="-548887" y="549636"/>
          <a:ext cx="2941675" cy="1842402"/>
        </a:xfrm>
        <a:prstGeom prst="flowChartManualOperation">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8900" tIns="0" rIns="88900" bIns="0" numCol="1" spcCol="1270" anchor="ctr" anchorCtr="0">
          <a:noAutofit/>
        </a:bodyPr>
        <a:lstStyle/>
        <a:p>
          <a:pPr marL="0" lvl="0" indent="0" algn="ctr" defTabSz="1066800">
            <a:lnSpc>
              <a:spcPct val="90000"/>
            </a:lnSpc>
            <a:spcBef>
              <a:spcPct val="0"/>
            </a:spcBef>
            <a:spcAft>
              <a:spcPct val="35000"/>
            </a:spcAft>
            <a:buNone/>
          </a:pPr>
          <a:r>
            <a:rPr lang="en-IN" sz="1400" b="0" i="0" u="none" strike="noStrike" kern="1200" cap="none">
              <a:solidFill>
                <a:srgbClr val="000000"/>
              </a:solidFill>
              <a:latin typeface="Times New Roman" pitchFamily="18" charset="0"/>
              <a:ea typeface="Arial"/>
              <a:cs typeface="Times New Roman" pitchFamily="18" charset="0"/>
            </a:rPr>
            <a:t>The main problem that the project aims to solve is to reduce the communication gap of speech or hearing impaired people with the normal ones.</a:t>
          </a:r>
          <a:r>
            <a:rPr lang="en-IN" sz="1400" kern="1200"/>
            <a:t> </a:t>
          </a:r>
          <a:endParaRPr lang="en-IN" sz="1400" b="0" i="0" u="none" strike="noStrike" kern="1200" cap="none">
            <a:solidFill>
              <a:srgbClr val="000000"/>
            </a:solidFill>
            <a:latin typeface="Times New Roman" pitchFamily="18" charset="0"/>
            <a:ea typeface="Arial"/>
            <a:cs typeface="Times New Roman" pitchFamily="18" charset="0"/>
          </a:endParaRPr>
        </a:p>
      </dsp:txBody>
      <dsp:txXfrm rot="5400000">
        <a:off x="750" y="588334"/>
        <a:ext cx="1842402" cy="1765005"/>
      </dsp:txXfrm>
    </dsp:sp>
    <dsp:sp modelId="{918BBC6C-7F8D-45E2-9396-5846EC10735E}">
      <dsp:nvSpPr>
        <dsp:cNvPr id="0" name=""/>
        <dsp:cNvSpPr/>
      </dsp:nvSpPr>
      <dsp:spPr>
        <a:xfrm rot="16200000">
          <a:off x="1234622" y="721003"/>
          <a:ext cx="2941675" cy="1499668"/>
        </a:xfrm>
        <a:prstGeom prst="flowChartManualOperation">
          <a:avLst/>
        </a:prstGeom>
        <a:solidFill>
          <a:schemeClr val="accent4">
            <a:hueOff val="528919"/>
            <a:satOff val="-34605"/>
            <a:lumOff val="1274"/>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8900" tIns="0" rIns="88900" bIns="0" numCol="1" spcCol="1270" anchor="ctr" anchorCtr="0">
          <a:noAutofit/>
        </a:bodyPr>
        <a:lstStyle/>
        <a:p>
          <a:pPr marL="0" lvl="0" indent="0" algn="ctr" defTabSz="1066800">
            <a:lnSpc>
              <a:spcPct val="90000"/>
            </a:lnSpc>
            <a:spcBef>
              <a:spcPct val="0"/>
            </a:spcBef>
            <a:spcAft>
              <a:spcPct val="35000"/>
            </a:spcAft>
            <a:buNone/>
          </a:pPr>
          <a:r>
            <a:rPr lang="en-US" sz="1400" b="0" i="0" u="none" strike="noStrike" kern="1200" cap="none" err="1">
              <a:solidFill>
                <a:srgbClr val="000000"/>
              </a:solidFill>
              <a:latin typeface="Times New Roman" pitchFamily="18" charset="0"/>
              <a:ea typeface="Arial"/>
              <a:cs typeface="Times New Roman" pitchFamily="18" charset="0"/>
            </a:rPr>
            <a:t>DivyaAnuvadak </a:t>
          </a:r>
          <a:r>
            <a:rPr lang="en-US" sz="1400" b="0" i="0" u="none" strike="noStrike" kern="1200" cap="none">
              <a:solidFill>
                <a:srgbClr val="000000"/>
              </a:solidFill>
              <a:latin typeface="Times New Roman" pitchFamily="18" charset="0"/>
              <a:ea typeface="Arial"/>
              <a:cs typeface="Times New Roman" pitchFamily="18" charset="0"/>
            </a:rPr>
            <a:t>is a web application that converts ISL to text.</a:t>
          </a:r>
          <a:endParaRPr lang="en-IN" sz="1400" b="0" i="0" u="none" strike="noStrike" kern="1200" cap="none">
            <a:solidFill>
              <a:srgbClr val="000000"/>
            </a:solidFill>
            <a:latin typeface="Times New Roman" pitchFamily="18" charset="0"/>
            <a:ea typeface="Arial"/>
            <a:cs typeface="Times New Roman" pitchFamily="18" charset="0"/>
          </a:endParaRPr>
        </a:p>
      </dsp:txBody>
      <dsp:txXfrm rot="5400000">
        <a:off x="1955625" y="588334"/>
        <a:ext cx="1499668" cy="1765005"/>
      </dsp:txXfrm>
    </dsp:sp>
    <dsp:sp modelId="{F784ED2D-0F75-455E-83D2-7C64B45ABD76}">
      <dsp:nvSpPr>
        <dsp:cNvPr id="0" name=""/>
        <dsp:cNvSpPr/>
      </dsp:nvSpPr>
      <dsp:spPr>
        <a:xfrm rot="16200000">
          <a:off x="2846766" y="721003"/>
          <a:ext cx="2941675" cy="1499668"/>
        </a:xfrm>
        <a:prstGeom prst="flowChartManualOperation">
          <a:avLst/>
        </a:prstGeom>
        <a:solidFill>
          <a:schemeClr val="accent4">
            <a:hueOff val="1057838"/>
            <a:satOff val="-69209"/>
            <a:lumOff val="2549"/>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8900" tIns="0" rIns="88900" bIns="0" numCol="1" spcCol="1270" anchor="ctr" anchorCtr="0">
          <a:noAutofit/>
        </a:bodyPr>
        <a:lstStyle/>
        <a:p>
          <a:pPr marL="0" lvl="0" indent="0" algn="ctr" defTabSz="622300">
            <a:lnSpc>
              <a:spcPct val="90000"/>
            </a:lnSpc>
            <a:spcBef>
              <a:spcPct val="0"/>
            </a:spcBef>
            <a:spcAft>
              <a:spcPct val="35000"/>
            </a:spcAft>
            <a:buNone/>
          </a:pPr>
          <a:r>
            <a:rPr lang="en-IN" sz="1400" b="0" i="0" u="none" strike="noStrike" kern="1200" cap="none">
              <a:solidFill>
                <a:srgbClr val="000000"/>
              </a:solidFill>
              <a:latin typeface="Times New Roman" pitchFamily="18" charset="0"/>
              <a:ea typeface="Arial"/>
              <a:cs typeface="Times New Roman" pitchFamily="18" charset="0"/>
            </a:rPr>
            <a:t>The aim of this presentation is to specify the features, requirements of the final product and the interface of  ISL recognition </a:t>
          </a:r>
        </a:p>
      </dsp:txBody>
      <dsp:txXfrm rot="5400000">
        <a:off x="3567770" y="588334"/>
        <a:ext cx="1499668" cy="17650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E7AB20-73D8-458B-889A-7B496D0DB1DC}">
      <dsp:nvSpPr>
        <dsp:cNvPr id="0" name=""/>
        <dsp:cNvSpPr/>
      </dsp:nvSpPr>
      <dsp:spPr>
        <a:xfrm>
          <a:off x="-3737402" y="-574131"/>
          <a:ext cx="4454840" cy="4454840"/>
        </a:xfrm>
        <a:prstGeom prst="blockArc">
          <a:avLst>
            <a:gd name="adj1" fmla="val 18900000"/>
            <a:gd name="adj2" fmla="val 2700000"/>
            <a:gd name="adj3" fmla="val 485"/>
          </a:avLst>
        </a:prstGeom>
        <a:noFill/>
        <a:ln w="25400" cap="flat" cmpd="sng" algn="ctr">
          <a:solidFill>
            <a:schemeClr val="accent5">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F0CA5142-D99D-4D50-8478-0BEA58C12E0A}">
      <dsp:nvSpPr>
        <dsp:cNvPr id="0" name=""/>
        <dsp:cNvSpPr/>
      </dsp:nvSpPr>
      <dsp:spPr>
        <a:xfrm>
          <a:off x="461359" y="330657"/>
          <a:ext cx="6361994" cy="661315"/>
        </a:xfrm>
        <a:prstGeom prst="rect">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24919" tIns="40640" rIns="40640" bIns="40640" numCol="1" spcCol="1270" anchor="ctr" anchorCtr="0">
          <a:noAutofit/>
        </a:bodyPr>
        <a:lstStyle/>
        <a:p>
          <a:pPr marL="0" lvl="0" indent="0" algn="just" defTabSz="711200">
            <a:lnSpc>
              <a:spcPct val="90000"/>
            </a:lnSpc>
            <a:spcBef>
              <a:spcPct val="0"/>
            </a:spcBef>
            <a:spcAft>
              <a:spcPct val="35000"/>
            </a:spcAft>
            <a:buNone/>
          </a:pPr>
          <a:r>
            <a:rPr lang="en-US" sz="1600" kern="1200">
              <a:solidFill>
                <a:schemeClr val="tx1"/>
              </a:solidFill>
              <a:latin typeface="Times New Roman" pitchFamily="18" charset="0"/>
              <a:cs typeface="Times New Roman" pitchFamily="18" charset="0"/>
            </a:rPr>
            <a:t>It will facilitate speech and hearing impaired people to ease their communication.</a:t>
          </a:r>
          <a:endParaRPr lang="en-IN" sz="1600" kern="1200">
            <a:solidFill>
              <a:schemeClr val="tx1"/>
            </a:solidFill>
            <a:latin typeface="Times New Roman" pitchFamily="18" charset="0"/>
            <a:cs typeface="Times New Roman" pitchFamily="18" charset="0"/>
          </a:endParaRPr>
        </a:p>
      </dsp:txBody>
      <dsp:txXfrm>
        <a:off x="461359" y="330657"/>
        <a:ext cx="6361994" cy="661315"/>
      </dsp:txXfrm>
    </dsp:sp>
    <dsp:sp modelId="{97F6990B-FFA3-48B1-A9E3-DDD0D95BD2D9}">
      <dsp:nvSpPr>
        <dsp:cNvPr id="0" name=""/>
        <dsp:cNvSpPr/>
      </dsp:nvSpPr>
      <dsp:spPr>
        <a:xfrm>
          <a:off x="48037" y="247993"/>
          <a:ext cx="826644" cy="826644"/>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313BDEC2-27B6-48D6-9DD8-7A79D7BF88DE}">
      <dsp:nvSpPr>
        <dsp:cNvPr id="0" name=""/>
        <dsp:cNvSpPr/>
      </dsp:nvSpPr>
      <dsp:spPr>
        <a:xfrm>
          <a:off x="701748" y="1322631"/>
          <a:ext cx="6121605" cy="661315"/>
        </a:xfrm>
        <a:prstGeom prst="rect">
          <a:avLst/>
        </a:prstGeom>
        <a:solidFill>
          <a:schemeClr val="accent4">
            <a:hueOff val="528919"/>
            <a:satOff val="-34605"/>
            <a:lumOff val="1274"/>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24919" tIns="40640" rIns="40640" bIns="40640" numCol="1" spcCol="1270" anchor="ctr" anchorCtr="0">
          <a:noAutofit/>
        </a:bodyPr>
        <a:lstStyle/>
        <a:p>
          <a:pPr marL="0" lvl="0" indent="0" algn="l" defTabSz="889000">
            <a:lnSpc>
              <a:spcPct val="90000"/>
            </a:lnSpc>
            <a:spcBef>
              <a:spcPct val="0"/>
            </a:spcBef>
            <a:spcAft>
              <a:spcPct val="35000"/>
            </a:spcAft>
            <a:buNone/>
          </a:pPr>
          <a:r>
            <a:rPr lang="en-US" sz="1600" kern="1200">
              <a:solidFill>
                <a:srgbClr val="26303D"/>
              </a:solidFill>
              <a:latin typeface="Times New Roman" pitchFamily="18" charset="0"/>
              <a:ea typeface="+mn-ea"/>
              <a:cs typeface="Times New Roman" pitchFamily="18" charset="0"/>
            </a:rPr>
            <a:t>It can be used in offices, institutions or seminars.</a:t>
          </a:r>
          <a:endParaRPr lang="en-IN" sz="1600" kern="1200">
            <a:solidFill>
              <a:srgbClr val="26303D"/>
            </a:solidFill>
            <a:latin typeface="Times New Roman" pitchFamily="18" charset="0"/>
            <a:ea typeface="+mn-ea"/>
            <a:cs typeface="Times New Roman" pitchFamily="18" charset="0"/>
          </a:endParaRPr>
        </a:p>
      </dsp:txBody>
      <dsp:txXfrm>
        <a:off x="701748" y="1322631"/>
        <a:ext cx="6121605" cy="661315"/>
      </dsp:txXfrm>
    </dsp:sp>
    <dsp:sp modelId="{D1AC9316-0C56-43A9-A3E6-D9AC486CA911}">
      <dsp:nvSpPr>
        <dsp:cNvPr id="0" name=""/>
        <dsp:cNvSpPr/>
      </dsp:nvSpPr>
      <dsp:spPr>
        <a:xfrm>
          <a:off x="288425" y="1239966"/>
          <a:ext cx="826644" cy="826644"/>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EAC869A4-6687-42D7-8F40-5C7A7C7A290D}">
      <dsp:nvSpPr>
        <dsp:cNvPr id="0" name=""/>
        <dsp:cNvSpPr/>
      </dsp:nvSpPr>
      <dsp:spPr>
        <a:xfrm>
          <a:off x="461359" y="2314604"/>
          <a:ext cx="6361994" cy="661315"/>
        </a:xfrm>
        <a:prstGeom prst="rect">
          <a:avLst/>
        </a:prstGeom>
        <a:solidFill>
          <a:schemeClr val="accent4">
            <a:hueOff val="1057838"/>
            <a:satOff val="-69209"/>
            <a:lumOff val="2549"/>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24919" tIns="40640" rIns="40640" bIns="40640" numCol="1" spcCol="1270" anchor="ctr" anchorCtr="0">
          <a:noAutofit/>
        </a:bodyPr>
        <a:lstStyle/>
        <a:p>
          <a:pPr marL="0" lvl="0" indent="0" algn="just" defTabSz="889000">
            <a:lnSpc>
              <a:spcPct val="90000"/>
            </a:lnSpc>
            <a:spcBef>
              <a:spcPct val="0"/>
            </a:spcBef>
            <a:spcAft>
              <a:spcPct val="35000"/>
            </a:spcAft>
            <a:buNone/>
          </a:pPr>
          <a:r>
            <a:rPr lang="en-US" sz="1600" kern="1200">
              <a:solidFill>
                <a:srgbClr val="26303D"/>
              </a:solidFill>
              <a:latin typeface="Times New Roman" pitchFamily="18" charset="0"/>
              <a:ea typeface="+mn-ea"/>
              <a:cs typeface="Times New Roman" pitchFamily="18" charset="0"/>
            </a:rPr>
            <a:t>It would help both our community and university to build a startup and educate these specially-abled people.</a:t>
          </a:r>
          <a:endParaRPr lang="en-IN" sz="1600" kern="1200">
            <a:solidFill>
              <a:srgbClr val="26303D"/>
            </a:solidFill>
            <a:latin typeface="Times New Roman" pitchFamily="18" charset="0"/>
            <a:ea typeface="+mn-ea"/>
            <a:cs typeface="Times New Roman" pitchFamily="18" charset="0"/>
          </a:endParaRPr>
        </a:p>
      </dsp:txBody>
      <dsp:txXfrm>
        <a:off x="461359" y="2314604"/>
        <a:ext cx="6361994" cy="661315"/>
      </dsp:txXfrm>
    </dsp:sp>
    <dsp:sp modelId="{92D675FE-0CD5-4B12-848E-02572C22277C}">
      <dsp:nvSpPr>
        <dsp:cNvPr id="0" name=""/>
        <dsp:cNvSpPr/>
      </dsp:nvSpPr>
      <dsp:spPr>
        <a:xfrm>
          <a:off x="48037" y="2231940"/>
          <a:ext cx="826644" cy="826644"/>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841D5C-777E-4768-9466-43CC9D9E9562}">
      <dsp:nvSpPr>
        <dsp:cNvPr id="0" name=""/>
        <dsp:cNvSpPr/>
      </dsp:nvSpPr>
      <dsp:spPr>
        <a:xfrm>
          <a:off x="0" y="290054"/>
          <a:ext cx="6840279" cy="3024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9F4477EA-F88D-4A03-823D-C5A1F33D954C}">
      <dsp:nvSpPr>
        <dsp:cNvPr id="0" name=""/>
        <dsp:cNvSpPr/>
      </dsp:nvSpPr>
      <dsp:spPr>
        <a:xfrm>
          <a:off x="342013" y="18023"/>
          <a:ext cx="6015697" cy="449151"/>
        </a:xfrm>
        <a:prstGeom prst="roundRect">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80982" tIns="0" rIns="180982" bIns="0" numCol="1" spcCol="1270" anchor="ctr" anchorCtr="0">
          <a:noAutofit/>
        </a:bodyPr>
        <a:lstStyle/>
        <a:p>
          <a:pPr marL="0" marR="0" lvl="0" indent="0" algn="just" defTabSz="711200" rtl="0">
            <a:lnSpc>
              <a:spcPct val="100000"/>
            </a:lnSpc>
            <a:spcBef>
              <a:spcPct val="0"/>
            </a:spcBef>
            <a:spcAft>
              <a:spcPct val="0"/>
            </a:spcAft>
            <a:buClr>
              <a:srgbClr val="000000"/>
            </a:buClr>
            <a:buSzPts val="1200"/>
            <a:buFont typeface="Arial"/>
            <a:buNone/>
          </a:pPr>
          <a:r>
            <a:rPr lang="en-IN" sz="1600" b="0" i="0" u="none" strike="noStrike" kern="1200" cap="none" baseline="0">
              <a:solidFill>
                <a:schemeClr val="tx1"/>
              </a:solidFill>
              <a:latin typeface="Times New Roman" pitchFamily="18" charset="0"/>
              <a:ea typeface="Arial"/>
              <a:cs typeface="Times New Roman" pitchFamily="18" charset="0"/>
              <a:sym typeface="Arial"/>
            </a:rPr>
            <a:t>Capture the gestures made by the user through a web camera.</a:t>
          </a:r>
        </a:p>
      </dsp:txBody>
      <dsp:txXfrm>
        <a:off x="363939" y="39949"/>
        <a:ext cx="5971845" cy="405299"/>
      </dsp:txXfrm>
    </dsp:sp>
    <dsp:sp modelId="{FEB9830A-8EA0-4B10-9897-E670667E35C6}">
      <dsp:nvSpPr>
        <dsp:cNvPr id="0" name=""/>
        <dsp:cNvSpPr/>
      </dsp:nvSpPr>
      <dsp:spPr>
        <a:xfrm>
          <a:off x="0" y="1014225"/>
          <a:ext cx="6840279" cy="3024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7B4F9213-F5DB-4166-8759-7F4F895AECD0}">
      <dsp:nvSpPr>
        <dsp:cNvPr id="0" name=""/>
        <dsp:cNvSpPr/>
      </dsp:nvSpPr>
      <dsp:spPr>
        <a:xfrm>
          <a:off x="342013" y="657254"/>
          <a:ext cx="6084838" cy="534091"/>
        </a:xfrm>
        <a:prstGeom prst="roundRect">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80982" tIns="0" rIns="180982" bIns="0" numCol="1" spcCol="1270" anchor="ctr" anchorCtr="0">
          <a:noAutofit/>
        </a:bodyPr>
        <a:lstStyle/>
        <a:p>
          <a:pPr marL="0" marR="0" lvl="0" indent="0" algn="just" defTabSz="711200" rtl="0">
            <a:lnSpc>
              <a:spcPct val="100000"/>
            </a:lnSpc>
            <a:spcBef>
              <a:spcPct val="0"/>
            </a:spcBef>
            <a:spcAft>
              <a:spcPct val="0"/>
            </a:spcAft>
            <a:buClr>
              <a:srgbClr val="000000"/>
            </a:buClr>
            <a:buSzPts val="1200"/>
            <a:buFont typeface="Arial"/>
            <a:buNone/>
          </a:pPr>
          <a:r>
            <a:rPr lang="en-IN" sz="1600" b="0" i="0" u="none" strike="noStrike" kern="1200" cap="none" baseline="0">
              <a:solidFill>
                <a:srgbClr val="26303D"/>
              </a:solidFill>
              <a:latin typeface="Times New Roman" pitchFamily="18" charset="0"/>
              <a:ea typeface="Arial"/>
              <a:cs typeface="Times New Roman" pitchFamily="18" charset="0"/>
            </a:rPr>
            <a:t>Recognizing the gestures through Tensorflow Object Detection API by identifying features.</a:t>
          </a:r>
        </a:p>
      </dsp:txBody>
      <dsp:txXfrm>
        <a:off x="368085" y="683326"/>
        <a:ext cx="6032694" cy="481947"/>
      </dsp:txXfrm>
    </dsp:sp>
    <dsp:sp modelId="{0FE335EB-157F-4194-9129-CAD6AB9ECDB4}">
      <dsp:nvSpPr>
        <dsp:cNvPr id="0" name=""/>
        <dsp:cNvSpPr/>
      </dsp:nvSpPr>
      <dsp:spPr>
        <a:xfrm>
          <a:off x="0" y="1558545"/>
          <a:ext cx="6840279" cy="3024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6A6974A8-C68F-4B3B-82D8-B24D92B81C5B}">
      <dsp:nvSpPr>
        <dsp:cNvPr id="0" name=""/>
        <dsp:cNvSpPr/>
      </dsp:nvSpPr>
      <dsp:spPr>
        <a:xfrm>
          <a:off x="342013" y="1381425"/>
          <a:ext cx="6149239" cy="354240"/>
        </a:xfrm>
        <a:prstGeom prst="roundRect">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80982" tIns="0" rIns="180982" bIns="0" numCol="1" spcCol="1270" anchor="ctr" anchorCtr="0">
          <a:noAutofit/>
        </a:bodyPr>
        <a:lstStyle/>
        <a:p>
          <a:pPr marL="0" lvl="0" indent="0" algn="l" defTabSz="800100">
            <a:lnSpc>
              <a:spcPct val="90000"/>
            </a:lnSpc>
            <a:spcBef>
              <a:spcPct val="0"/>
            </a:spcBef>
            <a:spcAft>
              <a:spcPct val="35000"/>
            </a:spcAft>
            <a:buNone/>
          </a:pPr>
          <a:r>
            <a:rPr lang="en-US" sz="1800" kern="1200"/>
            <a:t> </a:t>
          </a:r>
          <a:r>
            <a:rPr lang="en-IN" sz="1600" b="0" i="0" u="none" strike="noStrike" kern="1200" cap="none" baseline="0">
              <a:solidFill>
                <a:srgbClr val="26303D"/>
              </a:solidFill>
              <a:latin typeface="Times New Roman" pitchFamily="18" charset="0"/>
              <a:ea typeface="Arial"/>
              <a:cs typeface="Times New Roman" pitchFamily="18" charset="0"/>
            </a:rPr>
            <a:t>Pre-Processing the captured data.</a:t>
          </a:r>
        </a:p>
      </dsp:txBody>
      <dsp:txXfrm>
        <a:off x="359306" y="1398718"/>
        <a:ext cx="6114653" cy="319654"/>
      </dsp:txXfrm>
    </dsp:sp>
    <dsp:sp modelId="{0424E7DB-B757-4EB4-A4CB-11A0C6D0240D}">
      <dsp:nvSpPr>
        <dsp:cNvPr id="0" name=""/>
        <dsp:cNvSpPr/>
      </dsp:nvSpPr>
      <dsp:spPr>
        <a:xfrm>
          <a:off x="0" y="2108802"/>
          <a:ext cx="6840279" cy="3024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03135AA6-650A-43F9-8BBA-441193D3EC92}">
      <dsp:nvSpPr>
        <dsp:cNvPr id="0" name=""/>
        <dsp:cNvSpPr/>
      </dsp:nvSpPr>
      <dsp:spPr>
        <a:xfrm>
          <a:off x="342013" y="1925745"/>
          <a:ext cx="6115004" cy="360177"/>
        </a:xfrm>
        <a:prstGeom prst="roundRect">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80982" tIns="0" rIns="180982" bIns="0" numCol="1" spcCol="1270" anchor="ctr" anchorCtr="0">
          <a:noAutofit/>
        </a:bodyPr>
        <a:lstStyle/>
        <a:p>
          <a:pPr marL="0" lvl="0" indent="0" algn="l" defTabSz="711200">
            <a:lnSpc>
              <a:spcPct val="90000"/>
            </a:lnSpc>
            <a:spcBef>
              <a:spcPct val="0"/>
            </a:spcBef>
            <a:spcAft>
              <a:spcPct val="35000"/>
            </a:spcAft>
            <a:buSzPts val="1200"/>
            <a:buFont typeface="Symbol" panose="05050102010706020507" pitchFamily="18" charset="2"/>
            <a:buNone/>
          </a:pPr>
          <a:r>
            <a:rPr lang="en-IN" sz="1600" b="0" i="0" u="none" strike="noStrike" kern="1200" cap="none" baseline="0">
              <a:solidFill>
                <a:srgbClr val="26303D"/>
              </a:solidFill>
              <a:latin typeface="Times New Roman" pitchFamily="18" charset="0"/>
              <a:ea typeface="Arial"/>
              <a:cs typeface="Times New Roman" pitchFamily="18" charset="0"/>
            </a:rPr>
            <a:t>Feeding the data to the model.</a:t>
          </a:r>
        </a:p>
      </dsp:txBody>
      <dsp:txXfrm>
        <a:off x="359595" y="1943327"/>
        <a:ext cx="6079840" cy="325013"/>
      </dsp:txXfrm>
    </dsp:sp>
    <dsp:sp modelId="{B96731CB-C3AC-40FC-B030-F75EE5C2A7CC}">
      <dsp:nvSpPr>
        <dsp:cNvPr id="0" name=""/>
        <dsp:cNvSpPr/>
      </dsp:nvSpPr>
      <dsp:spPr>
        <a:xfrm>
          <a:off x="0" y="2653122"/>
          <a:ext cx="6840279" cy="3024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8175BFE6-C58F-4BCA-868A-FABB5BCAF1FC}">
      <dsp:nvSpPr>
        <dsp:cNvPr id="0" name=""/>
        <dsp:cNvSpPr/>
      </dsp:nvSpPr>
      <dsp:spPr>
        <a:xfrm>
          <a:off x="342013" y="2476002"/>
          <a:ext cx="6144020" cy="354240"/>
        </a:xfrm>
        <a:prstGeom prst="roundRect">
          <a:avLst/>
        </a:prstGeom>
        <a:solidFill>
          <a:schemeClr val="accent6">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80982" tIns="0" rIns="180982" bIns="0" numCol="1" spcCol="1270" anchor="ctr" anchorCtr="0">
          <a:noAutofit/>
        </a:bodyPr>
        <a:lstStyle/>
        <a:p>
          <a:pPr marL="0" lvl="0" indent="0" algn="l" defTabSz="711200">
            <a:lnSpc>
              <a:spcPct val="90000"/>
            </a:lnSpc>
            <a:spcBef>
              <a:spcPct val="0"/>
            </a:spcBef>
            <a:spcAft>
              <a:spcPct val="35000"/>
            </a:spcAft>
            <a:buSzPts val="1200"/>
            <a:buFont typeface="Symbol" panose="05050102010706020507" pitchFamily="18" charset="2"/>
            <a:buNone/>
          </a:pPr>
          <a:r>
            <a:rPr lang="en-IN" sz="1600" b="0" i="0" u="none" strike="noStrike" kern="1200" cap="none" baseline="0">
              <a:solidFill>
                <a:srgbClr val="26303D"/>
              </a:solidFill>
              <a:latin typeface="Times New Roman" pitchFamily="18" charset="0"/>
              <a:ea typeface="Arial"/>
              <a:cs typeface="Times New Roman" pitchFamily="18" charset="0"/>
            </a:rPr>
            <a:t>Predicting the word based on processed model.</a:t>
          </a:r>
          <a:endParaRPr lang="en-IN" sz="1600" b="0" i="0" u="none" strike="noStrike" kern="1200" cap="none" baseline="0">
            <a:solidFill>
              <a:srgbClr val="26303D"/>
            </a:solidFill>
            <a:latin typeface="Times New Roman" pitchFamily="18" charset="0"/>
            <a:ea typeface="Arial"/>
            <a:cs typeface="Times New Roman" pitchFamily="18" charset="0"/>
            <a:sym typeface="Arial"/>
          </a:endParaRPr>
        </a:p>
      </dsp:txBody>
      <dsp:txXfrm>
        <a:off x="359306" y="2493295"/>
        <a:ext cx="6109434" cy="319654"/>
      </dsp:txXfrm>
    </dsp:sp>
    <dsp:sp modelId="{755586B8-C5EF-49CA-964B-AB0C56EF47EF}">
      <dsp:nvSpPr>
        <dsp:cNvPr id="0" name=""/>
        <dsp:cNvSpPr/>
      </dsp:nvSpPr>
      <dsp:spPr>
        <a:xfrm>
          <a:off x="0" y="3197442"/>
          <a:ext cx="6840279" cy="3024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A013CF4D-0AC9-4434-8A04-1EA5283E2236}">
      <dsp:nvSpPr>
        <dsp:cNvPr id="0" name=""/>
        <dsp:cNvSpPr/>
      </dsp:nvSpPr>
      <dsp:spPr>
        <a:xfrm>
          <a:off x="342013" y="3020322"/>
          <a:ext cx="6158911" cy="354240"/>
        </a:xfrm>
        <a:prstGeom prst="roundRect">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80982" tIns="0" rIns="180982" bIns="0" numCol="1" spcCol="1270" anchor="ctr" anchorCtr="0">
          <a:noAutofit/>
        </a:bodyPr>
        <a:lstStyle/>
        <a:p>
          <a:pPr marL="0" lvl="0" indent="0" algn="l" defTabSz="711200">
            <a:lnSpc>
              <a:spcPct val="90000"/>
            </a:lnSpc>
            <a:spcBef>
              <a:spcPct val="0"/>
            </a:spcBef>
            <a:spcAft>
              <a:spcPct val="35000"/>
            </a:spcAft>
            <a:buSzPts val="1200"/>
            <a:buFont typeface="Symbol" panose="05050102010706020507" pitchFamily="18" charset="2"/>
            <a:buNone/>
          </a:pPr>
          <a:r>
            <a:rPr lang="en-IN" sz="1600" b="0" i="0" u="none" strike="noStrike" kern="1200" cap="none" baseline="0">
              <a:solidFill>
                <a:srgbClr val="26303D"/>
              </a:solidFill>
              <a:latin typeface="Times New Roman" pitchFamily="18" charset="0"/>
              <a:ea typeface="Arial"/>
              <a:cs typeface="Times New Roman" pitchFamily="18" charset="0"/>
            </a:rPr>
            <a:t>Selecting the word of highest possibility.</a:t>
          </a:r>
        </a:p>
      </dsp:txBody>
      <dsp:txXfrm>
        <a:off x="359306" y="3037615"/>
        <a:ext cx="6124325" cy="319654"/>
      </dsp:txXfrm>
    </dsp:sp>
    <dsp:sp modelId="{2A3E225E-FDF5-4092-ADA8-0C5797CECA5B}">
      <dsp:nvSpPr>
        <dsp:cNvPr id="0" name=""/>
        <dsp:cNvSpPr/>
      </dsp:nvSpPr>
      <dsp:spPr>
        <a:xfrm>
          <a:off x="0" y="3741762"/>
          <a:ext cx="6840279" cy="3024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10DE8857-4136-4A22-8212-BC28F8F47064}">
      <dsp:nvSpPr>
        <dsp:cNvPr id="0" name=""/>
        <dsp:cNvSpPr/>
      </dsp:nvSpPr>
      <dsp:spPr>
        <a:xfrm>
          <a:off x="342013" y="3564642"/>
          <a:ext cx="6138274" cy="354240"/>
        </a:xfrm>
        <a:prstGeom prst="roundRect">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80982" tIns="0" rIns="180982" bIns="0" numCol="1" spcCol="1270" anchor="ctr" anchorCtr="0">
          <a:noAutofit/>
        </a:bodyPr>
        <a:lstStyle/>
        <a:p>
          <a:pPr marL="0" lvl="0" indent="0" algn="l" defTabSz="711200">
            <a:lnSpc>
              <a:spcPct val="90000"/>
            </a:lnSpc>
            <a:spcBef>
              <a:spcPct val="0"/>
            </a:spcBef>
            <a:spcAft>
              <a:spcPct val="35000"/>
            </a:spcAft>
            <a:buSzPts val="1200"/>
            <a:buFont typeface="Symbol" panose="05050102010706020507" pitchFamily="18" charset="2"/>
            <a:buNone/>
          </a:pPr>
          <a:r>
            <a:rPr lang="en-IN" sz="1600" b="0" i="0" u="none" strike="noStrike" kern="1200" cap="none" baseline="0">
              <a:solidFill>
                <a:srgbClr val="26303D"/>
              </a:solidFill>
              <a:latin typeface="Times New Roman" pitchFamily="18" charset="0"/>
              <a:ea typeface="Arial"/>
              <a:cs typeface="Times New Roman" pitchFamily="18" charset="0"/>
            </a:rPr>
            <a:t>Converting the word into text and displaying it on the screen.</a:t>
          </a:r>
        </a:p>
      </dsp:txBody>
      <dsp:txXfrm>
        <a:off x="359306" y="3581935"/>
        <a:ext cx="6103688" cy="3196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72671-CE5B-4641-9D55-A917E7650BB3}">
      <dsp:nvSpPr>
        <dsp:cNvPr id="0" name=""/>
        <dsp:cNvSpPr/>
      </dsp:nvSpPr>
      <dsp:spPr>
        <a:xfrm>
          <a:off x="369858" y="137803"/>
          <a:ext cx="3399888" cy="541628"/>
        </a:xfrm>
        <a:prstGeom prst="rect">
          <a:avLst/>
        </a:prstGeom>
        <a:solidFill>
          <a:srgbClr val="FF9999">
            <a:alpha val="40000"/>
          </a:srgb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dsp:style>
      <dsp:txBody>
        <a:bodyPr spcFirstLastPara="0" vert="horz" wrap="square" lIns="44498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solidFill>
                <a:srgbClr val="C00000"/>
              </a:solidFill>
              <a:latin typeface="Times New Roman" pitchFamily="18" charset="0"/>
              <a:cs typeface="Times New Roman" pitchFamily="18" charset="0"/>
            </a:rPr>
            <a:t>Hardware</a:t>
          </a:r>
          <a:r>
            <a:rPr lang="en-US" sz="2400" b="1" kern="1200">
              <a:latin typeface="Times New Roman" pitchFamily="18" charset="0"/>
              <a:cs typeface="Times New Roman" pitchFamily="18" charset="0"/>
            </a:rPr>
            <a:t> </a:t>
          </a:r>
          <a:r>
            <a:rPr lang="en-US" sz="2400" b="1" kern="1200">
              <a:solidFill>
                <a:srgbClr val="C00000"/>
              </a:solidFill>
              <a:latin typeface="Times New Roman" pitchFamily="18" charset="0"/>
              <a:cs typeface="Times New Roman" pitchFamily="18" charset="0"/>
            </a:rPr>
            <a:t>Interface</a:t>
          </a:r>
          <a:endParaRPr lang="en-IN" sz="2400" b="1" kern="1200">
            <a:solidFill>
              <a:srgbClr val="C00000"/>
            </a:solidFill>
            <a:latin typeface="Times New Roman" pitchFamily="18" charset="0"/>
            <a:cs typeface="Times New Roman" pitchFamily="18" charset="0"/>
          </a:endParaRPr>
        </a:p>
      </dsp:txBody>
      <dsp:txXfrm>
        <a:off x="369858" y="137803"/>
        <a:ext cx="3399888" cy="541628"/>
      </dsp:txXfrm>
    </dsp:sp>
    <dsp:sp modelId="{695037C4-B8A4-4939-8AD7-111E90F7D710}">
      <dsp:nvSpPr>
        <dsp:cNvPr id="0" name=""/>
        <dsp:cNvSpPr/>
      </dsp:nvSpPr>
      <dsp:spPr>
        <a:xfrm>
          <a:off x="18968" y="0"/>
          <a:ext cx="710467" cy="755185"/>
        </a:xfrm>
        <a:prstGeom prst="rect">
          <a:avLst/>
        </a:prstGeom>
        <a:blipFill>
          <a:blip xmlns:r="http://schemas.openxmlformats.org/officeDocument/2006/relationships" r:embed="rId1">
            <a:extLst>
              <a:ext uri="{28A0092B-C50C-407E-A947-70E740481C1C}">
                <a14:useLocalDpi xmlns:a14="http://schemas.microsoft.com/office/drawing/2010/main" val="0"/>
              </a:ext>
            </a:extLst>
          </a:blip>
          <a:stretch>
            <a:fillRect l="-21000" r="-21000"/>
          </a:stretch>
        </a:blip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72671-CE5B-4641-9D55-A917E7650BB3}">
      <dsp:nvSpPr>
        <dsp:cNvPr id="0" name=""/>
        <dsp:cNvSpPr/>
      </dsp:nvSpPr>
      <dsp:spPr>
        <a:xfrm>
          <a:off x="413648" y="107794"/>
          <a:ext cx="3399888" cy="541628"/>
        </a:xfrm>
        <a:prstGeom prst="rect">
          <a:avLst/>
        </a:prstGeom>
        <a:solidFill>
          <a:srgbClr val="FF9999">
            <a:alpha val="40000"/>
          </a:srgb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dsp:style>
      <dsp:txBody>
        <a:bodyPr spcFirstLastPara="0" vert="horz" wrap="square" lIns="44498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solidFill>
                <a:srgbClr val="C00000"/>
              </a:solidFill>
              <a:latin typeface="Times New Roman" pitchFamily="18" charset="0"/>
              <a:cs typeface="Times New Roman" pitchFamily="18" charset="0"/>
            </a:rPr>
            <a:t>Software Interface</a:t>
          </a:r>
          <a:endParaRPr lang="en-IN" sz="2400" b="1" kern="1200">
            <a:solidFill>
              <a:srgbClr val="C00000"/>
            </a:solidFill>
            <a:latin typeface="Times New Roman" pitchFamily="18" charset="0"/>
            <a:cs typeface="Times New Roman" pitchFamily="18" charset="0"/>
          </a:endParaRPr>
        </a:p>
      </dsp:txBody>
      <dsp:txXfrm>
        <a:off x="413648" y="107794"/>
        <a:ext cx="3399888" cy="541628"/>
      </dsp:txXfrm>
    </dsp:sp>
    <dsp:sp modelId="{695037C4-B8A4-4939-8AD7-111E90F7D710}">
      <dsp:nvSpPr>
        <dsp:cNvPr id="0" name=""/>
        <dsp:cNvSpPr/>
      </dsp:nvSpPr>
      <dsp:spPr>
        <a:xfrm>
          <a:off x="5298" y="0"/>
          <a:ext cx="780335" cy="755185"/>
        </a:xfrm>
        <a:prstGeom prst="rect">
          <a:avLst/>
        </a:prstGeom>
        <a:blipFill>
          <a:blip xmlns:r="http://schemas.openxmlformats.org/officeDocument/2006/relationships" r:embed="rId1">
            <a:extLst>
              <a:ext uri="{28A0092B-C50C-407E-A947-70E740481C1C}">
                <a14:useLocalDpi xmlns:a14="http://schemas.microsoft.com/office/drawing/2010/main" val="0"/>
              </a:ext>
            </a:extLst>
          </a:blip>
          <a:stretch>
            <a:fillRect l="-11000" r="-11000"/>
          </a:stretch>
        </a:blip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4398B0-6438-4C9C-82D5-FBFC56D15A42}">
      <dsp:nvSpPr>
        <dsp:cNvPr id="0" name=""/>
        <dsp:cNvSpPr/>
      </dsp:nvSpPr>
      <dsp:spPr>
        <a:xfrm>
          <a:off x="0" y="103085"/>
          <a:ext cx="1916012" cy="675313"/>
        </a:xfrm>
        <a:prstGeom prst="roundRect">
          <a:avLst>
            <a:gd name="adj" fmla="val 10000"/>
          </a:avLst>
        </a:prstGeom>
        <a:solidFill>
          <a:schemeClr val="accent1">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latin typeface="Times New Roman" pitchFamily="18" charset="0"/>
              <a:ea typeface="+mn-ea"/>
              <a:cs typeface="Times New Roman" pitchFamily="18" charset="0"/>
            </a:rPr>
            <a:t>User Characteristics</a:t>
          </a:r>
          <a:endParaRPr lang="en-IN" sz="2000" kern="1200">
            <a:latin typeface="Times New Roman" pitchFamily="18" charset="0"/>
            <a:ea typeface="+mn-ea"/>
            <a:cs typeface="Times New Roman" pitchFamily="18" charset="0"/>
          </a:endParaRPr>
        </a:p>
      </dsp:txBody>
      <dsp:txXfrm>
        <a:off x="19779" y="122864"/>
        <a:ext cx="1876454" cy="635755"/>
      </dsp:txXfrm>
    </dsp:sp>
    <dsp:sp modelId="{1CD080B1-4503-479D-819A-EE7806B6C76E}">
      <dsp:nvSpPr>
        <dsp:cNvPr id="0" name=""/>
        <dsp:cNvSpPr/>
      </dsp:nvSpPr>
      <dsp:spPr>
        <a:xfrm>
          <a:off x="191601" y="778398"/>
          <a:ext cx="170619" cy="464970"/>
        </a:xfrm>
        <a:custGeom>
          <a:avLst/>
          <a:gdLst/>
          <a:ahLst/>
          <a:cxnLst/>
          <a:rect l="0" t="0" r="0" b="0"/>
          <a:pathLst>
            <a:path>
              <a:moveTo>
                <a:pt x="0" y="0"/>
              </a:moveTo>
              <a:lnTo>
                <a:pt x="0" y="464970"/>
              </a:lnTo>
              <a:lnTo>
                <a:pt x="170619" y="46497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C64B745-6C9E-41F1-A64F-4AECC3286F4F}">
      <dsp:nvSpPr>
        <dsp:cNvPr id="0" name=""/>
        <dsp:cNvSpPr/>
      </dsp:nvSpPr>
      <dsp:spPr>
        <a:xfrm>
          <a:off x="362220" y="903533"/>
          <a:ext cx="2857093" cy="67966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SzPts val="1200"/>
            <a:buFont typeface="Symbol" panose="05050102010706020507" pitchFamily="18" charset="2"/>
            <a:buNone/>
          </a:pPr>
          <a:r>
            <a:rPr lang="en-IN" sz="1400" kern="1200">
              <a:latin typeface="Times New Roman" pitchFamily="18" charset="0"/>
              <a:cs typeface="Times New Roman" pitchFamily="18" charset="0"/>
            </a:rPr>
            <a:t>User is required to have basic knowledge of computing and internet surfing</a:t>
          </a:r>
          <a:r>
            <a:rPr lang="en-IN" sz="1400" kern="1200"/>
            <a:t>.</a:t>
          </a:r>
        </a:p>
      </dsp:txBody>
      <dsp:txXfrm>
        <a:off x="382127" y="923440"/>
        <a:ext cx="2817279" cy="639854"/>
      </dsp:txXfrm>
    </dsp:sp>
    <dsp:sp modelId="{2C7817C7-AF40-4D08-B0BA-A340C380DBD4}">
      <dsp:nvSpPr>
        <dsp:cNvPr id="0" name=""/>
        <dsp:cNvSpPr/>
      </dsp:nvSpPr>
      <dsp:spPr>
        <a:xfrm>
          <a:off x="191601" y="778398"/>
          <a:ext cx="163390" cy="1354428"/>
        </a:xfrm>
        <a:custGeom>
          <a:avLst/>
          <a:gdLst/>
          <a:ahLst/>
          <a:cxnLst/>
          <a:rect l="0" t="0" r="0" b="0"/>
          <a:pathLst>
            <a:path>
              <a:moveTo>
                <a:pt x="0" y="0"/>
              </a:moveTo>
              <a:lnTo>
                <a:pt x="0" y="1354428"/>
              </a:lnTo>
              <a:lnTo>
                <a:pt x="163390" y="135442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2B699B-0663-4414-A3B6-2791C07E7B1B}">
      <dsp:nvSpPr>
        <dsp:cNvPr id="0" name=""/>
        <dsp:cNvSpPr/>
      </dsp:nvSpPr>
      <dsp:spPr>
        <a:xfrm>
          <a:off x="354991" y="1776315"/>
          <a:ext cx="2857104" cy="71302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SzPts val="1200"/>
            <a:buFont typeface="Symbol" panose="05050102010706020507" pitchFamily="18" charset="2"/>
            <a:buNone/>
          </a:pPr>
          <a:r>
            <a:rPr lang="en-IN" sz="1400" kern="1200">
              <a:latin typeface="Times New Roman" pitchFamily="18" charset="0"/>
              <a:ea typeface="+mn-ea"/>
              <a:cs typeface="Times New Roman" pitchFamily="18" charset="0"/>
            </a:rPr>
            <a:t>User should have good knowledge of ISL and English</a:t>
          </a:r>
          <a:r>
            <a:rPr lang="en-IN" sz="1400" kern="1200"/>
            <a:t>.</a:t>
          </a:r>
        </a:p>
      </dsp:txBody>
      <dsp:txXfrm>
        <a:off x="375875" y="1797199"/>
        <a:ext cx="2815336" cy="671254"/>
      </dsp:txXfrm>
    </dsp:sp>
    <dsp:sp modelId="{72177322-D3AA-441C-B85B-BADC3F0553B4}">
      <dsp:nvSpPr>
        <dsp:cNvPr id="0" name=""/>
        <dsp:cNvSpPr/>
      </dsp:nvSpPr>
      <dsp:spPr>
        <a:xfrm>
          <a:off x="4410895" y="107609"/>
          <a:ext cx="1951776" cy="598185"/>
        </a:xfrm>
        <a:prstGeom prst="roundRect">
          <a:avLst>
            <a:gd name="adj" fmla="val 10000"/>
          </a:avLst>
        </a:prstGeom>
        <a:solidFill>
          <a:schemeClr val="accent1">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latin typeface="Times New Roman" pitchFamily="18" charset="0"/>
              <a:ea typeface="+mn-ea"/>
              <a:cs typeface="Times New Roman" pitchFamily="18" charset="0"/>
            </a:rPr>
            <a:t>Constraints</a:t>
          </a:r>
          <a:endParaRPr lang="en-IN" sz="2000" kern="1200">
            <a:latin typeface="Times New Roman" pitchFamily="18" charset="0"/>
            <a:ea typeface="+mn-ea"/>
            <a:cs typeface="Times New Roman" pitchFamily="18" charset="0"/>
          </a:endParaRPr>
        </a:p>
      </dsp:txBody>
      <dsp:txXfrm>
        <a:off x="4428415" y="125129"/>
        <a:ext cx="1916736" cy="563145"/>
      </dsp:txXfrm>
    </dsp:sp>
    <dsp:sp modelId="{3FC4F765-EE40-44FB-AA05-89F9E26C5681}">
      <dsp:nvSpPr>
        <dsp:cNvPr id="0" name=""/>
        <dsp:cNvSpPr/>
      </dsp:nvSpPr>
      <dsp:spPr>
        <a:xfrm>
          <a:off x="4606073" y="705795"/>
          <a:ext cx="166828" cy="456869"/>
        </a:xfrm>
        <a:custGeom>
          <a:avLst/>
          <a:gdLst/>
          <a:ahLst/>
          <a:cxnLst/>
          <a:rect l="0" t="0" r="0" b="0"/>
          <a:pathLst>
            <a:path>
              <a:moveTo>
                <a:pt x="0" y="0"/>
              </a:moveTo>
              <a:lnTo>
                <a:pt x="0" y="456869"/>
              </a:lnTo>
              <a:lnTo>
                <a:pt x="166828" y="45686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104B85-6BA7-4C1A-ACE4-87715398B659}">
      <dsp:nvSpPr>
        <dsp:cNvPr id="0" name=""/>
        <dsp:cNvSpPr/>
      </dsp:nvSpPr>
      <dsp:spPr>
        <a:xfrm>
          <a:off x="4772901" y="825008"/>
          <a:ext cx="2489539" cy="67531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IN" sz="1400" kern="1200">
              <a:latin typeface="Times New Roman" pitchFamily="18" charset="0"/>
              <a:ea typeface="+mn-ea"/>
              <a:cs typeface="Times New Roman" pitchFamily="18" charset="0"/>
            </a:rPr>
            <a:t>Hardware limitation on mobile devices.</a:t>
          </a:r>
        </a:p>
      </dsp:txBody>
      <dsp:txXfrm>
        <a:off x="4792680" y="844787"/>
        <a:ext cx="2449981" cy="635755"/>
      </dsp:txXfrm>
    </dsp:sp>
    <dsp:sp modelId="{B5AA15EC-01BB-4138-8A0C-3DC1776EEB62}">
      <dsp:nvSpPr>
        <dsp:cNvPr id="0" name=""/>
        <dsp:cNvSpPr/>
      </dsp:nvSpPr>
      <dsp:spPr>
        <a:xfrm>
          <a:off x="4606073" y="705795"/>
          <a:ext cx="166828" cy="1279745"/>
        </a:xfrm>
        <a:custGeom>
          <a:avLst/>
          <a:gdLst/>
          <a:ahLst/>
          <a:cxnLst/>
          <a:rect l="0" t="0" r="0" b="0"/>
          <a:pathLst>
            <a:path>
              <a:moveTo>
                <a:pt x="0" y="0"/>
              </a:moveTo>
              <a:lnTo>
                <a:pt x="0" y="1279745"/>
              </a:lnTo>
              <a:lnTo>
                <a:pt x="166828" y="127974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7C528D9-28FD-4E5C-8B2E-0471DD01208D}">
      <dsp:nvSpPr>
        <dsp:cNvPr id="0" name=""/>
        <dsp:cNvSpPr/>
      </dsp:nvSpPr>
      <dsp:spPr>
        <a:xfrm>
          <a:off x="4772901" y="1647884"/>
          <a:ext cx="2489539" cy="67531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IN" sz="1400" kern="1200">
              <a:latin typeface="Times New Roman" pitchFamily="18" charset="0"/>
              <a:ea typeface="+mn-ea"/>
              <a:cs typeface="Times New Roman" pitchFamily="18" charset="0"/>
            </a:rPr>
            <a:t>Full-fledged translation is not possible.</a:t>
          </a:r>
        </a:p>
      </dsp:txBody>
      <dsp:txXfrm>
        <a:off x="4792680" y="1667663"/>
        <a:ext cx="2449981" cy="635755"/>
      </dsp:txXfrm>
    </dsp:sp>
    <dsp:sp modelId="{40D3908C-26F6-4996-9D72-79932C0CEA67}">
      <dsp:nvSpPr>
        <dsp:cNvPr id="0" name=""/>
        <dsp:cNvSpPr/>
      </dsp:nvSpPr>
      <dsp:spPr>
        <a:xfrm>
          <a:off x="4606073" y="705795"/>
          <a:ext cx="166828" cy="2073994"/>
        </a:xfrm>
        <a:custGeom>
          <a:avLst/>
          <a:gdLst/>
          <a:ahLst/>
          <a:cxnLst/>
          <a:rect l="0" t="0" r="0" b="0"/>
          <a:pathLst>
            <a:path>
              <a:moveTo>
                <a:pt x="0" y="0"/>
              </a:moveTo>
              <a:lnTo>
                <a:pt x="0" y="2073994"/>
              </a:lnTo>
              <a:lnTo>
                <a:pt x="166828" y="207399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918128-00EB-45E7-B8FD-B94F7C31D68B}">
      <dsp:nvSpPr>
        <dsp:cNvPr id="0" name=""/>
        <dsp:cNvSpPr/>
      </dsp:nvSpPr>
      <dsp:spPr>
        <a:xfrm>
          <a:off x="4772901" y="2442133"/>
          <a:ext cx="2504082" cy="67531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SzPts val="1200"/>
            <a:buFont typeface="Symbol" panose="05050102010706020507" pitchFamily="18" charset="2"/>
            <a:buNone/>
          </a:pPr>
          <a:r>
            <a:rPr lang="en-IN" sz="1400" kern="1200">
              <a:latin typeface="Times New Roman" pitchFamily="18" charset="0"/>
              <a:ea typeface="+mn-ea"/>
              <a:cs typeface="Times New Roman" pitchFamily="18" charset="0"/>
            </a:rPr>
            <a:t>Only one-way communication is possible.</a:t>
          </a:r>
        </a:p>
      </dsp:txBody>
      <dsp:txXfrm>
        <a:off x="4792680" y="2461912"/>
        <a:ext cx="2464524" cy="635755"/>
      </dsp:txXfrm>
    </dsp:sp>
    <dsp:sp modelId="{956303C2-AD62-4865-A885-2A942AAF336A}">
      <dsp:nvSpPr>
        <dsp:cNvPr id="0" name=""/>
        <dsp:cNvSpPr/>
      </dsp:nvSpPr>
      <dsp:spPr>
        <a:xfrm>
          <a:off x="4606073" y="705795"/>
          <a:ext cx="159739" cy="2890050"/>
        </a:xfrm>
        <a:custGeom>
          <a:avLst/>
          <a:gdLst/>
          <a:ahLst/>
          <a:cxnLst/>
          <a:rect l="0" t="0" r="0" b="0"/>
          <a:pathLst>
            <a:path>
              <a:moveTo>
                <a:pt x="0" y="0"/>
              </a:moveTo>
              <a:lnTo>
                <a:pt x="0" y="2890050"/>
              </a:lnTo>
              <a:lnTo>
                <a:pt x="159739" y="289005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CB9667-B03D-4C3A-AA45-53DE55446E0D}">
      <dsp:nvSpPr>
        <dsp:cNvPr id="0" name=""/>
        <dsp:cNvSpPr/>
      </dsp:nvSpPr>
      <dsp:spPr>
        <a:xfrm>
          <a:off x="4765813" y="3258188"/>
          <a:ext cx="2504082" cy="67531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SzPts val="1200"/>
            <a:buFont typeface="Symbol" panose="05050102010706020507" pitchFamily="18" charset="2"/>
            <a:buNone/>
          </a:pPr>
          <a:r>
            <a:rPr lang="en-IN" sz="1400" kern="1200">
              <a:latin typeface="Times New Roman" pitchFamily="18" charset="0"/>
              <a:ea typeface="+mn-ea"/>
              <a:cs typeface="Times New Roman" pitchFamily="18" charset="0"/>
            </a:rPr>
            <a:t>Fast-paced communications are not possible.</a:t>
          </a:r>
        </a:p>
      </dsp:txBody>
      <dsp:txXfrm>
        <a:off x="4785592" y="3277967"/>
        <a:ext cx="2464524" cy="63575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E12225-7519-4BA2-828C-73F11C55DE58}">
      <dsp:nvSpPr>
        <dsp:cNvPr id="0" name=""/>
        <dsp:cNvSpPr/>
      </dsp:nvSpPr>
      <dsp:spPr>
        <a:xfrm rot="5025964">
          <a:off x="2065856" y="2798699"/>
          <a:ext cx="859840" cy="25488"/>
        </a:xfrm>
        <a:custGeom>
          <a:avLst/>
          <a:gdLst/>
          <a:ahLst/>
          <a:cxnLst/>
          <a:rect l="0" t="0" r="0" b="0"/>
          <a:pathLst>
            <a:path>
              <a:moveTo>
                <a:pt x="0" y="12744"/>
              </a:moveTo>
              <a:lnTo>
                <a:pt x="859840" y="12744"/>
              </a:lnTo>
            </a:path>
          </a:pathLst>
        </a:custGeom>
        <a:noFill/>
        <a:ln w="25400" cap="flat" cmpd="sng" algn="ctr">
          <a:solidFill>
            <a:schemeClr val="accent4">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A4E4B0C2-0E72-48AE-9D10-B0EDA3F152F6}">
      <dsp:nvSpPr>
        <dsp:cNvPr id="0" name=""/>
        <dsp:cNvSpPr/>
      </dsp:nvSpPr>
      <dsp:spPr>
        <a:xfrm rot="1768919">
          <a:off x="2720199" y="2510488"/>
          <a:ext cx="1265607" cy="25488"/>
        </a:xfrm>
        <a:custGeom>
          <a:avLst/>
          <a:gdLst/>
          <a:ahLst/>
          <a:cxnLst/>
          <a:rect l="0" t="0" r="0" b="0"/>
          <a:pathLst>
            <a:path>
              <a:moveTo>
                <a:pt x="0" y="12744"/>
              </a:moveTo>
              <a:lnTo>
                <a:pt x="1265607" y="12744"/>
              </a:lnTo>
            </a:path>
          </a:pathLst>
        </a:custGeom>
        <a:noFill/>
        <a:ln w="25400" cap="flat" cmpd="sng" algn="ctr">
          <a:solidFill>
            <a:schemeClr val="accent4">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EC33FB5B-A540-4267-880A-E6AF2AD061B2}">
      <dsp:nvSpPr>
        <dsp:cNvPr id="0" name=""/>
        <dsp:cNvSpPr/>
      </dsp:nvSpPr>
      <dsp:spPr>
        <a:xfrm rot="119099">
          <a:off x="2801801" y="2008257"/>
          <a:ext cx="1128374" cy="25488"/>
        </a:xfrm>
        <a:custGeom>
          <a:avLst/>
          <a:gdLst/>
          <a:ahLst/>
          <a:cxnLst/>
          <a:rect l="0" t="0" r="0" b="0"/>
          <a:pathLst>
            <a:path>
              <a:moveTo>
                <a:pt x="0" y="12744"/>
              </a:moveTo>
              <a:lnTo>
                <a:pt x="1128374" y="12744"/>
              </a:lnTo>
            </a:path>
          </a:pathLst>
        </a:custGeom>
        <a:noFill/>
        <a:ln w="25400" cap="flat" cmpd="sng" algn="ctr">
          <a:solidFill>
            <a:schemeClr val="accent4">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3581A705-7A08-4FC5-80B9-7B6E7243DC84}">
      <dsp:nvSpPr>
        <dsp:cNvPr id="0" name=""/>
        <dsp:cNvSpPr/>
      </dsp:nvSpPr>
      <dsp:spPr>
        <a:xfrm rot="19917845">
          <a:off x="2734631" y="1493519"/>
          <a:ext cx="1150587" cy="25488"/>
        </a:xfrm>
        <a:custGeom>
          <a:avLst/>
          <a:gdLst/>
          <a:ahLst/>
          <a:cxnLst/>
          <a:rect l="0" t="0" r="0" b="0"/>
          <a:pathLst>
            <a:path>
              <a:moveTo>
                <a:pt x="0" y="12744"/>
              </a:moveTo>
              <a:lnTo>
                <a:pt x="1150587" y="12744"/>
              </a:lnTo>
            </a:path>
          </a:pathLst>
        </a:custGeom>
        <a:noFill/>
        <a:ln w="25400" cap="flat" cmpd="sng" algn="ctr">
          <a:solidFill>
            <a:schemeClr val="accent4">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FC96469F-362F-43C3-9852-0EFA394A0D3A}">
      <dsp:nvSpPr>
        <dsp:cNvPr id="0" name=""/>
        <dsp:cNvSpPr/>
      </dsp:nvSpPr>
      <dsp:spPr>
        <a:xfrm rot="17217999">
          <a:off x="2201644" y="1139589"/>
          <a:ext cx="918053" cy="25488"/>
        </a:xfrm>
        <a:custGeom>
          <a:avLst/>
          <a:gdLst/>
          <a:ahLst/>
          <a:cxnLst/>
          <a:rect l="0" t="0" r="0" b="0"/>
          <a:pathLst>
            <a:path>
              <a:moveTo>
                <a:pt x="0" y="12744"/>
              </a:moveTo>
              <a:lnTo>
                <a:pt x="918053" y="12744"/>
              </a:lnTo>
            </a:path>
          </a:pathLst>
        </a:custGeom>
        <a:noFill/>
        <a:ln w="25400" cap="flat" cmpd="sng" algn="ctr">
          <a:solidFill>
            <a:schemeClr val="accent4">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10B493A0-D617-43D1-A4BB-B32E5CB4E244}">
      <dsp:nvSpPr>
        <dsp:cNvPr id="0" name=""/>
        <dsp:cNvSpPr/>
      </dsp:nvSpPr>
      <dsp:spPr>
        <a:xfrm>
          <a:off x="1647483" y="1299197"/>
          <a:ext cx="1516630" cy="137705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tretch>
            <a:fillRect/>
          </a:stretch>
        </a:blipFill>
        <a:ln>
          <a:solidFill>
            <a:schemeClr val="accent1">
              <a:lumMod val="50000"/>
            </a:schemeClr>
          </a:solid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42EB37C4-D33C-40A7-93C2-B2B8D5376CD9}">
      <dsp:nvSpPr>
        <dsp:cNvPr id="0" name=""/>
        <dsp:cNvSpPr/>
      </dsp:nvSpPr>
      <dsp:spPr>
        <a:xfrm>
          <a:off x="1974330" y="35963"/>
          <a:ext cx="1846584" cy="679443"/>
        </a:xfrm>
        <a:prstGeom prst="ellipse">
          <a:avLst/>
        </a:prstGeom>
        <a:solidFill>
          <a:schemeClr val="accent4">
            <a:hueOff val="211568"/>
            <a:satOff val="-13842"/>
            <a:lumOff val="51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tx1"/>
              </a:solidFill>
              <a:latin typeface="Times New Roman" pitchFamily="18" charset="0"/>
              <a:cs typeface="Times New Roman" pitchFamily="18" charset="0"/>
            </a:rPr>
            <a:t>Python</a:t>
          </a:r>
          <a:endParaRPr lang="en-IN" sz="2000" kern="1200">
            <a:solidFill>
              <a:schemeClr val="tx1"/>
            </a:solidFill>
            <a:latin typeface="Times New Roman" pitchFamily="18" charset="0"/>
            <a:cs typeface="Times New Roman" pitchFamily="18" charset="0"/>
          </a:endParaRPr>
        </a:p>
      </dsp:txBody>
      <dsp:txXfrm>
        <a:off x="2244756" y="135465"/>
        <a:ext cx="1305732" cy="480439"/>
      </dsp:txXfrm>
    </dsp:sp>
    <dsp:sp modelId="{F922F8F2-8A64-48A5-9BE8-F7E7014681FF}">
      <dsp:nvSpPr>
        <dsp:cNvPr id="0" name=""/>
        <dsp:cNvSpPr/>
      </dsp:nvSpPr>
      <dsp:spPr>
        <a:xfrm>
          <a:off x="3407188" y="615226"/>
          <a:ext cx="1876085" cy="679443"/>
        </a:xfrm>
        <a:prstGeom prst="ellipse">
          <a:avLst/>
        </a:prstGeom>
        <a:solidFill>
          <a:schemeClr val="accent4">
            <a:hueOff val="423135"/>
            <a:satOff val="-27684"/>
            <a:lumOff val="102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1066800">
            <a:lnSpc>
              <a:spcPct val="90000"/>
            </a:lnSpc>
            <a:spcBef>
              <a:spcPct val="0"/>
            </a:spcBef>
            <a:spcAft>
              <a:spcPct val="35000"/>
            </a:spcAft>
            <a:buNone/>
          </a:pPr>
          <a:r>
            <a:rPr lang="en-US" sz="2000" kern="1200" err="1">
              <a:solidFill>
                <a:srgbClr val="26303D"/>
              </a:solidFill>
              <a:latin typeface="Times New Roman" pitchFamily="18" charset="0"/>
              <a:ea typeface="+mn-ea"/>
              <a:cs typeface="Times New Roman" pitchFamily="18" charset="0"/>
            </a:rPr>
            <a:t>Jupyter Notebook</a:t>
          </a:r>
          <a:endParaRPr lang="en-IN" sz="2000" kern="1200">
            <a:solidFill>
              <a:srgbClr val="26303D"/>
            </a:solidFill>
            <a:latin typeface="Times New Roman" pitchFamily="18" charset="0"/>
            <a:ea typeface="+mn-ea"/>
            <a:cs typeface="Times New Roman" pitchFamily="18" charset="0"/>
          </a:endParaRPr>
        </a:p>
      </dsp:txBody>
      <dsp:txXfrm>
        <a:off x="3681934" y="714728"/>
        <a:ext cx="1326593" cy="480439"/>
      </dsp:txXfrm>
    </dsp:sp>
    <dsp:sp modelId="{75F42385-A2A9-4BF4-8E71-7BF767F37A68}">
      <dsp:nvSpPr>
        <dsp:cNvPr id="0" name=""/>
        <dsp:cNvSpPr/>
      </dsp:nvSpPr>
      <dsp:spPr>
        <a:xfrm>
          <a:off x="3926405" y="1701721"/>
          <a:ext cx="1848826" cy="741483"/>
        </a:xfrm>
        <a:prstGeom prst="ellipse">
          <a:avLst/>
        </a:prstGeom>
        <a:solidFill>
          <a:schemeClr val="accent4">
            <a:hueOff val="634703"/>
            <a:satOff val="-41525"/>
            <a:lumOff val="1529"/>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1066800">
            <a:lnSpc>
              <a:spcPct val="90000"/>
            </a:lnSpc>
            <a:spcBef>
              <a:spcPct val="0"/>
            </a:spcBef>
            <a:spcAft>
              <a:spcPct val="35000"/>
            </a:spcAft>
            <a:buNone/>
          </a:pPr>
          <a:r>
            <a:rPr lang="en-US" sz="2000" kern="1200" err="1">
              <a:solidFill>
                <a:srgbClr val="26303D"/>
              </a:solidFill>
              <a:latin typeface="Times New Roman" pitchFamily="18" charset="0"/>
              <a:ea typeface="+mn-ea"/>
              <a:cs typeface="Times New Roman" pitchFamily="18" charset="0"/>
            </a:rPr>
            <a:t>Tensorflow</a:t>
          </a:r>
          <a:endParaRPr lang="en-IN" sz="2000" kern="1200">
            <a:solidFill>
              <a:srgbClr val="26303D"/>
            </a:solidFill>
            <a:latin typeface="Times New Roman" pitchFamily="18" charset="0"/>
            <a:ea typeface="+mn-ea"/>
            <a:cs typeface="Times New Roman" pitchFamily="18" charset="0"/>
          </a:endParaRPr>
        </a:p>
      </dsp:txBody>
      <dsp:txXfrm>
        <a:off x="4197159" y="1810309"/>
        <a:ext cx="1307318" cy="524307"/>
      </dsp:txXfrm>
    </dsp:sp>
    <dsp:sp modelId="{97ACB7A9-9BBE-4B6F-A330-8AD8ED5988EF}">
      <dsp:nvSpPr>
        <dsp:cNvPr id="0" name=""/>
        <dsp:cNvSpPr/>
      </dsp:nvSpPr>
      <dsp:spPr>
        <a:xfrm>
          <a:off x="3542793" y="2772582"/>
          <a:ext cx="1704308" cy="679443"/>
        </a:xfrm>
        <a:prstGeom prst="ellipse">
          <a:avLst/>
        </a:prstGeom>
        <a:solidFill>
          <a:schemeClr val="accent4">
            <a:hueOff val="846270"/>
            <a:satOff val="-55367"/>
            <a:lumOff val="2039"/>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1066800">
            <a:lnSpc>
              <a:spcPct val="90000"/>
            </a:lnSpc>
            <a:spcBef>
              <a:spcPct val="0"/>
            </a:spcBef>
            <a:spcAft>
              <a:spcPct val="35000"/>
            </a:spcAft>
            <a:buNone/>
          </a:pPr>
          <a:r>
            <a:rPr lang="en-US" sz="2000" kern="1200" err="1">
              <a:solidFill>
                <a:srgbClr val="26303D"/>
              </a:solidFill>
              <a:latin typeface="Times New Roman" pitchFamily="18" charset="0"/>
              <a:ea typeface="+mn-ea"/>
              <a:cs typeface="Times New Roman" pitchFamily="18" charset="0"/>
            </a:rPr>
            <a:t>Streamlit</a:t>
          </a:r>
          <a:endParaRPr lang="en-IN" sz="2000" kern="1200">
            <a:solidFill>
              <a:srgbClr val="26303D"/>
            </a:solidFill>
            <a:latin typeface="Times New Roman" pitchFamily="18" charset="0"/>
            <a:ea typeface="+mn-ea"/>
            <a:cs typeface="Times New Roman" pitchFamily="18" charset="0"/>
          </a:endParaRPr>
        </a:p>
      </dsp:txBody>
      <dsp:txXfrm>
        <a:off x="3792383" y="2872084"/>
        <a:ext cx="1205128" cy="480439"/>
      </dsp:txXfrm>
    </dsp:sp>
    <dsp:sp modelId="{CC2E1CFC-47BF-4F32-89DC-84BF8D1760BE}">
      <dsp:nvSpPr>
        <dsp:cNvPr id="0" name=""/>
        <dsp:cNvSpPr/>
      </dsp:nvSpPr>
      <dsp:spPr>
        <a:xfrm>
          <a:off x="1767984" y="3238466"/>
          <a:ext cx="1623094" cy="679443"/>
        </a:xfrm>
        <a:prstGeom prst="ellipse">
          <a:avLst/>
        </a:prstGeom>
        <a:solidFill>
          <a:schemeClr val="accent4">
            <a:hueOff val="1057838"/>
            <a:satOff val="-69209"/>
            <a:lumOff val="2549"/>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solidFill>
                <a:srgbClr val="26303D"/>
              </a:solidFill>
              <a:latin typeface="Times New Roman" pitchFamily="18" charset="0"/>
              <a:ea typeface="+mn-ea"/>
              <a:cs typeface="Times New Roman" pitchFamily="18" charset="0"/>
            </a:rPr>
            <a:t>Open</a:t>
          </a:r>
          <a:r>
            <a:rPr lang="en-US" sz="2400" kern="1200">
              <a:solidFill>
                <a:srgbClr val="26303D"/>
              </a:solidFill>
              <a:latin typeface="Times New Roman" pitchFamily="18" charset="0"/>
              <a:ea typeface="+mn-ea"/>
              <a:cs typeface="Times New Roman" pitchFamily="18" charset="0"/>
            </a:rPr>
            <a:t> </a:t>
          </a:r>
          <a:r>
            <a:rPr lang="en-US" sz="2000" kern="1200">
              <a:solidFill>
                <a:srgbClr val="26303D"/>
              </a:solidFill>
              <a:latin typeface="Times New Roman" pitchFamily="18" charset="0"/>
              <a:ea typeface="+mn-ea"/>
              <a:cs typeface="Times New Roman" pitchFamily="18" charset="0"/>
            </a:rPr>
            <a:t>CV</a:t>
          </a:r>
          <a:endParaRPr lang="en-IN" sz="2000" kern="1200">
            <a:solidFill>
              <a:srgbClr val="26303D"/>
            </a:solidFill>
            <a:latin typeface="Times New Roman" pitchFamily="18" charset="0"/>
            <a:ea typeface="+mn-ea"/>
            <a:cs typeface="Times New Roman" pitchFamily="18" charset="0"/>
          </a:endParaRPr>
        </a:p>
      </dsp:txBody>
      <dsp:txXfrm>
        <a:off x="2005681" y="3337968"/>
        <a:ext cx="1147700" cy="48043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8216CB-04D0-47B4-ACC1-115912F10552}">
      <dsp:nvSpPr>
        <dsp:cNvPr id="0" name=""/>
        <dsp:cNvSpPr/>
      </dsp:nvSpPr>
      <dsp:spPr>
        <a:xfrm rot="5400000">
          <a:off x="4011087" y="-1597609"/>
          <a:ext cx="739121" cy="4122963"/>
        </a:xfrm>
        <a:prstGeom prst="round2SameRect">
          <a:avLst/>
        </a:prstGeom>
        <a:solidFill>
          <a:schemeClr val="accent2">
            <a:tint val="40000"/>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IN" sz="1400" kern="1200">
              <a:effectLst/>
              <a:latin typeface="Times New Roman" pitchFamily="18" charset="0"/>
              <a:ea typeface="Times New Roman" panose="02020603050405020304" pitchFamily="18" charset="0"/>
              <a:cs typeface="Times New Roman" pitchFamily="18" charset="0"/>
            </a:rPr>
            <a:t>This web application will be available free on the internet. The users do not require to login so it is user friendly.</a:t>
          </a:r>
          <a:endParaRPr lang="en-IN" sz="1400" kern="1200"/>
        </a:p>
      </dsp:txBody>
      <dsp:txXfrm rot="16200000">
        <a:off x="2319166" y="130393"/>
        <a:ext cx="4086882" cy="666959"/>
      </dsp:txXfrm>
    </dsp:sp>
    <dsp:sp modelId="{BDD55C2D-6D05-4B97-B4F5-08855FED4DC4}">
      <dsp:nvSpPr>
        <dsp:cNvPr id="0" name=""/>
        <dsp:cNvSpPr/>
      </dsp:nvSpPr>
      <dsp:spPr>
        <a:xfrm>
          <a:off x="0" y="1920"/>
          <a:ext cx="2319166" cy="923901"/>
        </a:xfrm>
        <a:prstGeom prst="roundRect">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IN" sz="2800" b="1" kern="1200">
              <a:effectLst/>
              <a:latin typeface="Times New Roman" pitchFamily="18" charset="0"/>
              <a:ea typeface="Times New Roman" panose="02020603050405020304" pitchFamily="18" charset="0"/>
              <a:cs typeface="Times New Roman" pitchFamily="18" charset="0"/>
            </a:rPr>
            <a:t>Availability</a:t>
          </a:r>
          <a:endParaRPr lang="en-IN" sz="2800" kern="1200"/>
        </a:p>
      </dsp:txBody>
      <dsp:txXfrm>
        <a:off x="45101" y="47021"/>
        <a:ext cx="2228964" cy="833699"/>
      </dsp:txXfrm>
    </dsp:sp>
    <dsp:sp modelId="{E64195E0-1541-4DFF-AE71-FDE1E2406E10}">
      <dsp:nvSpPr>
        <dsp:cNvPr id="0" name=""/>
        <dsp:cNvSpPr/>
      </dsp:nvSpPr>
      <dsp:spPr>
        <a:xfrm rot="5400000">
          <a:off x="4011087" y="-627513"/>
          <a:ext cx="739121" cy="4122963"/>
        </a:xfrm>
        <a:prstGeom prst="round2SameRect">
          <a:avLst/>
        </a:prstGeom>
        <a:solidFill>
          <a:schemeClr val="accent3">
            <a:tint val="40000"/>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IN" sz="1400" kern="1200">
              <a:solidFill>
                <a:srgbClr val="26303D">
                  <a:hueOff val="0"/>
                  <a:satOff val="0"/>
                  <a:lumOff val="0"/>
                  <a:alphaOff val="0"/>
                </a:srgbClr>
              </a:solidFill>
              <a:effectLst/>
              <a:latin typeface="Times New Roman" pitchFamily="18" charset="0"/>
              <a:ea typeface="Times New Roman" panose="02020603050405020304" pitchFamily="18" charset="0"/>
              <a:cs typeface="Times New Roman" pitchFamily="18" charset="0"/>
            </a:rPr>
            <a:t>This web application does not ask for any personal information from the user. Hence it is a secure application.</a:t>
          </a:r>
        </a:p>
      </dsp:txBody>
      <dsp:txXfrm rot="16200000">
        <a:off x="2319166" y="1100489"/>
        <a:ext cx="4086882" cy="666959"/>
      </dsp:txXfrm>
    </dsp:sp>
    <dsp:sp modelId="{9FE5218E-58E8-4E4F-B6BC-DD4B94CB7400}">
      <dsp:nvSpPr>
        <dsp:cNvPr id="0" name=""/>
        <dsp:cNvSpPr/>
      </dsp:nvSpPr>
      <dsp:spPr>
        <a:xfrm>
          <a:off x="0" y="972017"/>
          <a:ext cx="2319166" cy="923901"/>
        </a:xfrm>
        <a:prstGeom prst="roundRect">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IN" sz="2800" b="1" kern="1200">
              <a:effectLst/>
              <a:latin typeface="Times New Roman" pitchFamily="18" charset="0"/>
              <a:ea typeface="Times New Roman" panose="02020603050405020304" pitchFamily="18" charset="0"/>
              <a:cs typeface="Times New Roman" pitchFamily="18" charset="0"/>
            </a:rPr>
            <a:t>Security</a:t>
          </a:r>
          <a:endParaRPr lang="en-IN" sz="2800" kern="1200"/>
        </a:p>
      </dsp:txBody>
      <dsp:txXfrm>
        <a:off x="45101" y="1017118"/>
        <a:ext cx="2228964" cy="833699"/>
      </dsp:txXfrm>
    </dsp:sp>
    <dsp:sp modelId="{5AE930FA-8463-4C09-94BC-0AA9E522FF77}">
      <dsp:nvSpPr>
        <dsp:cNvPr id="0" name=""/>
        <dsp:cNvSpPr/>
      </dsp:nvSpPr>
      <dsp:spPr>
        <a:xfrm rot="5400000">
          <a:off x="4011087" y="342583"/>
          <a:ext cx="739121" cy="4122963"/>
        </a:xfrm>
        <a:prstGeom prst="round2SameRect">
          <a:avLst/>
        </a:prstGeom>
        <a:solidFill>
          <a:schemeClr val="accent4">
            <a:tint val="40000"/>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IN" sz="1400" kern="1200">
              <a:solidFill>
                <a:srgbClr val="26303D">
                  <a:hueOff val="0"/>
                  <a:satOff val="0"/>
                  <a:lumOff val="0"/>
                  <a:alphaOff val="0"/>
                </a:srgbClr>
              </a:solidFill>
              <a:effectLst/>
              <a:latin typeface="Times New Roman" pitchFamily="18" charset="0"/>
              <a:ea typeface="Times New Roman" panose="02020603050405020304" pitchFamily="18" charset="0"/>
              <a:cs typeface="Times New Roman" pitchFamily="18" charset="0"/>
            </a:rPr>
            <a:t>The application will be 99% reliable and will produce correct speech for the corresponding gestures.</a:t>
          </a:r>
        </a:p>
      </dsp:txBody>
      <dsp:txXfrm rot="16200000">
        <a:off x="2319166" y="2070585"/>
        <a:ext cx="4086882" cy="666959"/>
      </dsp:txXfrm>
    </dsp:sp>
    <dsp:sp modelId="{704DF5C2-1A3E-4090-AA5C-C61117475D67}">
      <dsp:nvSpPr>
        <dsp:cNvPr id="0" name=""/>
        <dsp:cNvSpPr/>
      </dsp:nvSpPr>
      <dsp:spPr>
        <a:xfrm>
          <a:off x="0" y="1942114"/>
          <a:ext cx="2319166" cy="923901"/>
        </a:xfrm>
        <a:prstGeom prst="roundRect">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b="1" kern="1200">
              <a:latin typeface="Times New Roman" pitchFamily="18" charset="0"/>
              <a:cs typeface="Times New Roman" pitchFamily="18" charset="0"/>
            </a:rPr>
            <a:t>Reliability</a:t>
          </a:r>
          <a:endParaRPr lang="en-IN" sz="2800" b="1" kern="1200">
            <a:latin typeface="Times New Roman" pitchFamily="18" charset="0"/>
            <a:cs typeface="Times New Roman" pitchFamily="18" charset="0"/>
          </a:endParaRPr>
        </a:p>
      </dsp:txBody>
      <dsp:txXfrm>
        <a:off x="45101" y="1987215"/>
        <a:ext cx="2228964" cy="833699"/>
      </dsp:txXfrm>
    </dsp:sp>
    <dsp:sp modelId="{EA1F58D1-B1A4-4B1A-BB5E-4206B34F77A8}">
      <dsp:nvSpPr>
        <dsp:cNvPr id="0" name=""/>
        <dsp:cNvSpPr/>
      </dsp:nvSpPr>
      <dsp:spPr>
        <a:xfrm rot="5400000">
          <a:off x="3992328" y="1312679"/>
          <a:ext cx="776638" cy="4122963"/>
        </a:xfrm>
        <a:prstGeom prst="round2SameRect">
          <a:avLst/>
        </a:prstGeom>
        <a:solidFill>
          <a:schemeClr val="accent5">
            <a:tint val="40000"/>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IN" sz="1400" kern="1200">
              <a:solidFill>
                <a:srgbClr val="26303D">
                  <a:hueOff val="0"/>
                  <a:satOff val="0"/>
                  <a:lumOff val="0"/>
                  <a:alphaOff val="0"/>
                </a:srgbClr>
              </a:solidFill>
              <a:effectLst/>
              <a:latin typeface="Times New Roman" pitchFamily="18" charset="0"/>
              <a:ea typeface="Times New Roman" panose="02020603050405020304" pitchFamily="18" charset="0"/>
              <a:cs typeface="Times New Roman" pitchFamily="18" charset="0"/>
            </a:rPr>
            <a:t>This project is a web application so it will be available online and can be accessed from any device having internet connectivity, e.g.: laptops, computers, mobile devices etc.</a:t>
          </a:r>
        </a:p>
      </dsp:txBody>
      <dsp:txXfrm rot="16200000">
        <a:off x="2319165" y="3023754"/>
        <a:ext cx="4085051" cy="700813"/>
      </dsp:txXfrm>
    </dsp:sp>
    <dsp:sp modelId="{A13819CB-17B5-4C0C-BFCA-35836E7DA634}">
      <dsp:nvSpPr>
        <dsp:cNvPr id="0" name=""/>
        <dsp:cNvSpPr/>
      </dsp:nvSpPr>
      <dsp:spPr>
        <a:xfrm>
          <a:off x="0" y="2912210"/>
          <a:ext cx="2319166" cy="923901"/>
        </a:xfrm>
        <a:prstGeom prst="roundRect">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89050">
            <a:lnSpc>
              <a:spcPct val="90000"/>
            </a:lnSpc>
            <a:spcBef>
              <a:spcPct val="0"/>
            </a:spcBef>
            <a:spcAft>
              <a:spcPct val="35000"/>
            </a:spcAft>
            <a:buNone/>
          </a:pPr>
          <a:r>
            <a:rPr lang="en-US" sz="2800" b="1" kern="1200">
              <a:solidFill>
                <a:srgbClr val="FFFFFF"/>
              </a:solidFill>
              <a:latin typeface="Times New Roman" pitchFamily="18" charset="0"/>
              <a:ea typeface="+mn-ea"/>
              <a:cs typeface="Times New Roman" pitchFamily="18" charset="0"/>
            </a:rPr>
            <a:t>Portability</a:t>
          </a:r>
          <a:endParaRPr lang="en-IN" sz="2800" b="1" kern="1200">
            <a:solidFill>
              <a:srgbClr val="FFFFFF"/>
            </a:solidFill>
            <a:latin typeface="Times New Roman" pitchFamily="18" charset="0"/>
            <a:ea typeface="+mn-ea"/>
            <a:cs typeface="Times New Roman" pitchFamily="18" charset="0"/>
          </a:endParaRPr>
        </a:p>
      </dsp:txBody>
      <dsp:txXfrm>
        <a:off x="45101" y="2957311"/>
        <a:ext cx="2228964" cy="83369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ct val="0"/>
              </a:spcBef>
              <a:spcAft>
                <a:spcPct val="0"/>
              </a:spcAft>
              <a:buSzPts val="1400"/>
              <a:buChar char="●"/>
              <a:defRPr sz="1100"/>
            </a:lvl1pPr>
            <a:lvl2pPr marL="914400" lvl="1" indent="-317500">
              <a:spcBef>
                <a:spcPct val="0"/>
              </a:spcBef>
              <a:spcAft>
                <a:spcPct val="0"/>
              </a:spcAft>
              <a:buSzPts val="1400"/>
              <a:buChar char="○"/>
              <a:defRPr sz="1100"/>
            </a:lvl2pPr>
            <a:lvl3pPr marL="1371600" lvl="2" indent="-317500">
              <a:spcBef>
                <a:spcPct val="0"/>
              </a:spcBef>
              <a:spcAft>
                <a:spcPct val="0"/>
              </a:spcAft>
              <a:buSzPts val="1400"/>
              <a:buChar char="■"/>
              <a:defRPr sz="1100"/>
            </a:lvl3pPr>
            <a:lvl4pPr marL="1828800" lvl="3" indent="-317500">
              <a:spcBef>
                <a:spcPct val="0"/>
              </a:spcBef>
              <a:spcAft>
                <a:spcPct val="0"/>
              </a:spcAft>
              <a:buSzPts val="1400"/>
              <a:buChar char="●"/>
              <a:defRPr sz="1100"/>
            </a:lvl4pPr>
            <a:lvl5pPr marL="2286000" lvl="4" indent="-317500">
              <a:spcBef>
                <a:spcPct val="0"/>
              </a:spcBef>
              <a:spcAft>
                <a:spcPct val="0"/>
              </a:spcAft>
              <a:buSzPts val="1400"/>
              <a:buChar char="○"/>
              <a:defRPr sz="1100"/>
            </a:lvl5pPr>
            <a:lvl6pPr marL="2743200" lvl="5" indent="-317500">
              <a:spcBef>
                <a:spcPct val="0"/>
              </a:spcBef>
              <a:spcAft>
                <a:spcPct val="0"/>
              </a:spcAft>
              <a:buSzPts val="1400"/>
              <a:buChar char="■"/>
              <a:defRPr sz="1100"/>
            </a:lvl6pPr>
            <a:lvl7pPr marL="3200400" lvl="6" indent="-317500">
              <a:spcBef>
                <a:spcPct val="0"/>
              </a:spcBef>
              <a:spcAft>
                <a:spcPct val="0"/>
              </a:spcAft>
              <a:buSzPts val="1400"/>
              <a:buChar char="●"/>
              <a:defRPr sz="1100"/>
            </a:lvl7pPr>
            <a:lvl8pPr marL="3657600" lvl="7" indent="-317500">
              <a:spcBef>
                <a:spcPct val="0"/>
              </a:spcBef>
              <a:spcAft>
                <a:spcPct val="0"/>
              </a:spcAft>
              <a:buSzPts val="1400"/>
              <a:buChar char="○"/>
              <a:defRPr sz="1100"/>
            </a:lvl8pPr>
            <a:lvl9pPr marL="4114800" lvl="8" indent="-317500">
              <a:spcBef>
                <a:spcPct val="0"/>
              </a:spcBef>
              <a:spcAft>
                <a:spcPct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xmlns="" val="3895905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2"/>
        <p:cNvGrpSpPr/>
        <p:nvPr/>
      </p:nvGrpSpPr>
      <p:grpSpPr>
        <a:xfrm>
          <a:off x="0" y="0"/>
          <a:ext cx="0" cy="0"/>
          <a:chOff x="0" y="0"/>
          <a:chExt cx="0" cy="0"/>
        </a:xfrm>
      </p:grpSpPr>
      <p:sp>
        <p:nvSpPr>
          <p:cNvPr id="1573" name="Google Shape;1573;g3606f1c2d_30: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574" name="Google Shape;157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2"/>
        <p:cNvGrpSpPr/>
        <p:nvPr/>
      </p:nvGrpSpPr>
      <p:grpSpPr>
        <a:xfrm>
          <a:off x="0" y="0"/>
          <a:ext cx="0" cy="0"/>
          <a:chOff x="0" y="0"/>
          <a:chExt cx="0" cy="0"/>
        </a:xfrm>
      </p:grpSpPr>
      <p:sp>
        <p:nvSpPr>
          <p:cNvPr id="1603" name="Google Shape;1603;p: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604" name="Google Shape;160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EE954F5D-9E27-4E43-9C71-D5467EAFDBB7}" type="datetimeFigureOut">
              <a:rPr lang="en-US" smtClean="0"/>
              <a:pPr/>
              <a:t>2/16/2023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26A068FF-5ACC-42CB-842E-14F237DA5092}" type="datetimeFigureOut">
              <a:rPr lang="en-US" smtClean="0"/>
              <a:pPr/>
              <a:t>2/16/2023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3D885182-5299-4252-9802-C56FD5859A95}" type="datetimeFigureOut">
              <a:rPr lang="en-US" smtClean="0"/>
              <a:pPr/>
              <a:t>2/16/2023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emplateswise.com - Machine Learning PPT">
    <p:bg>
      <p:bgPr>
        <a:blipFill dpi="0" rotWithShape="1">
          <a:blip r:embed="rId2">
            <a:lum/>
          </a:blip>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E35B0F5B-1F51-4F07-9BC5-565764121CAA}"/>
              </a:ext>
            </a:extLst>
          </p:cNvPr>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0" y="264"/>
            <a:ext cx="9144000" cy="5142971"/>
          </a:xfrm>
          <a:prstGeom prst="rect">
            <a:avLst/>
          </a:prstGeom>
        </p:spPr>
      </p:pic>
      <p:pic>
        <p:nvPicPr>
          <p:cNvPr id="305" name="Picture 304">
            <a:extLst>
              <a:ext uri="{FF2B5EF4-FFF2-40B4-BE49-F238E27FC236}">
                <a16:creationId xmlns:a16="http://schemas.microsoft.com/office/drawing/2014/main" xmlns="" id="{3D5F88F3-6355-4E24-ACCB-8680BE8B0C18}"/>
              </a:ext>
            </a:extLst>
          </p:cNvPr>
          <p:cNvPicPr>
            <a:picLocks noChangeAspect="1"/>
          </p:cNvPicPr>
          <p:nvPr userDrawn="1"/>
        </p:nvPicPr>
        <p:blipFill>
          <a:blip r:embed="rId4" cstate="print">
            <a:extLst>
              <a:ext uri="{28A0092B-C50C-407E-A947-70E740481C1C}">
                <a14:useLocalDpi xmlns:a14="http://schemas.microsoft.com/office/drawing/2010/main" xmlns="" val="0"/>
              </a:ext>
            </a:extLst>
          </a:blip>
          <a:stretch>
            <a:fillRect/>
          </a:stretch>
        </p:blipFill>
        <p:spPr>
          <a:xfrm>
            <a:off x="0" y="457"/>
            <a:ext cx="9144000" cy="5142586"/>
          </a:xfrm>
          <a:prstGeom prst="rect">
            <a:avLst/>
          </a:prstGeom>
        </p:spPr>
      </p:pic>
      <p:sp>
        <p:nvSpPr>
          <p:cNvPr id="3" name="Date Placeholder 2"/>
          <p:cNvSpPr>
            <a:spLocks noGrp="1"/>
          </p:cNvSpPr>
          <p:nvPr userDrawn="1">
            <p:ph type="dt" sz="half" idx="10"/>
          </p:nvPr>
        </p:nvSpPr>
        <p:spPr/>
        <p:txBody>
          <a:bodyPr/>
          <a:lstStyle>
            <a:lvl1pPr>
              <a:defRPr>
                <a:solidFill>
                  <a:schemeClr val="bg1">
                    <a:lumMod val="65000"/>
                  </a:schemeClr>
                </a:solidFill>
              </a:defRPr>
            </a:lvl1pPr>
          </a:lstStyle>
          <a:p>
            <a:fld id="{FFF30096-E2FA-4C53-8FFA-C198FACBBC31}" type="datetimeFigureOut">
              <a:rPr lang="en-US" smtClean="0"/>
              <a:pPr/>
              <a:t>2/16/2023</a:t>
            </a:fld>
            <a:endParaRPr lang="en-US"/>
          </a:p>
        </p:txBody>
      </p:sp>
      <p:sp>
        <p:nvSpPr>
          <p:cNvPr id="4" name="Footer Placeholder 3"/>
          <p:cNvSpPr>
            <a:spLocks noGrp="1"/>
          </p:cNvSpPr>
          <p:nvPr userDrawn="1">
            <p:ph type="ftr" sz="quarter" idx="11"/>
          </p:nvPr>
        </p:nvSpPr>
        <p:spPr/>
        <p:txBody>
          <a:bodyPr/>
          <a:lstStyle>
            <a:lvl1pPr>
              <a:defRPr>
                <a:solidFill>
                  <a:schemeClr val="bg1">
                    <a:lumMod val="65000"/>
                  </a:schemeClr>
                </a:solidFill>
              </a:defRPr>
            </a:lvl1pPr>
          </a:lstStyle>
          <a:p>
            <a:endParaRPr lang="en-US"/>
          </a:p>
        </p:txBody>
      </p:sp>
      <p:sp>
        <p:nvSpPr>
          <p:cNvPr id="5" name="Slide Number Placeholder 4"/>
          <p:cNvSpPr>
            <a:spLocks noGrp="1"/>
          </p:cNvSpPr>
          <p:nvPr userDrawn="1">
            <p:ph type="sldNum" sz="quarter" idx="12"/>
          </p:nvPr>
        </p:nvSpPr>
        <p:spPr/>
        <p:txBody>
          <a:bodyPr/>
          <a:lstStyle>
            <a:lvl1pPr>
              <a:defRPr>
                <a:solidFill>
                  <a:schemeClr val="bg1">
                    <a:lumMod val="65000"/>
                  </a:schemeClr>
                </a:solidFill>
              </a:defRPr>
            </a:lvl1pPr>
          </a:lstStyle>
          <a:p>
            <a:fld id="{BE6EB2CE-F8EE-47A0-A8D1-750600A29654}" type="slidenum">
              <a:rPr lang="en-US" smtClean="0"/>
              <a:pPr/>
              <a:t>‹#›</a:t>
            </a:fld>
            <a:endParaRPr lang="en-US"/>
          </a:p>
        </p:txBody>
      </p:sp>
      <p:sp>
        <p:nvSpPr>
          <p:cNvPr id="128" name="Title 1">
            <a:extLst>
              <a:ext uri="{FF2B5EF4-FFF2-40B4-BE49-F238E27FC236}">
                <a16:creationId xmlns:a16="http://schemas.microsoft.com/office/drawing/2014/main" xmlns="" id="{8F0D60C6-8501-4D6D-8057-7CDBF8F5453E}"/>
              </a:ext>
            </a:extLst>
          </p:cNvPr>
          <p:cNvSpPr>
            <a:spLocks noGrp="1"/>
          </p:cNvSpPr>
          <p:nvPr userDrawn="1">
            <p:ph type="title" hasCustomPrompt="1"/>
          </p:nvPr>
        </p:nvSpPr>
        <p:spPr>
          <a:xfrm>
            <a:off x="4860032" y="1779662"/>
            <a:ext cx="3848291" cy="857250"/>
          </a:xfrm>
        </p:spPr>
        <p:txBody>
          <a:bodyPr>
            <a:noAutofit/>
          </a:bodyPr>
          <a:lstStyle>
            <a:lvl1pPr algn="l">
              <a:defRPr sz="3900" baseline="0">
                <a:solidFill>
                  <a:schemeClr val="bg1"/>
                </a:solidFill>
              </a:defRPr>
            </a:lvl1pPr>
          </a:lstStyle>
          <a:p>
            <a:r>
              <a:rPr lang="en-US"/>
              <a:t>Machine Learning</a:t>
            </a:r>
            <a:endParaRPr lang="en-US" noProof="0"/>
          </a:p>
        </p:txBody>
      </p:sp>
      <p:sp>
        <p:nvSpPr>
          <p:cNvPr id="129" name="Text Placeholder 4">
            <a:extLst>
              <a:ext uri="{FF2B5EF4-FFF2-40B4-BE49-F238E27FC236}">
                <a16:creationId xmlns:a16="http://schemas.microsoft.com/office/drawing/2014/main" xmlns="" id="{8EC25800-91F8-45D6-87F4-8C499CA81027}"/>
              </a:ext>
            </a:extLst>
          </p:cNvPr>
          <p:cNvSpPr>
            <a:spLocks noGrp="1"/>
          </p:cNvSpPr>
          <p:nvPr userDrawn="1">
            <p:ph type="body" sz="quarter" idx="35" hasCustomPrompt="1"/>
          </p:nvPr>
        </p:nvSpPr>
        <p:spPr>
          <a:xfrm>
            <a:off x="5024120" y="2427734"/>
            <a:ext cx="3672408" cy="452437"/>
          </a:xfrm>
        </p:spPr>
        <p:txBody>
          <a:bodyPr anchor="ctr">
            <a:noAutofit/>
          </a:bodyPr>
          <a:lstStyle>
            <a:lvl1pPr marL="0" indent="0" algn="l">
              <a:buNone/>
              <a:defRPr sz="1800">
                <a:solidFill>
                  <a:schemeClr val="bg1"/>
                </a:solidFill>
                <a:latin typeface="+mj-lt"/>
              </a:defRPr>
            </a:lvl1pPr>
          </a:lstStyle>
          <a:p>
            <a:r>
              <a:rPr lang="en-US"/>
              <a:t>PowerPoint template</a:t>
            </a:r>
          </a:p>
        </p:txBody>
      </p:sp>
      <p:grpSp>
        <p:nvGrpSpPr>
          <p:cNvPr id="379" name="Group 378">
            <a:extLst>
              <a:ext uri="{FF2B5EF4-FFF2-40B4-BE49-F238E27FC236}">
                <a16:creationId xmlns:a16="http://schemas.microsoft.com/office/drawing/2014/main" xmlns="" id="{5EFE17CA-9B2C-4214-86AB-24D59D14F4A9}"/>
              </a:ext>
            </a:extLst>
          </p:cNvPr>
          <p:cNvGrpSpPr/>
          <p:nvPr userDrawn="1"/>
        </p:nvGrpSpPr>
        <p:grpSpPr>
          <a:xfrm>
            <a:off x="6958036" y="2967073"/>
            <a:ext cx="808040" cy="808047"/>
            <a:chOff x="6958036" y="2967073"/>
            <a:chExt cx="808040" cy="808047"/>
          </a:xfrm>
        </p:grpSpPr>
        <p:sp>
          <p:nvSpPr>
            <p:cNvPr id="312" name="Freeform 209">
              <a:extLst>
                <a:ext uri="{FF2B5EF4-FFF2-40B4-BE49-F238E27FC236}">
                  <a16:creationId xmlns:a16="http://schemas.microsoft.com/office/drawing/2014/main" xmlns="" id="{B7EDEA35-2645-47DB-BCDF-9C7C2664619E}"/>
                </a:ext>
              </a:extLst>
            </p:cNvPr>
            <p:cNvSpPr/>
            <p:nvPr userDrawn="1"/>
          </p:nvSpPr>
          <p:spPr bwMode="auto">
            <a:xfrm>
              <a:off x="6958036" y="2967073"/>
              <a:ext cx="808040" cy="808047"/>
            </a:xfrm>
            <a:custGeom>
              <a:avLst/>
              <a:gdLst>
                <a:gd name="T0" fmla="*/ 1017 w 1017"/>
                <a:gd name="T1" fmla="*/ 535 h 1017"/>
                <a:gd name="T2" fmla="*/ 1007 w 1017"/>
                <a:gd name="T3" fmla="*/ 612 h 1017"/>
                <a:gd name="T4" fmla="*/ 987 w 1017"/>
                <a:gd name="T5" fmla="*/ 684 h 1017"/>
                <a:gd name="T6" fmla="*/ 956 w 1017"/>
                <a:gd name="T7" fmla="*/ 751 h 1017"/>
                <a:gd name="T8" fmla="*/ 917 w 1017"/>
                <a:gd name="T9" fmla="*/ 813 h 1017"/>
                <a:gd name="T10" fmla="*/ 868 w 1017"/>
                <a:gd name="T11" fmla="*/ 869 h 1017"/>
                <a:gd name="T12" fmla="*/ 813 w 1017"/>
                <a:gd name="T13" fmla="*/ 917 h 1017"/>
                <a:gd name="T14" fmla="*/ 751 w 1017"/>
                <a:gd name="T15" fmla="*/ 956 h 1017"/>
                <a:gd name="T16" fmla="*/ 684 w 1017"/>
                <a:gd name="T17" fmla="*/ 987 h 1017"/>
                <a:gd name="T18" fmla="*/ 611 w 1017"/>
                <a:gd name="T19" fmla="*/ 1007 h 1017"/>
                <a:gd name="T20" fmla="*/ 535 w 1017"/>
                <a:gd name="T21" fmla="*/ 1017 h 1017"/>
                <a:gd name="T22" fmla="*/ 482 w 1017"/>
                <a:gd name="T23" fmla="*/ 1017 h 1017"/>
                <a:gd name="T24" fmla="*/ 406 w 1017"/>
                <a:gd name="T25" fmla="*/ 1007 h 1017"/>
                <a:gd name="T26" fmla="*/ 334 w 1017"/>
                <a:gd name="T27" fmla="*/ 987 h 1017"/>
                <a:gd name="T28" fmla="*/ 266 w 1017"/>
                <a:gd name="T29" fmla="*/ 956 h 1017"/>
                <a:gd name="T30" fmla="*/ 205 w 1017"/>
                <a:gd name="T31" fmla="*/ 917 h 1017"/>
                <a:gd name="T32" fmla="*/ 150 w 1017"/>
                <a:gd name="T33" fmla="*/ 869 h 1017"/>
                <a:gd name="T34" fmla="*/ 101 w 1017"/>
                <a:gd name="T35" fmla="*/ 813 h 1017"/>
                <a:gd name="T36" fmla="*/ 62 w 1017"/>
                <a:gd name="T37" fmla="*/ 751 h 1017"/>
                <a:gd name="T38" fmla="*/ 31 w 1017"/>
                <a:gd name="T39" fmla="*/ 684 h 1017"/>
                <a:gd name="T40" fmla="*/ 10 w 1017"/>
                <a:gd name="T41" fmla="*/ 612 h 1017"/>
                <a:gd name="T42" fmla="*/ 1 w 1017"/>
                <a:gd name="T43" fmla="*/ 535 h 1017"/>
                <a:gd name="T44" fmla="*/ 1 w 1017"/>
                <a:gd name="T45" fmla="*/ 483 h 1017"/>
                <a:gd name="T46" fmla="*/ 10 w 1017"/>
                <a:gd name="T47" fmla="*/ 407 h 1017"/>
                <a:gd name="T48" fmla="*/ 31 w 1017"/>
                <a:gd name="T49" fmla="*/ 334 h 1017"/>
                <a:gd name="T50" fmla="*/ 62 w 1017"/>
                <a:gd name="T51" fmla="*/ 266 h 1017"/>
                <a:gd name="T52" fmla="*/ 101 w 1017"/>
                <a:gd name="T53" fmla="*/ 204 h 1017"/>
                <a:gd name="T54" fmla="*/ 150 w 1017"/>
                <a:gd name="T55" fmla="*/ 149 h 1017"/>
                <a:gd name="T56" fmla="*/ 205 w 1017"/>
                <a:gd name="T57" fmla="*/ 101 h 1017"/>
                <a:gd name="T58" fmla="*/ 266 w 1017"/>
                <a:gd name="T59" fmla="*/ 61 h 1017"/>
                <a:gd name="T60" fmla="*/ 334 w 1017"/>
                <a:gd name="T61" fmla="*/ 31 h 1017"/>
                <a:gd name="T62" fmla="*/ 406 w 1017"/>
                <a:gd name="T63" fmla="*/ 10 h 1017"/>
                <a:gd name="T64" fmla="*/ 482 w 1017"/>
                <a:gd name="T65" fmla="*/ 1 h 1017"/>
                <a:gd name="T66" fmla="*/ 535 w 1017"/>
                <a:gd name="T67" fmla="*/ 1 h 1017"/>
                <a:gd name="T68" fmla="*/ 611 w 1017"/>
                <a:gd name="T69" fmla="*/ 10 h 1017"/>
                <a:gd name="T70" fmla="*/ 684 w 1017"/>
                <a:gd name="T71" fmla="*/ 31 h 1017"/>
                <a:gd name="T72" fmla="*/ 751 w 1017"/>
                <a:gd name="T73" fmla="*/ 61 h 1017"/>
                <a:gd name="T74" fmla="*/ 813 w 1017"/>
                <a:gd name="T75" fmla="*/ 101 h 1017"/>
                <a:gd name="T76" fmla="*/ 868 w 1017"/>
                <a:gd name="T77" fmla="*/ 149 h 1017"/>
                <a:gd name="T78" fmla="*/ 917 w 1017"/>
                <a:gd name="T79" fmla="*/ 204 h 1017"/>
                <a:gd name="T80" fmla="*/ 956 w 1017"/>
                <a:gd name="T81" fmla="*/ 266 h 1017"/>
                <a:gd name="T82" fmla="*/ 987 w 1017"/>
                <a:gd name="T83" fmla="*/ 334 h 1017"/>
                <a:gd name="T84" fmla="*/ 1007 w 1017"/>
                <a:gd name="T85" fmla="*/ 407 h 1017"/>
                <a:gd name="T86" fmla="*/ 1017 w 1017"/>
                <a:gd name="T87" fmla="*/ 48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7" h="1017">
                  <a:moveTo>
                    <a:pt x="1017" y="509"/>
                  </a:moveTo>
                  <a:lnTo>
                    <a:pt x="1017" y="509"/>
                  </a:lnTo>
                  <a:lnTo>
                    <a:pt x="1017" y="535"/>
                  </a:lnTo>
                  <a:lnTo>
                    <a:pt x="1014" y="561"/>
                  </a:lnTo>
                  <a:lnTo>
                    <a:pt x="1011" y="586"/>
                  </a:lnTo>
                  <a:lnTo>
                    <a:pt x="1007" y="612"/>
                  </a:lnTo>
                  <a:lnTo>
                    <a:pt x="1002" y="636"/>
                  </a:lnTo>
                  <a:lnTo>
                    <a:pt x="995" y="660"/>
                  </a:lnTo>
                  <a:lnTo>
                    <a:pt x="987" y="684"/>
                  </a:lnTo>
                  <a:lnTo>
                    <a:pt x="978" y="707"/>
                  </a:lnTo>
                  <a:lnTo>
                    <a:pt x="967" y="729"/>
                  </a:lnTo>
                  <a:lnTo>
                    <a:pt x="956" y="751"/>
                  </a:lnTo>
                  <a:lnTo>
                    <a:pt x="944" y="773"/>
                  </a:lnTo>
                  <a:lnTo>
                    <a:pt x="930" y="794"/>
                  </a:lnTo>
                  <a:lnTo>
                    <a:pt x="917" y="813"/>
                  </a:lnTo>
                  <a:lnTo>
                    <a:pt x="902" y="833"/>
                  </a:lnTo>
                  <a:lnTo>
                    <a:pt x="885" y="851"/>
                  </a:lnTo>
                  <a:lnTo>
                    <a:pt x="868" y="869"/>
                  </a:lnTo>
                  <a:lnTo>
                    <a:pt x="851" y="886"/>
                  </a:lnTo>
                  <a:lnTo>
                    <a:pt x="832" y="901"/>
                  </a:lnTo>
                  <a:lnTo>
                    <a:pt x="813" y="917"/>
                  </a:lnTo>
                  <a:lnTo>
                    <a:pt x="793" y="931"/>
                  </a:lnTo>
                  <a:lnTo>
                    <a:pt x="773" y="944"/>
                  </a:lnTo>
                  <a:lnTo>
                    <a:pt x="751" y="956"/>
                  </a:lnTo>
                  <a:lnTo>
                    <a:pt x="729" y="968"/>
                  </a:lnTo>
                  <a:lnTo>
                    <a:pt x="707" y="978"/>
                  </a:lnTo>
                  <a:lnTo>
                    <a:pt x="684" y="987"/>
                  </a:lnTo>
                  <a:lnTo>
                    <a:pt x="660" y="994"/>
                  </a:lnTo>
                  <a:lnTo>
                    <a:pt x="636" y="1001"/>
                  </a:lnTo>
                  <a:lnTo>
                    <a:pt x="611" y="1007"/>
                  </a:lnTo>
                  <a:lnTo>
                    <a:pt x="586" y="1012"/>
                  </a:lnTo>
                  <a:lnTo>
                    <a:pt x="561" y="1015"/>
                  </a:lnTo>
                  <a:lnTo>
                    <a:pt x="535" y="1017"/>
                  </a:lnTo>
                  <a:lnTo>
                    <a:pt x="509" y="1017"/>
                  </a:lnTo>
                  <a:lnTo>
                    <a:pt x="509" y="1017"/>
                  </a:lnTo>
                  <a:lnTo>
                    <a:pt x="482" y="1017"/>
                  </a:lnTo>
                  <a:lnTo>
                    <a:pt x="457" y="1015"/>
                  </a:lnTo>
                  <a:lnTo>
                    <a:pt x="432" y="1012"/>
                  </a:lnTo>
                  <a:lnTo>
                    <a:pt x="406" y="1007"/>
                  </a:lnTo>
                  <a:lnTo>
                    <a:pt x="381" y="1001"/>
                  </a:lnTo>
                  <a:lnTo>
                    <a:pt x="358" y="994"/>
                  </a:lnTo>
                  <a:lnTo>
                    <a:pt x="334" y="987"/>
                  </a:lnTo>
                  <a:lnTo>
                    <a:pt x="311" y="978"/>
                  </a:lnTo>
                  <a:lnTo>
                    <a:pt x="288" y="968"/>
                  </a:lnTo>
                  <a:lnTo>
                    <a:pt x="266" y="956"/>
                  </a:lnTo>
                  <a:lnTo>
                    <a:pt x="245" y="944"/>
                  </a:lnTo>
                  <a:lnTo>
                    <a:pt x="224" y="931"/>
                  </a:lnTo>
                  <a:lnTo>
                    <a:pt x="205" y="917"/>
                  </a:lnTo>
                  <a:lnTo>
                    <a:pt x="185" y="901"/>
                  </a:lnTo>
                  <a:lnTo>
                    <a:pt x="167" y="886"/>
                  </a:lnTo>
                  <a:lnTo>
                    <a:pt x="150" y="869"/>
                  </a:lnTo>
                  <a:lnTo>
                    <a:pt x="132" y="851"/>
                  </a:lnTo>
                  <a:lnTo>
                    <a:pt x="116" y="833"/>
                  </a:lnTo>
                  <a:lnTo>
                    <a:pt x="101" y="813"/>
                  </a:lnTo>
                  <a:lnTo>
                    <a:pt x="87" y="794"/>
                  </a:lnTo>
                  <a:lnTo>
                    <a:pt x="74" y="773"/>
                  </a:lnTo>
                  <a:lnTo>
                    <a:pt x="62" y="751"/>
                  </a:lnTo>
                  <a:lnTo>
                    <a:pt x="50" y="729"/>
                  </a:lnTo>
                  <a:lnTo>
                    <a:pt x="40" y="707"/>
                  </a:lnTo>
                  <a:lnTo>
                    <a:pt x="31" y="684"/>
                  </a:lnTo>
                  <a:lnTo>
                    <a:pt x="23" y="660"/>
                  </a:lnTo>
                  <a:lnTo>
                    <a:pt x="16" y="636"/>
                  </a:lnTo>
                  <a:lnTo>
                    <a:pt x="10" y="612"/>
                  </a:lnTo>
                  <a:lnTo>
                    <a:pt x="6" y="586"/>
                  </a:lnTo>
                  <a:lnTo>
                    <a:pt x="3" y="561"/>
                  </a:lnTo>
                  <a:lnTo>
                    <a:pt x="1" y="535"/>
                  </a:lnTo>
                  <a:lnTo>
                    <a:pt x="0" y="509"/>
                  </a:lnTo>
                  <a:lnTo>
                    <a:pt x="0" y="509"/>
                  </a:lnTo>
                  <a:lnTo>
                    <a:pt x="1" y="483"/>
                  </a:lnTo>
                  <a:lnTo>
                    <a:pt x="3" y="457"/>
                  </a:lnTo>
                  <a:lnTo>
                    <a:pt x="6" y="431"/>
                  </a:lnTo>
                  <a:lnTo>
                    <a:pt x="10" y="407"/>
                  </a:lnTo>
                  <a:lnTo>
                    <a:pt x="16" y="381"/>
                  </a:lnTo>
                  <a:lnTo>
                    <a:pt x="23" y="357"/>
                  </a:lnTo>
                  <a:lnTo>
                    <a:pt x="31" y="334"/>
                  </a:lnTo>
                  <a:lnTo>
                    <a:pt x="40" y="311"/>
                  </a:lnTo>
                  <a:lnTo>
                    <a:pt x="50" y="288"/>
                  </a:lnTo>
                  <a:lnTo>
                    <a:pt x="62" y="266"/>
                  </a:lnTo>
                  <a:lnTo>
                    <a:pt x="74" y="245"/>
                  </a:lnTo>
                  <a:lnTo>
                    <a:pt x="87" y="225"/>
                  </a:lnTo>
                  <a:lnTo>
                    <a:pt x="101" y="204"/>
                  </a:lnTo>
                  <a:lnTo>
                    <a:pt x="116" y="185"/>
                  </a:lnTo>
                  <a:lnTo>
                    <a:pt x="132" y="167"/>
                  </a:lnTo>
                  <a:lnTo>
                    <a:pt x="150" y="149"/>
                  </a:lnTo>
                  <a:lnTo>
                    <a:pt x="167" y="132"/>
                  </a:lnTo>
                  <a:lnTo>
                    <a:pt x="185" y="116"/>
                  </a:lnTo>
                  <a:lnTo>
                    <a:pt x="205" y="101"/>
                  </a:lnTo>
                  <a:lnTo>
                    <a:pt x="224" y="86"/>
                  </a:lnTo>
                  <a:lnTo>
                    <a:pt x="245" y="74"/>
                  </a:lnTo>
                  <a:lnTo>
                    <a:pt x="266" y="61"/>
                  </a:lnTo>
                  <a:lnTo>
                    <a:pt x="288" y="51"/>
                  </a:lnTo>
                  <a:lnTo>
                    <a:pt x="311" y="40"/>
                  </a:lnTo>
                  <a:lnTo>
                    <a:pt x="334" y="31"/>
                  </a:lnTo>
                  <a:lnTo>
                    <a:pt x="358" y="23"/>
                  </a:lnTo>
                  <a:lnTo>
                    <a:pt x="381" y="16"/>
                  </a:lnTo>
                  <a:lnTo>
                    <a:pt x="406" y="10"/>
                  </a:lnTo>
                  <a:lnTo>
                    <a:pt x="432" y="6"/>
                  </a:lnTo>
                  <a:lnTo>
                    <a:pt x="457" y="2"/>
                  </a:lnTo>
                  <a:lnTo>
                    <a:pt x="482" y="1"/>
                  </a:lnTo>
                  <a:lnTo>
                    <a:pt x="509" y="0"/>
                  </a:lnTo>
                  <a:lnTo>
                    <a:pt x="509" y="0"/>
                  </a:lnTo>
                  <a:lnTo>
                    <a:pt x="535" y="1"/>
                  </a:lnTo>
                  <a:lnTo>
                    <a:pt x="561" y="2"/>
                  </a:lnTo>
                  <a:lnTo>
                    <a:pt x="586" y="6"/>
                  </a:lnTo>
                  <a:lnTo>
                    <a:pt x="611" y="10"/>
                  </a:lnTo>
                  <a:lnTo>
                    <a:pt x="636" y="16"/>
                  </a:lnTo>
                  <a:lnTo>
                    <a:pt x="660" y="23"/>
                  </a:lnTo>
                  <a:lnTo>
                    <a:pt x="684" y="31"/>
                  </a:lnTo>
                  <a:lnTo>
                    <a:pt x="707" y="40"/>
                  </a:lnTo>
                  <a:lnTo>
                    <a:pt x="729" y="51"/>
                  </a:lnTo>
                  <a:lnTo>
                    <a:pt x="751" y="61"/>
                  </a:lnTo>
                  <a:lnTo>
                    <a:pt x="773" y="74"/>
                  </a:lnTo>
                  <a:lnTo>
                    <a:pt x="793" y="86"/>
                  </a:lnTo>
                  <a:lnTo>
                    <a:pt x="813" y="101"/>
                  </a:lnTo>
                  <a:lnTo>
                    <a:pt x="832" y="116"/>
                  </a:lnTo>
                  <a:lnTo>
                    <a:pt x="851" y="132"/>
                  </a:lnTo>
                  <a:lnTo>
                    <a:pt x="868" y="149"/>
                  </a:lnTo>
                  <a:lnTo>
                    <a:pt x="885" y="167"/>
                  </a:lnTo>
                  <a:lnTo>
                    <a:pt x="902" y="185"/>
                  </a:lnTo>
                  <a:lnTo>
                    <a:pt x="917" y="204"/>
                  </a:lnTo>
                  <a:lnTo>
                    <a:pt x="930" y="225"/>
                  </a:lnTo>
                  <a:lnTo>
                    <a:pt x="944" y="245"/>
                  </a:lnTo>
                  <a:lnTo>
                    <a:pt x="956" y="266"/>
                  </a:lnTo>
                  <a:lnTo>
                    <a:pt x="967" y="288"/>
                  </a:lnTo>
                  <a:lnTo>
                    <a:pt x="978" y="311"/>
                  </a:lnTo>
                  <a:lnTo>
                    <a:pt x="987" y="334"/>
                  </a:lnTo>
                  <a:lnTo>
                    <a:pt x="995" y="357"/>
                  </a:lnTo>
                  <a:lnTo>
                    <a:pt x="1002" y="381"/>
                  </a:lnTo>
                  <a:lnTo>
                    <a:pt x="1007" y="407"/>
                  </a:lnTo>
                  <a:lnTo>
                    <a:pt x="1011" y="431"/>
                  </a:lnTo>
                  <a:lnTo>
                    <a:pt x="1014" y="457"/>
                  </a:lnTo>
                  <a:lnTo>
                    <a:pt x="1017" y="483"/>
                  </a:lnTo>
                  <a:lnTo>
                    <a:pt x="1017" y="509"/>
                  </a:lnTo>
                  <a:lnTo>
                    <a:pt x="1017" y="509"/>
                  </a:lnTo>
                  <a:close/>
                </a:path>
              </a:pathLst>
            </a:custGeom>
            <a:solidFill>
              <a:srgbClr val="49CFA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3" name="Freeform 210">
              <a:extLst>
                <a:ext uri="{FF2B5EF4-FFF2-40B4-BE49-F238E27FC236}">
                  <a16:creationId xmlns:a16="http://schemas.microsoft.com/office/drawing/2014/main" xmlns="" id="{3A131A28-A969-430F-AF64-5E0F21D646AC}"/>
                </a:ext>
              </a:extLst>
            </p:cNvPr>
            <p:cNvSpPr>
              <a:spLocks noEditPoints="1"/>
            </p:cNvSpPr>
            <p:nvPr userDrawn="1"/>
          </p:nvSpPr>
          <p:spPr bwMode="auto">
            <a:xfrm>
              <a:off x="7075512" y="3165513"/>
              <a:ext cx="574677" cy="360367"/>
            </a:xfrm>
            <a:custGeom>
              <a:avLst/>
              <a:gdLst>
                <a:gd name="T0" fmla="*/ 629 w 726"/>
                <a:gd name="T1" fmla="*/ 223 h 454"/>
                <a:gd name="T2" fmla="*/ 452 w 726"/>
                <a:gd name="T3" fmla="*/ 141 h 454"/>
                <a:gd name="T4" fmla="*/ 462 w 726"/>
                <a:gd name="T5" fmla="*/ 137 h 454"/>
                <a:gd name="T6" fmla="*/ 466 w 726"/>
                <a:gd name="T7" fmla="*/ 16 h 454"/>
                <a:gd name="T8" fmla="*/ 462 w 726"/>
                <a:gd name="T9" fmla="*/ 5 h 454"/>
                <a:gd name="T10" fmla="*/ 274 w 726"/>
                <a:gd name="T11" fmla="*/ 0 h 454"/>
                <a:gd name="T12" fmla="*/ 264 w 726"/>
                <a:gd name="T13" fmla="*/ 5 h 454"/>
                <a:gd name="T14" fmla="*/ 259 w 726"/>
                <a:gd name="T15" fmla="*/ 126 h 454"/>
                <a:gd name="T16" fmla="*/ 264 w 726"/>
                <a:gd name="T17" fmla="*/ 137 h 454"/>
                <a:gd name="T18" fmla="*/ 356 w 726"/>
                <a:gd name="T19" fmla="*/ 141 h 454"/>
                <a:gd name="T20" fmla="*/ 97 w 726"/>
                <a:gd name="T21" fmla="*/ 313 h 454"/>
                <a:gd name="T22" fmla="*/ 9 w 726"/>
                <a:gd name="T23" fmla="*/ 314 h 454"/>
                <a:gd name="T24" fmla="*/ 0 w 726"/>
                <a:gd name="T25" fmla="*/ 328 h 454"/>
                <a:gd name="T26" fmla="*/ 1 w 726"/>
                <a:gd name="T27" fmla="*/ 445 h 454"/>
                <a:gd name="T28" fmla="*/ 15 w 726"/>
                <a:gd name="T29" fmla="*/ 454 h 454"/>
                <a:gd name="T30" fmla="*/ 197 w 726"/>
                <a:gd name="T31" fmla="*/ 453 h 454"/>
                <a:gd name="T32" fmla="*/ 206 w 726"/>
                <a:gd name="T33" fmla="*/ 439 h 454"/>
                <a:gd name="T34" fmla="*/ 205 w 726"/>
                <a:gd name="T35" fmla="*/ 323 h 454"/>
                <a:gd name="T36" fmla="*/ 191 w 726"/>
                <a:gd name="T37" fmla="*/ 313 h 454"/>
                <a:gd name="T38" fmla="*/ 356 w 726"/>
                <a:gd name="T39" fmla="*/ 236 h 454"/>
                <a:gd name="T40" fmla="*/ 274 w 726"/>
                <a:gd name="T41" fmla="*/ 313 h 454"/>
                <a:gd name="T42" fmla="*/ 260 w 726"/>
                <a:gd name="T43" fmla="*/ 323 h 454"/>
                <a:gd name="T44" fmla="*/ 259 w 726"/>
                <a:gd name="T45" fmla="*/ 439 h 454"/>
                <a:gd name="T46" fmla="*/ 268 w 726"/>
                <a:gd name="T47" fmla="*/ 453 h 454"/>
                <a:gd name="T48" fmla="*/ 452 w 726"/>
                <a:gd name="T49" fmla="*/ 454 h 454"/>
                <a:gd name="T50" fmla="*/ 465 w 726"/>
                <a:gd name="T51" fmla="*/ 445 h 454"/>
                <a:gd name="T52" fmla="*/ 466 w 726"/>
                <a:gd name="T53" fmla="*/ 328 h 454"/>
                <a:gd name="T54" fmla="*/ 457 w 726"/>
                <a:gd name="T55" fmla="*/ 314 h 454"/>
                <a:gd name="T56" fmla="*/ 370 w 726"/>
                <a:gd name="T57" fmla="*/ 236 h 454"/>
                <a:gd name="T58" fmla="*/ 534 w 726"/>
                <a:gd name="T59" fmla="*/ 313 h 454"/>
                <a:gd name="T60" fmla="*/ 523 w 726"/>
                <a:gd name="T61" fmla="*/ 318 h 454"/>
                <a:gd name="T62" fmla="*/ 519 w 726"/>
                <a:gd name="T63" fmla="*/ 439 h 454"/>
                <a:gd name="T64" fmla="*/ 523 w 726"/>
                <a:gd name="T65" fmla="*/ 449 h 454"/>
                <a:gd name="T66" fmla="*/ 711 w 726"/>
                <a:gd name="T67" fmla="*/ 454 h 454"/>
                <a:gd name="T68" fmla="*/ 721 w 726"/>
                <a:gd name="T69" fmla="*/ 449 h 454"/>
                <a:gd name="T70" fmla="*/ 726 w 726"/>
                <a:gd name="T71" fmla="*/ 328 h 454"/>
                <a:gd name="T72" fmla="*/ 721 w 726"/>
                <a:gd name="T73" fmla="*/ 318 h 454"/>
                <a:gd name="T74" fmla="*/ 711 w 726"/>
                <a:gd name="T75" fmla="*/ 313 h 454"/>
                <a:gd name="T76" fmla="*/ 272 w 726"/>
                <a:gd name="T77" fmla="*/ 16 h 454"/>
                <a:gd name="T78" fmla="*/ 452 w 726"/>
                <a:gd name="T79" fmla="*/ 14 h 454"/>
                <a:gd name="T80" fmla="*/ 453 w 726"/>
                <a:gd name="T81" fmla="*/ 16 h 454"/>
                <a:gd name="T82" fmla="*/ 453 w 726"/>
                <a:gd name="T83" fmla="*/ 128 h 454"/>
                <a:gd name="T84" fmla="*/ 274 w 726"/>
                <a:gd name="T85" fmla="*/ 128 h 454"/>
                <a:gd name="T86" fmla="*/ 272 w 726"/>
                <a:gd name="T87" fmla="*/ 126 h 454"/>
                <a:gd name="T88" fmla="*/ 194 w 726"/>
                <a:gd name="T89" fmla="*/ 439 h 454"/>
                <a:gd name="T90" fmla="*/ 15 w 726"/>
                <a:gd name="T91" fmla="*/ 441 h 454"/>
                <a:gd name="T92" fmla="*/ 13 w 726"/>
                <a:gd name="T93" fmla="*/ 439 h 454"/>
                <a:gd name="T94" fmla="*/ 13 w 726"/>
                <a:gd name="T95" fmla="*/ 327 h 454"/>
                <a:gd name="T96" fmla="*/ 191 w 726"/>
                <a:gd name="T97" fmla="*/ 326 h 454"/>
                <a:gd name="T98" fmla="*/ 194 w 726"/>
                <a:gd name="T99" fmla="*/ 328 h 454"/>
                <a:gd name="T100" fmla="*/ 453 w 726"/>
                <a:gd name="T101" fmla="*/ 439 h 454"/>
                <a:gd name="T102" fmla="*/ 274 w 726"/>
                <a:gd name="T103" fmla="*/ 441 h 454"/>
                <a:gd name="T104" fmla="*/ 272 w 726"/>
                <a:gd name="T105" fmla="*/ 439 h 454"/>
                <a:gd name="T106" fmla="*/ 273 w 726"/>
                <a:gd name="T107" fmla="*/ 327 h 454"/>
                <a:gd name="T108" fmla="*/ 452 w 726"/>
                <a:gd name="T109" fmla="*/ 326 h 454"/>
                <a:gd name="T110" fmla="*/ 453 w 726"/>
                <a:gd name="T111" fmla="*/ 328 h 454"/>
                <a:gd name="T112" fmla="*/ 712 w 726"/>
                <a:gd name="T113" fmla="*/ 440 h 454"/>
                <a:gd name="T114" fmla="*/ 534 w 726"/>
                <a:gd name="T115" fmla="*/ 441 h 454"/>
                <a:gd name="T116" fmla="*/ 532 w 726"/>
                <a:gd name="T117" fmla="*/ 328 h 454"/>
                <a:gd name="T118" fmla="*/ 534 w 726"/>
                <a:gd name="T119" fmla="*/ 326 h 454"/>
                <a:gd name="T120" fmla="*/ 712 w 726"/>
                <a:gd name="T121" fmla="*/ 32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6" h="452">
                  <a:moveTo>
                    <a:pt x="711" y="313"/>
                  </a:moveTo>
                  <a:lnTo>
                    <a:pt x="629" y="313"/>
                  </a:lnTo>
                  <a:lnTo>
                    <a:pt x="629" y="223"/>
                  </a:lnTo>
                  <a:lnTo>
                    <a:pt x="370" y="223"/>
                  </a:lnTo>
                  <a:lnTo>
                    <a:pt x="370" y="141"/>
                  </a:lnTo>
                  <a:lnTo>
                    <a:pt x="452" y="141"/>
                  </a:lnTo>
                  <a:lnTo>
                    <a:pt x="452" y="141"/>
                  </a:lnTo>
                  <a:lnTo>
                    <a:pt x="457" y="139"/>
                  </a:lnTo>
                  <a:lnTo>
                    <a:pt x="462" y="137"/>
                  </a:lnTo>
                  <a:lnTo>
                    <a:pt x="465" y="131"/>
                  </a:lnTo>
                  <a:lnTo>
                    <a:pt x="466" y="126"/>
                  </a:lnTo>
                  <a:lnTo>
                    <a:pt x="466" y="16"/>
                  </a:lnTo>
                  <a:lnTo>
                    <a:pt x="466" y="16"/>
                  </a:lnTo>
                  <a:lnTo>
                    <a:pt x="465" y="9"/>
                  </a:lnTo>
                  <a:lnTo>
                    <a:pt x="462" y="5"/>
                  </a:lnTo>
                  <a:lnTo>
                    <a:pt x="457" y="2"/>
                  </a:lnTo>
                  <a:lnTo>
                    <a:pt x="452" y="0"/>
                  </a:lnTo>
                  <a:lnTo>
                    <a:pt x="274" y="0"/>
                  </a:lnTo>
                  <a:lnTo>
                    <a:pt x="274" y="0"/>
                  </a:lnTo>
                  <a:lnTo>
                    <a:pt x="268" y="2"/>
                  </a:lnTo>
                  <a:lnTo>
                    <a:pt x="264" y="5"/>
                  </a:lnTo>
                  <a:lnTo>
                    <a:pt x="260" y="9"/>
                  </a:lnTo>
                  <a:lnTo>
                    <a:pt x="259" y="16"/>
                  </a:lnTo>
                  <a:lnTo>
                    <a:pt x="259" y="126"/>
                  </a:lnTo>
                  <a:lnTo>
                    <a:pt x="259" y="126"/>
                  </a:lnTo>
                  <a:lnTo>
                    <a:pt x="260" y="131"/>
                  </a:lnTo>
                  <a:lnTo>
                    <a:pt x="264" y="137"/>
                  </a:lnTo>
                  <a:lnTo>
                    <a:pt x="268" y="139"/>
                  </a:lnTo>
                  <a:lnTo>
                    <a:pt x="274" y="141"/>
                  </a:lnTo>
                  <a:lnTo>
                    <a:pt x="356" y="141"/>
                  </a:lnTo>
                  <a:lnTo>
                    <a:pt x="356" y="223"/>
                  </a:lnTo>
                  <a:lnTo>
                    <a:pt x="97" y="223"/>
                  </a:lnTo>
                  <a:lnTo>
                    <a:pt x="97" y="313"/>
                  </a:lnTo>
                  <a:lnTo>
                    <a:pt x="15" y="313"/>
                  </a:lnTo>
                  <a:lnTo>
                    <a:pt x="15" y="313"/>
                  </a:lnTo>
                  <a:lnTo>
                    <a:pt x="9" y="314"/>
                  </a:lnTo>
                  <a:lnTo>
                    <a:pt x="4" y="318"/>
                  </a:lnTo>
                  <a:lnTo>
                    <a:pt x="1" y="323"/>
                  </a:lnTo>
                  <a:lnTo>
                    <a:pt x="0" y="328"/>
                  </a:lnTo>
                  <a:lnTo>
                    <a:pt x="0" y="439"/>
                  </a:lnTo>
                  <a:lnTo>
                    <a:pt x="0" y="439"/>
                  </a:lnTo>
                  <a:lnTo>
                    <a:pt x="1" y="445"/>
                  </a:lnTo>
                  <a:lnTo>
                    <a:pt x="4" y="449"/>
                  </a:lnTo>
                  <a:lnTo>
                    <a:pt x="9" y="453"/>
                  </a:lnTo>
                  <a:lnTo>
                    <a:pt x="15" y="454"/>
                  </a:lnTo>
                  <a:lnTo>
                    <a:pt x="191" y="454"/>
                  </a:lnTo>
                  <a:lnTo>
                    <a:pt x="191" y="454"/>
                  </a:lnTo>
                  <a:lnTo>
                    <a:pt x="197" y="453"/>
                  </a:lnTo>
                  <a:lnTo>
                    <a:pt x="202" y="449"/>
                  </a:lnTo>
                  <a:lnTo>
                    <a:pt x="205" y="445"/>
                  </a:lnTo>
                  <a:lnTo>
                    <a:pt x="206" y="439"/>
                  </a:lnTo>
                  <a:lnTo>
                    <a:pt x="206" y="328"/>
                  </a:lnTo>
                  <a:lnTo>
                    <a:pt x="206" y="328"/>
                  </a:lnTo>
                  <a:lnTo>
                    <a:pt x="205" y="323"/>
                  </a:lnTo>
                  <a:lnTo>
                    <a:pt x="202" y="318"/>
                  </a:lnTo>
                  <a:lnTo>
                    <a:pt x="197" y="314"/>
                  </a:lnTo>
                  <a:lnTo>
                    <a:pt x="191" y="313"/>
                  </a:lnTo>
                  <a:lnTo>
                    <a:pt x="109" y="313"/>
                  </a:lnTo>
                  <a:lnTo>
                    <a:pt x="109" y="236"/>
                  </a:lnTo>
                  <a:lnTo>
                    <a:pt x="356" y="236"/>
                  </a:lnTo>
                  <a:lnTo>
                    <a:pt x="356" y="313"/>
                  </a:lnTo>
                  <a:lnTo>
                    <a:pt x="274" y="313"/>
                  </a:lnTo>
                  <a:lnTo>
                    <a:pt x="274" y="313"/>
                  </a:lnTo>
                  <a:lnTo>
                    <a:pt x="268" y="314"/>
                  </a:lnTo>
                  <a:lnTo>
                    <a:pt x="264" y="318"/>
                  </a:lnTo>
                  <a:lnTo>
                    <a:pt x="260" y="323"/>
                  </a:lnTo>
                  <a:lnTo>
                    <a:pt x="259" y="328"/>
                  </a:lnTo>
                  <a:lnTo>
                    <a:pt x="259" y="439"/>
                  </a:lnTo>
                  <a:lnTo>
                    <a:pt x="259" y="439"/>
                  </a:lnTo>
                  <a:lnTo>
                    <a:pt x="260" y="445"/>
                  </a:lnTo>
                  <a:lnTo>
                    <a:pt x="264" y="449"/>
                  </a:lnTo>
                  <a:lnTo>
                    <a:pt x="268" y="453"/>
                  </a:lnTo>
                  <a:lnTo>
                    <a:pt x="274" y="454"/>
                  </a:lnTo>
                  <a:lnTo>
                    <a:pt x="452" y="454"/>
                  </a:lnTo>
                  <a:lnTo>
                    <a:pt x="452" y="454"/>
                  </a:lnTo>
                  <a:lnTo>
                    <a:pt x="457" y="453"/>
                  </a:lnTo>
                  <a:lnTo>
                    <a:pt x="462" y="449"/>
                  </a:lnTo>
                  <a:lnTo>
                    <a:pt x="465" y="445"/>
                  </a:lnTo>
                  <a:lnTo>
                    <a:pt x="466" y="439"/>
                  </a:lnTo>
                  <a:lnTo>
                    <a:pt x="466" y="328"/>
                  </a:lnTo>
                  <a:lnTo>
                    <a:pt x="466" y="328"/>
                  </a:lnTo>
                  <a:lnTo>
                    <a:pt x="465" y="323"/>
                  </a:lnTo>
                  <a:lnTo>
                    <a:pt x="462" y="318"/>
                  </a:lnTo>
                  <a:lnTo>
                    <a:pt x="457" y="314"/>
                  </a:lnTo>
                  <a:lnTo>
                    <a:pt x="452" y="313"/>
                  </a:lnTo>
                  <a:lnTo>
                    <a:pt x="370" y="313"/>
                  </a:lnTo>
                  <a:lnTo>
                    <a:pt x="370" y="236"/>
                  </a:lnTo>
                  <a:lnTo>
                    <a:pt x="616" y="236"/>
                  </a:lnTo>
                  <a:lnTo>
                    <a:pt x="616" y="313"/>
                  </a:lnTo>
                  <a:lnTo>
                    <a:pt x="534" y="313"/>
                  </a:lnTo>
                  <a:lnTo>
                    <a:pt x="534" y="313"/>
                  </a:lnTo>
                  <a:lnTo>
                    <a:pt x="529" y="314"/>
                  </a:lnTo>
                  <a:lnTo>
                    <a:pt x="523" y="318"/>
                  </a:lnTo>
                  <a:lnTo>
                    <a:pt x="521" y="323"/>
                  </a:lnTo>
                  <a:lnTo>
                    <a:pt x="519" y="328"/>
                  </a:lnTo>
                  <a:lnTo>
                    <a:pt x="519" y="439"/>
                  </a:lnTo>
                  <a:lnTo>
                    <a:pt x="519" y="439"/>
                  </a:lnTo>
                  <a:lnTo>
                    <a:pt x="521" y="445"/>
                  </a:lnTo>
                  <a:lnTo>
                    <a:pt x="523" y="449"/>
                  </a:lnTo>
                  <a:lnTo>
                    <a:pt x="529" y="453"/>
                  </a:lnTo>
                  <a:lnTo>
                    <a:pt x="534" y="454"/>
                  </a:lnTo>
                  <a:lnTo>
                    <a:pt x="711" y="454"/>
                  </a:lnTo>
                  <a:lnTo>
                    <a:pt x="711" y="454"/>
                  </a:lnTo>
                  <a:lnTo>
                    <a:pt x="716" y="453"/>
                  </a:lnTo>
                  <a:lnTo>
                    <a:pt x="721" y="449"/>
                  </a:lnTo>
                  <a:lnTo>
                    <a:pt x="724" y="445"/>
                  </a:lnTo>
                  <a:lnTo>
                    <a:pt x="726" y="439"/>
                  </a:lnTo>
                  <a:lnTo>
                    <a:pt x="726" y="328"/>
                  </a:lnTo>
                  <a:lnTo>
                    <a:pt x="726" y="328"/>
                  </a:lnTo>
                  <a:lnTo>
                    <a:pt x="724" y="323"/>
                  </a:lnTo>
                  <a:lnTo>
                    <a:pt x="721" y="318"/>
                  </a:lnTo>
                  <a:lnTo>
                    <a:pt x="716" y="314"/>
                  </a:lnTo>
                  <a:lnTo>
                    <a:pt x="711" y="313"/>
                  </a:lnTo>
                  <a:lnTo>
                    <a:pt x="711" y="313"/>
                  </a:lnTo>
                  <a:close/>
                  <a:moveTo>
                    <a:pt x="272" y="126"/>
                  </a:moveTo>
                  <a:lnTo>
                    <a:pt x="272" y="16"/>
                  </a:lnTo>
                  <a:lnTo>
                    <a:pt x="272" y="16"/>
                  </a:lnTo>
                  <a:lnTo>
                    <a:pt x="273" y="14"/>
                  </a:lnTo>
                  <a:lnTo>
                    <a:pt x="274" y="14"/>
                  </a:lnTo>
                  <a:lnTo>
                    <a:pt x="452" y="14"/>
                  </a:lnTo>
                  <a:lnTo>
                    <a:pt x="452" y="14"/>
                  </a:lnTo>
                  <a:lnTo>
                    <a:pt x="453" y="14"/>
                  </a:lnTo>
                  <a:lnTo>
                    <a:pt x="453" y="16"/>
                  </a:lnTo>
                  <a:lnTo>
                    <a:pt x="453" y="126"/>
                  </a:lnTo>
                  <a:lnTo>
                    <a:pt x="453" y="126"/>
                  </a:lnTo>
                  <a:lnTo>
                    <a:pt x="453" y="128"/>
                  </a:lnTo>
                  <a:lnTo>
                    <a:pt x="452" y="128"/>
                  </a:lnTo>
                  <a:lnTo>
                    <a:pt x="274" y="128"/>
                  </a:lnTo>
                  <a:lnTo>
                    <a:pt x="274" y="128"/>
                  </a:lnTo>
                  <a:lnTo>
                    <a:pt x="273" y="128"/>
                  </a:lnTo>
                  <a:lnTo>
                    <a:pt x="272" y="126"/>
                  </a:lnTo>
                  <a:lnTo>
                    <a:pt x="272" y="126"/>
                  </a:lnTo>
                  <a:close/>
                  <a:moveTo>
                    <a:pt x="194" y="328"/>
                  </a:moveTo>
                  <a:lnTo>
                    <a:pt x="194" y="439"/>
                  </a:lnTo>
                  <a:lnTo>
                    <a:pt x="194" y="439"/>
                  </a:lnTo>
                  <a:lnTo>
                    <a:pt x="192" y="440"/>
                  </a:lnTo>
                  <a:lnTo>
                    <a:pt x="191" y="441"/>
                  </a:lnTo>
                  <a:lnTo>
                    <a:pt x="15" y="441"/>
                  </a:lnTo>
                  <a:lnTo>
                    <a:pt x="15" y="441"/>
                  </a:lnTo>
                  <a:lnTo>
                    <a:pt x="13" y="440"/>
                  </a:lnTo>
                  <a:lnTo>
                    <a:pt x="13" y="439"/>
                  </a:lnTo>
                  <a:lnTo>
                    <a:pt x="13" y="328"/>
                  </a:lnTo>
                  <a:lnTo>
                    <a:pt x="13" y="328"/>
                  </a:lnTo>
                  <a:lnTo>
                    <a:pt x="13" y="327"/>
                  </a:lnTo>
                  <a:lnTo>
                    <a:pt x="15" y="326"/>
                  </a:lnTo>
                  <a:lnTo>
                    <a:pt x="191" y="326"/>
                  </a:lnTo>
                  <a:lnTo>
                    <a:pt x="191" y="326"/>
                  </a:lnTo>
                  <a:lnTo>
                    <a:pt x="192" y="327"/>
                  </a:lnTo>
                  <a:lnTo>
                    <a:pt x="194" y="328"/>
                  </a:lnTo>
                  <a:lnTo>
                    <a:pt x="194" y="328"/>
                  </a:lnTo>
                  <a:close/>
                  <a:moveTo>
                    <a:pt x="453" y="328"/>
                  </a:moveTo>
                  <a:lnTo>
                    <a:pt x="453" y="439"/>
                  </a:lnTo>
                  <a:lnTo>
                    <a:pt x="453" y="439"/>
                  </a:lnTo>
                  <a:lnTo>
                    <a:pt x="453" y="440"/>
                  </a:lnTo>
                  <a:lnTo>
                    <a:pt x="452" y="441"/>
                  </a:lnTo>
                  <a:lnTo>
                    <a:pt x="274" y="441"/>
                  </a:lnTo>
                  <a:lnTo>
                    <a:pt x="274" y="441"/>
                  </a:lnTo>
                  <a:lnTo>
                    <a:pt x="273" y="440"/>
                  </a:lnTo>
                  <a:lnTo>
                    <a:pt x="272" y="439"/>
                  </a:lnTo>
                  <a:lnTo>
                    <a:pt x="272" y="328"/>
                  </a:lnTo>
                  <a:lnTo>
                    <a:pt x="272" y="328"/>
                  </a:lnTo>
                  <a:lnTo>
                    <a:pt x="273" y="327"/>
                  </a:lnTo>
                  <a:lnTo>
                    <a:pt x="274" y="326"/>
                  </a:lnTo>
                  <a:lnTo>
                    <a:pt x="452" y="326"/>
                  </a:lnTo>
                  <a:lnTo>
                    <a:pt x="452" y="326"/>
                  </a:lnTo>
                  <a:lnTo>
                    <a:pt x="453" y="327"/>
                  </a:lnTo>
                  <a:lnTo>
                    <a:pt x="453" y="328"/>
                  </a:lnTo>
                  <a:lnTo>
                    <a:pt x="453" y="328"/>
                  </a:lnTo>
                  <a:close/>
                  <a:moveTo>
                    <a:pt x="713" y="439"/>
                  </a:moveTo>
                  <a:lnTo>
                    <a:pt x="713" y="439"/>
                  </a:lnTo>
                  <a:lnTo>
                    <a:pt x="712" y="440"/>
                  </a:lnTo>
                  <a:lnTo>
                    <a:pt x="711" y="441"/>
                  </a:lnTo>
                  <a:lnTo>
                    <a:pt x="534" y="441"/>
                  </a:lnTo>
                  <a:lnTo>
                    <a:pt x="534" y="441"/>
                  </a:lnTo>
                  <a:lnTo>
                    <a:pt x="532" y="440"/>
                  </a:lnTo>
                  <a:lnTo>
                    <a:pt x="532" y="439"/>
                  </a:lnTo>
                  <a:lnTo>
                    <a:pt x="532" y="328"/>
                  </a:lnTo>
                  <a:lnTo>
                    <a:pt x="532" y="328"/>
                  </a:lnTo>
                  <a:lnTo>
                    <a:pt x="532" y="327"/>
                  </a:lnTo>
                  <a:lnTo>
                    <a:pt x="534" y="326"/>
                  </a:lnTo>
                  <a:lnTo>
                    <a:pt x="711" y="326"/>
                  </a:lnTo>
                  <a:lnTo>
                    <a:pt x="711" y="326"/>
                  </a:lnTo>
                  <a:lnTo>
                    <a:pt x="712" y="327"/>
                  </a:lnTo>
                  <a:lnTo>
                    <a:pt x="713" y="328"/>
                  </a:lnTo>
                  <a:lnTo>
                    <a:pt x="713" y="43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380" name="Group 379">
            <a:extLst>
              <a:ext uri="{FF2B5EF4-FFF2-40B4-BE49-F238E27FC236}">
                <a16:creationId xmlns:a16="http://schemas.microsoft.com/office/drawing/2014/main" xmlns="" id="{7E9CB719-72BE-45F6-99B3-6D38E7DF4C0C}"/>
              </a:ext>
            </a:extLst>
          </p:cNvPr>
          <p:cNvGrpSpPr/>
          <p:nvPr userDrawn="1"/>
        </p:nvGrpSpPr>
        <p:grpSpPr>
          <a:xfrm>
            <a:off x="5967433" y="2967073"/>
            <a:ext cx="808040" cy="808047"/>
            <a:chOff x="5967433" y="2967073"/>
            <a:chExt cx="808040" cy="808047"/>
          </a:xfrm>
        </p:grpSpPr>
        <p:sp>
          <p:nvSpPr>
            <p:cNvPr id="311" name="Freeform 208">
              <a:extLst>
                <a:ext uri="{FF2B5EF4-FFF2-40B4-BE49-F238E27FC236}">
                  <a16:creationId xmlns:a16="http://schemas.microsoft.com/office/drawing/2014/main" xmlns="" id="{05EFCEF5-D342-47DF-AA10-72E4E33E542F}"/>
                </a:ext>
              </a:extLst>
            </p:cNvPr>
            <p:cNvSpPr/>
            <p:nvPr userDrawn="1"/>
          </p:nvSpPr>
          <p:spPr bwMode="auto">
            <a:xfrm>
              <a:off x="5967433" y="2967073"/>
              <a:ext cx="808040" cy="808047"/>
            </a:xfrm>
            <a:custGeom>
              <a:avLst/>
              <a:gdLst>
                <a:gd name="T0" fmla="*/ 1017 w 1017"/>
                <a:gd name="T1" fmla="*/ 535 h 1017"/>
                <a:gd name="T2" fmla="*/ 1007 w 1017"/>
                <a:gd name="T3" fmla="*/ 612 h 1017"/>
                <a:gd name="T4" fmla="*/ 986 w 1017"/>
                <a:gd name="T5" fmla="*/ 684 h 1017"/>
                <a:gd name="T6" fmla="*/ 956 w 1017"/>
                <a:gd name="T7" fmla="*/ 751 h 1017"/>
                <a:gd name="T8" fmla="*/ 917 w 1017"/>
                <a:gd name="T9" fmla="*/ 813 h 1017"/>
                <a:gd name="T10" fmla="*/ 869 w 1017"/>
                <a:gd name="T11" fmla="*/ 869 h 1017"/>
                <a:gd name="T12" fmla="*/ 814 w 1017"/>
                <a:gd name="T13" fmla="*/ 917 h 1017"/>
                <a:gd name="T14" fmla="*/ 751 w 1017"/>
                <a:gd name="T15" fmla="*/ 956 h 1017"/>
                <a:gd name="T16" fmla="*/ 683 w 1017"/>
                <a:gd name="T17" fmla="*/ 987 h 1017"/>
                <a:gd name="T18" fmla="*/ 612 w 1017"/>
                <a:gd name="T19" fmla="*/ 1007 h 1017"/>
                <a:gd name="T20" fmla="*/ 535 w 1017"/>
                <a:gd name="T21" fmla="*/ 1017 h 1017"/>
                <a:gd name="T22" fmla="*/ 483 w 1017"/>
                <a:gd name="T23" fmla="*/ 1017 h 1017"/>
                <a:gd name="T24" fmla="*/ 407 w 1017"/>
                <a:gd name="T25" fmla="*/ 1007 h 1017"/>
                <a:gd name="T26" fmla="*/ 334 w 1017"/>
                <a:gd name="T27" fmla="*/ 987 h 1017"/>
                <a:gd name="T28" fmla="*/ 267 w 1017"/>
                <a:gd name="T29" fmla="*/ 956 h 1017"/>
                <a:gd name="T30" fmla="*/ 204 w 1017"/>
                <a:gd name="T31" fmla="*/ 917 h 1017"/>
                <a:gd name="T32" fmla="*/ 149 w 1017"/>
                <a:gd name="T33" fmla="*/ 869 h 1017"/>
                <a:gd name="T34" fmla="*/ 102 w 1017"/>
                <a:gd name="T35" fmla="*/ 813 h 1017"/>
                <a:gd name="T36" fmla="*/ 62 w 1017"/>
                <a:gd name="T37" fmla="*/ 751 h 1017"/>
                <a:gd name="T38" fmla="*/ 32 w 1017"/>
                <a:gd name="T39" fmla="*/ 684 h 1017"/>
                <a:gd name="T40" fmla="*/ 11 w 1017"/>
                <a:gd name="T41" fmla="*/ 612 h 1017"/>
                <a:gd name="T42" fmla="*/ 2 w 1017"/>
                <a:gd name="T43" fmla="*/ 535 h 1017"/>
                <a:gd name="T44" fmla="*/ 2 w 1017"/>
                <a:gd name="T45" fmla="*/ 483 h 1017"/>
                <a:gd name="T46" fmla="*/ 11 w 1017"/>
                <a:gd name="T47" fmla="*/ 407 h 1017"/>
                <a:gd name="T48" fmla="*/ 32 w 1017"/>
                <a:gd name="T49" fmla="*/ 334 h 1017"/>
                <a:gd name="T50" fmla="*/ 62 w 1017"/>
                <a:gd name="T51" fmla="*/ 266 h 1017"/>
                <a:gd name="T52" fmla="*/ 102 w 1017"/>
                <a:gd name="T53" fmla="*/ 204 h 1017"/>
                <a:gd name="T54" fmla="*/ 149 w 1017"/>
                <a:gd name="T55" fmla="*/ 149 h 1017"/>
                <a:gd name="T56" fmla="*/ 204 w 1017"/>
                <a:gd name="T57" fmla="*/ 101 h 1017"/>
                <a:gd name="T58" fmla="*/ 267 w 1017"/>
                <a:gd name="T59" fmla="*/ 61 h 1017"/>
                <a:gd name="T60" fmla="*/ 334 w 1017"/>
                <a:gd name="T61" fmla="*/ 31 h 1017"/>
                <a:gd name="T62" fmla="*/ 407 w 1017"/>
                <a:gd name="T63" fmla="*/ 10 h 1017"/>
                <a:gd name="T64" fmla="*/ 483 w 1017"/>
                <a:gd name="T65" fmla="*/ 1 h 1017"/>
                <a:gd name="T66" fmla="*/ 535 w 1017"/>
                <a:gd name="T67" fmla="*/ 1 h 1017"/>
                <a:gd name="T68" fmla="*/ 612 w 1017"/>
                <a:gd name="T69" fmla="*/ 10 h 1017"/>
                <a:gd name="T70" fmla="*/ 683 w 1017"/>
                <a:gd name="T71" fmla="*/ 31 h 1017"/>
                <a:gd name="T72" fmla="*/ 751 w 1017"/>
                <a:gd name="T73" fmla="*/ 61 h 1017"/>
                <a:gd name="T74" fmla="*/ 814 w 1017"/>
                <a:gd name="T75" fmla="*/ 101 h 1017"/>
                <a:gd name="T76" fmla="*/ 869 w 1017"/>
                <a:gd name="T77" fmla="*/ 149 h 1017"/>
                <a:gd name="T78" fmla="*/ 917 w 1017"/>
                <a:gd name="T79" fmla="*/ 204 h 1017"/>
                <a:gd name="T80" fmla="*/ 956 w 1017"/>
                <a:gd name="T81" fmla="*/ 266 h 1017"/>
                <a:gd name="T82" fmla="*/ 986 w 1017"/>
                <a:gd name="T83" fmla="*/ 334 h 1017"/>
                <a:gd name="T84" fmla="*/ 1007 w 1017"/>
                <a:gd name="T85" fmla="*/ 407 h 1017"/>
                <a:gd name="T86" fmla="*/ 1017 w 1017"/>
                <a:gd name="T87" fmla="*/ 48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7" h="1017">
                  <a:moveTo>
                    <a:pt x="1017" y="509"/>
                  </a:moveTo>
                  <a:lnTo>
                    <a:pt x="1017" y="509"/>
                  </a:lnTo>
                  <a:lnTo>
                    <a:pt x="1017" y="535"/>
                  </a:lnTo>
                  <a:lnTo>
                    <a:pt x="1015" y="561"/>
                  </a:lnTo>
                  <a:lnTo>
                    <a:pt x="1012" y="586"/>
                  </a:lnTo>
                  <a:lnTo>
                    <a:pt x="1007" y="612"/>
                  </a:lnTo>
                  <a:lnTo>
                    <a:pt x="1001" y="636"/>
                  </a:lnTo>
                  <a:lnTo>
                    <a:pt x="994" y="660"/>
                  </a:lnTo>
                  <a:lnTo>
                    <a:pt x="986" y="684"/>
                  </a:lnTo>
                  <a:lnTo>
                    <a:pt x="978" y="707"/>
                  </a:lnTo>
                  <a:lnTo>
                    <a:pt x="968" y="729"/>
                  </a:lnTo>
                  <a:lnTo>
                    <a:pt x="956" y="751"/>
                  </a:lnTo>
                  <a:lnTo>
                    <a:pt x="944" y="773"/>
                  </a:lnTo>
                  <a:lnTo>
                    <a:pt x="931" y="794"/>
                  </a:lnTo>
                  <a:lnTo>
                    <a:pt x="917" y="813"/>
                  </a:lnTo>
                  <a:lnTo>
                    <a:pt x="901" y="833"/>
                  </a:lnTo>
                  <a:lnTo>
                    <a:pt x="886" y="851"/>
                  </a:lnTo>
                  <a:lnTo>
                    <a:pt x="869" y="869"/>
                  </a:lnTo>
                  <a:lnTo>
                    <a:pt x="852" y="886"/>
                  </a:lnTo>
                  <a:lnTo>
                    <a:pt x="833" y="901"/>
                  </a:lnTo>
                  <a:lnTo>
                    <a:pt x="814" y="917"/>
                  </a:lnTo>
                  <a:lnTo>
                    <a:pt x="794" y="931"/>
                  </a:lnTo>
                  <a:lnTo>
                    <a:pt x="773" y="944"/>
                  </a:lnTo>
                  <a:lnTo>
                    <a:pt x="751" y="956"/>
                  </a:lnTo>
                  <a:lnTo>
                    <a:pt x="729" y="968"/>
                  </a:lnTo>
                  <a:lnTo>
                    <a:pt x="708" y="978"/>
                  </a:lnTo>
                  <a:lnTo>
                    <a:pt x="683" y="987"/>
                  </a:lnTo>
                  <a:lnTo>
                    <a:pt x="660" y="994"/>
                  </a:lnTo>
                  <a:lnTo>
                    <a:pt x="636" y="1001"/>
                  </a:lnTo>
                  <a:lnTo>
                    <a:pt x="612" y="1007"/>
                  </a:lnTo>
                  <a:lnTo>
                    <a:pt x="587" y="1012"/>
                  </a:lnTo>
                  <a:lnTo>
                    <a:pt x="561" y="1015"/>
                  </a:lnTo>
                  <a:lnTo>
                    <a:pt x="535" y="1017"/>
                  </a:lnTo>
                  <a:lnTo>
                    <a:pt x="510" y="1017"/>
                  </a:lnTo>
                  <a:lnTo>
                    <a:pt x="510" y="1017"/>
                  </a:lnTo>
                  <a:lnTo>
                    <a:pt x="483" y="1017"/>
                  </a:lnTo>
                  <a:lnTo>
                    <a:pt x="457" y="1015"/>
                  </a:lnTo>
                  <a:lnTo>
                    <a:pt x="431" y="1012"/>
                  </a:lnTo>
                  <a:lnTo>
                    <a:pt x="407" y="1007"/>
                  </a:lnTo>
                  <a:lnTo>
                    <a:pt x="382" y="1001"/>
                  </a:lnTo>
                  <a:lnTo>
                    <a:pt x="357" y="994"/>
                  </a:lnTo>
                  <a:lnTo>
                    <a:pt x="334" y="987"/>
                  </a:lnTo>
                  <a:lnTo>
                    <a:pt x="311" y="978"/>
                  </a:lnTo>
                  <a:lnTo>
                    <a:pt x="288" y="968"/>
                  </a:lnTo>
                  <a:lnTo>
                    <a:pt x="267" y="956"/>
                  </a:lnTo>
                  <a:lnTo>
                    <a:pt x="246" y="944"/>
                  </a:lnTo>
                  <a:lnTo>
                    <a:pt x="225" y="931"/>
                  </a:lnTo>
                  <a:lnTo>
                    <a:pt x="204" y="917"/>
                  </a:lnTo>
                  <a:lnTo>
                    <a:pt x="186" y="901"/>
                  </a:lnTo>
                  <a:lnTo>
                    <a:pt x="167" y="886"/>
                  </a:lnTo>
                  <a:lnTo>
                    <a:pt x="149" y="869"/>
                  </a:lnTo>
                  <a:lnTo>
                    <a:pt x="133" y="851"/>
                  </a:lnTo>
                  <a:lnTo>
                    <a:pt x="117" y="833"/>
                  </a:lnTo>
                  <a:lnTo>
                    <a:pt x="102" y="813"/>
                  </a:lnTo>
                  <a:lnTo>
                    <a:pt x="87" y="794"/>
                  </a:lnTo>
                  <a:lnTo>
                    <a:pt x="74" y="773"/>
                  </a:lnTo>
                  <a:lnTo>
                    <a:pt x="62" y="751"/>
                  </a:lnTo>
                  <a:lnTo>
                    <a:pt x="51" y="729"/>
                  </a:lnTo>
                  <a:lnTo>
                    <a:pt x="41" y="707"/>
                  </a:lnTo>
                  <a:lnTo>
                    <a:pt x="32" y="684"/>
                  </a:lnTo>
                  <a:lnTo>
                    <a:pt x="24" y="660"/>
                  </a:lnTo>
                  <a:lnTo>
                    <a:pt x="17" y="636"/>
                  </a:lnTo>
                  <a:lnTo>
                    <a:pt x="11" y="612"/>
                  </a:lnTo>
                  <a:lnTo>
                    <a:pt x="6" y="586"/>
                  </a:lnTo>
                  <a:lnTo>
                    <a:pt x="3" y="561"/>
                  </a:lnTo>
                  <a:lnTo>
                    <a:pt x="2" y="535"/>
                  </a:lnTo>
                  <a:lnTo>
                    <a:pt x="0" y="509"/>
                  </a:lnTo>
                  <a:lnTo>
                    <a:pt x="0" y="509"/>
                  </a:lnTo>
                  <a:lnTo>
                    <a:pt x="2" y="483"/>
                  </a:lnTo>
                  <a:lnTo>
                    <a:pt x="3" y="457"/>
                  </a:lnTo>
                  <a:lnTo>
                    <a:pt x="6" y="431"/>
                  </a:lnTo>
                  <a:lnTo>
                    <a:pt x="11" y="407"/>
                  </a:lnTo>
                  <a:lnTo>
                    <a:pt x="17" y="381"/>
                  </a:lnTo>
                  <a:lnTo>
                    <a:pt x="24" y="357"/>
                  </a:lnTo>
                  <a:lnTo>
                    <a:pt x="32" y="334"/>
                  </a:lnTo>
                  <a:lnTo>
                    <a:pt x="41" y="311"/>
                  </a:lnTo>
                  <a:lnTo>
                    <a:pt x="51" y="288"/>
                  </a:lnTo>
                  <a:lnTo>
                    <a:pt x="62" y="266"/>
                  </a:lnTo>
                  <a:lnTo>
                    <a:pt x="74" y="245"/>
                  </a:lnTo>
                  <a:lnTo>
                    <a:pt x="87" y="225"/>
                  </a:lnTo>
                  <a:lnTo>
                    <a:pt x="102" y="204"/>
                  </a:lnTo>
                  <a:lnTo>
                    <a:pt x="117" y="185"/>
                  </a:lnTo>
                  <a:lnTo>
                    <a:pt x="133" y="167"/>
                  </a:lnTo>
                  <a:lnTo>
                    <a:pt x="149" y="149"/>
                  </a:lnTo>
                  <a:lnTo>
                    <a:pt x="167" y="132"/>
                  </a:lnTo>
                  <a:lnTo>
                    <a:pt x="186" y="116"/>
                  </a:lnTo>
                  <a:lnTo>
                    <a:pt x="204" y="101"/>
                  </a:lnTo>
                  <a:lnTo>
                    <a:pt x="225" y="86"/>
                  </a:lnTo>
                  <a:lnTo>
                    <a:pt x="246" y="74"/>
                  </a:lnTo>
                  <a:lnTo>
                    <a:pt x="267" y="61"/>
                  </a:lnTo>
                  <a:lnTo>
                    <a:pt x="288" y="51"/>
                  </a:lnTo>
                  <a:lnTo>
                    <a:pt x="311" y="40"/>
                  </a:lnTo>
                  <a:lnTo>
                    <a:pt x="334" y="31"/>
                  </a:lnTo>
                  <a:lnTo>
                    <a:pt x="357" y="23"/>
                  </a:lnTo>
                  <a:lnTo>
                    <a:pt x="382" y="16"/>
                  </a:lnTo>
                  <a:lnTo>
                    <a:pt x="407" y="10"/>
                  </a:lnTo>
                  <a:lnTo>
                    <a:pt x="431" y="6"/>
                  </a:lnTo>
                  <a:lnTo>
                    <a:pt x="457" y="2"/>
                  </a:lnTo>
                  <a:lnTo>
                    <a:pt x="483" y="1"/>
                  </a:lnTo>
                  <a:lnTo>
                    <a:pt x="510" y="0"/>
                  </a:lnTo>
                  <a:lnTo>
                    <a:pt x="510" y="0"/>
                  </a:lnTo>
                  <a:lnTo>
                    <a:pt x="535" y="1"/>
                  </a:lnTo>
                  <a:lnTo>
                    <a:pt x="561" y="2"/>
                  </a:lnTo>
                  <a:lnTo>
                    <a:pt x="587" y="6"/>
                  </a:lnTo>
                  <a:lnTo>
                    <a:pt x="612" y="10"/>
                  </a:lnTo>
                  <a:lnTo>
                    <a:pt x="636" y="16"/>
                  </a:lnTo>
                  <a:lnTo>
                    <a:pt x="660" y="23"/>
                  </a:lnTo>
                  <a:lnTo>
                    <a:pt x="683" y="31"/>
                  </a:lnTo>
                  <a:lnTo>
                    <a:pt x="708" y="40"/>
                  </a:lnTo>
                  <a:lnTo>
                    <a:pt x="729" y="51"/>
                  </a:lnTo>
                  <a:lnTo>
                    <a:pt x="751" y="61"/>
                  </a:lnTo>
                  <a:lnTo>
                    <a:pt x="773" y="74"/>
                  </a:lnTo>
                  <a:lnTo>
                    <a:pt x="794" y="86"/>
                  </a:lnTo>
                  <a:lnTo>
                    <a:pt x="814" y="101"/>
                  </a:lnTo>
                  <a:lnTo>
                    <a:pt x="833" y="116"/>
                  </a:lnTo>
                  <a:lnTo>
                    <a:pt x="852" y="132"/>
                  </a:lnTo>
                  <a:lnTo>
                    <a:pt x="869" y="149"/>
                  </a:lnTo>
                  <a:lnTo>
                    <a:pt x="886" y="167"/>
                  </a:lnTo>
                  <a:lnTo>
                    <a:pt x="901" y="185"/>
                  </a:lnTo>
                  <a:lnTo>
                    <a:pt x="917" y="204"/>
                  </a:lnTo>
                  <a:lnTo>
                    <a:pt x="931" y="225"/>
                  </a:lnTo>
                  <a:lnTo>
                    <a:pt x="944" y="245"/>
                  </a:lnTo>
                  <a:lnTo>
                    <a:pt x="956" y="266"/>
                  </a:lnTo>
                  <a:lnTo>
                    <a:pt x="968" y="288"/>
                  </a:lnTo>
                  <a:lnTo>
                    <a:pt x="978" y="311"/>
                  </a:lnTo>
                  <a:lnTo>
                    <a:pt x="986" y="334"/>
                  </a:lnTo>
                  <a:lnTo>
                    <a:pt x="994" y="357"/>
                  </a:lnTo>
                  <a:lnTo>
                    <a:pt x="1001" y="381"/>
                  </a:lnTo>
                  <a:lnTo>
                    <a:pt x="1007" y="407"/>
                  </a:lnTo>
                  <a:lnTo>
                    <a:pt x="1012" y="431"/>
                  </a:lnTo>
                  <a:lnTo>
                    <a:pt x="1015" y="457"/>
                  </a:lnTo>
                  <a:lnTo>
                    <a:pt x="1017" y="483"/>
                  </a:lnTo>
                  <a:lnTo>
                    <a:pt x="1017" y="509"/>
                  </a:lnTo>
                  <a:lnTo>
                    <a:pt x="1017" y="509"/>
                  </a:lnTo>
                  <a:close/>
                </a:path>
              </a:pathLst>
            </a:custGeom>
            <a:solidFill>
              <a:srgbClr val="49CFA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5" name="Freeform 212">
              <a:extLst>
                <a:ext uri="{FF2B5EF4-FFF2-40B4-BE49-F238E27FC236}">
                  <a16:creationId xmlns:a16="http://schemas.microsoft.com/office/drawing/2014/main" xmlns="" id="{8E9BEAC3-3E89-4520-8E85-50E08075465A}"/>
                </a:ext>
              </a:extLst>
            </p:cNvPr>
            <p:cNvSpPr>
              <a:spLocks noEditPoints="1"/>
            </p:cNvSpPr>
            <p:nvPr userDrawn="1"/>
          </p:nvSpPr>
          <p:spPr bwMode="auto">
            <a:xfrm>
              <a:off x="6191271" y="3189326"/>
              <a:ext cx="360364" cy="363542"/>
            </a:xfrm>
            <a:custGeom>
              <a:avLst/>
              <a:gdLst>
                <a:gd name="T0" fmla="*/ 455 w 455"/>
                <a:gd name="T1" fmla="*/ 456 h 456"/>
                <a:gd name="T2" fmla="*/ 0 w 455"/>
                <a:gd name="T3" fmla="*/ 456 h 456"/>
                <a:gd name="T4" fmla="*/ 0 w 455"/>
                <a:gd name="T5" fmla="*/ 0 h 456"/>
                <a:gd name="T6" fmla="*/ 455 w 455"/>
                <a:gd name="T7" fmla="*/ 0 h 456"/>
                <a:gd name="T8" fmla="*/ 455 w 455"/>
                <a:gd name="T9" fmla="*/ 456 h 456"/>
                <a:gd name="T10" fmla="*/ 44 w 455"/>
                <a:gd name="T11" fmla="*/ 411 h 456"/>
                <a:gd name="T12" fmla="*/ 410 w 455"/>
                <a:gd name="T13" fmla="*/ 411 h 456"/>
                <a:gd name="T14" fmla="*/ 410 w 455"/>
                <a:gd name="T15" fmla="*/ 45 h 456"/>
                <a:gd name="T16" fmla="*/ 44 w 455"/>
                <a:gd name="T17" fmla="*/ 45 h 456"/>
                <a:gd name="T18" fmla="*/ 44 w 455"/>
                <a:gd name="T19" fmla="*/ 411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5" h="456">
                  <a:moveTo>
                    <a:pt x="455" y="456"/>
                  </a:moveTo>
                  <a:lnTo>
                    <a:pt x="0" y="456"/>
                  </a:lnTo>
                  <a:lnTo>
                    <a:pt x="0" y="0"/>
                  </a:lnTo>
                  <a:lnTo>
                    <a:pt x="455" y="0"/>
                  </a:lnTo>
                  <a:lnTo>
                    <a:pt x="455" y="456"/>
                  </a:lnTo>
                  <a:close/>
                  <a:moveTo>
                    <a:pt x="44" y="411"/>
                  </a:moveTo>
                  <a:lnTo>
                    <a:pt x="410" y="411"/>
                  </a:lnTo>
                  <a:lnTo>
                    <a:pt x="410" y="45"/>
                  </a:lnTo>
                  <a:lnTo>
                    <a:pt x="44" y="45"/>
                  </a:lnTo>
                  <a:lnTo>
                    <a:pt x="44" y="411"/>
                  </a:lnTo>
                  <a:close/>
                </a:path>
              </a:pathLst>
            </a:custGeom>
            <a:noFill/>
            <a:ln w="7938">
              <a:solidFill>
                <a:srgbClr val="FFFFFF"/>
              </a:solidFill>
              <a:prstDash val="solid"/>
              <a:rou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6" name="Freeform 213">
              <a:extLst>
                <a:ext uri="{FF2B5EF4-FFF2-40B4-BE49-F238E27FC236}">
                  <a16:creationId xmlns:a16="http://schemas.microsoft.com/office/drawing/2014/main" xmlns="" id="{97769BBC-F8FB-4337-A318-F36F27E0EF3B}"/>
                </a:ext>
              </a:extLst>
            </p:cNvPr>
            <p:cNvSpPr/>
            <p:nvPr userDrawn="1"/>
          </p:nvSpPr>
          <p:spPr bwMode="auto">
            <a:xfrm>
              <a:off x="6226196" y="3103600"/>
              <a:ext cx="17463" cy="74613"/>
            </a:xfrm>
            <a:custGeom>
              <a:avLst/>
              <a:gdLst>
                <a:gd name="T0" fmla="*/ 22 w 22"/>
                <a:gd name="T1" fmla="*/ 58 h 93"/>
                <a:gd name="T2" fmla="*/ 22 w 22"/>
                <a:gd name="T3" fmla="*/ 93 h 93"/>
                <a:gd name="T4" fmla="*/ 0 w 22"/>
                <a:gd name="T5" fmla="*/ 93 h 93"/>
                <a:gd name="T6" fmla="*/ 0 w 22"/>
                <a:gd name="T7" fmla="*/ 58 h 93"/>
                <a:gd name="T8" fmla="*/ 0 w 22"/>
                <a:gd name="T9" fmla="*/ 58 h 93"/>
                <a:gd name="T10" fmla="*/ 0 w 22"/>
                <a:gd name="T11" fmla="*/ 55 h 93"/>
                <a:gd name="T12" fmla="*/ 3 w 22"/>
                <a:gd name="T13" fmla="*/ 51 h 93"/>
                <a:gd name="T14" fmla="*/ 5 w 22"/>
                <a:gd name="T15" fmla="*/ 49 h 93"/>
                <a:gd name="T16" fmla="*/ 8 w 22"/>
                <a:gd name="T17" fmla="*/ 47 h 93"/>
                <a:gd name="T18" fmla="*/ 8 w 22"/>
                <a:gd name="T19" fmla="*/ 3 h 93"/>
                <a:gd name="T20" fmla="*/ 8 w 22"/>
                <a:gd name="T21" fmla="*/ 3 h 93"/>
                <a:gd name="T22" fmla="*/ 8 w 22"/>
                <a:gd name="T23" fmla="*/ 1 h 93"/>
                <a:gd name="T24" fmla="*/ 12 w 22"/>
                <a:gd name="T25" fmla="*/ 0 h 93"/>
                <a:gd name="T26" fmla="*/ 12 w 22"/>
                <a:gd name="T27" fmla="*/ 0 h 93"/>
                <a:gd name="T28" fmla="*/ 14 w 22"/>
                <a:gd name="T29" fmla="*/ 1 h 93"/>
                <a:gd name="T30" fmla="*/ 15 w 22"/>
                <a:gd name="T31" fmla="*/ 3 h 93"/>
                <a:gd name="T32" fmla="*/ 15 w 22"/>
                <a:gd name="T33" fmla="*/ 47 h 93"/>
                <a:gd name="T34" fmla="*/ 15 w 22"/>
                <a:gd name="T35" fmla="*/ 47 h 93"/>
                <a:gd name="T36" fmla="*/ 19 w 22"/>
                <a:gd name="T37" fmla="*/ 49 h 93"/>
                <a:gd name="T38" fmla="*/ 21 w 22"/>
                <a:gd name="T39" fmla="*/ 51 h 93"/>
                <a:gd name="T40" fmla="*/ 22 w 22"/>
                <a:gd name="T41" fmla="*/ 55 h 93"/>
                <a:gd name="T42" fmla="*/ 22 w 22"/>
                <a:gd name="T43" fmla="*/ 58 h 93"/>
                <a:gd name="T44" fmla="*/ 22 w 22"/>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93">
                  <a:moveTo>
                    <a:pt x="22" y="58"/>
                  </a:moveTo>
                  <a:lnTo>
                    <a:pt x="22" y="93"/>
                  </a:lnTo>
                  <a:lnTo>
                    <a:pt x="0" y="93"/>
                  </a:lnTo>
                  <a:lnTo>
                    <a:pt x="0" y="58"/>
                  </a:lnTo>
                  <a:lnTo>
                    <a:pt x="0" y="58"/>
                  </a:lnTo>
                  <a:lnTo>
                    <a:pt x="0" y="55"/>
                  </a:lnTo>
                  <a:lnTo>
                    <a:pt x="3" y="51"/>
                  </a:lnTo>
                  <a:lnTo>
                    <a:pt x="5" y="49"/>
                  </a:lnTo>
                  <a:lnTo>
                    <a:pt x="8" y="47"/>
                  </a:lnTo>
                  <a:lnTo>
                    <a:pt x="8" y="3"/>
                  </a:lnTo>
                  <a:lnTo>
                    <a:pt x="8" y="3"/>
                  </a:lnTo>
                  <a:lnTo>
                    <a:pt x="8" y="1"/>
                  </a:lnTo>
                  <a:lnTo>
                    <a:pt x="12" y="0"/>
                  </a:lnTo>
                  <a:lnTo>
                    <a:pt x="12" y="0"/>
                  </a:lnTo>
                  <a:lnTo>
                    <a:pt x="14" y="1"/>
                  </a:lnTo>
                  <a:lnTo>
                    <a:pt x="15" y="3"/>
                  </a:lnTo>
                  <a:lnTo>
                    <a:pt x="15" y="47"/>
                  </a:lnTo>
                  <a:lnTo>
                    <a:pt x="15" y="47"/>
                  </a:lnTo>
                  <a:lnTo>
                    <a:pt x="19" y="49"/>
                  </a:lnTo>
                  <a:lnTo>
                    <a:pt x="21" y="51"/>
                  </a:lnTo>
                  <a:lnTo>
                    <a:pt x="22" y="55"/>
                  </a:lnTo>
                  <a:lnTo>
                    <a:pt x="22" y="58"/>
                  </a:lnTo>
                  <a:lnTo>
                    <a:pt x="22" y="5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7" name="Freeform 214">
              <a:extLst>
                <a:ext uri="{FF2B5EF4-FFF2-40B4-BE49-F238E27FC236}">
                  <a16:creationId xmlns:a16="http://schemas.microsoft.com/office/drawing/2014/main" xmlns="" id="{937F110C-8A75-40CF-B8FB-49996C676BC0}"/>
                </a:ext>
              </a:extLst>
            </p:cNvPr>
            <p:cNvSpPr/>
            <p:nvPr userDrawn="1"/>
          </p:nvSpPr>
          <p:spPr bwMode="auto">
            <a:xfrm>
              <a:off x="6256359"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8" name="Freeform 215">
              <a:extLst>
                <a:ext uri="{FF2B5EF4-FFF2-40B4-BE49-F238E27FC236}">
                  <a16:creationId xmlns:a16="http://schemas.microsoft.com/office/drawing/2014/main" xmlns="" id="{C7AFF641-B25A-43C0-995A-3F7277C33A93}"/>
                </a:ext>
              </a:extLst>
            </p:cNvPr>
            <p:cNvSpPr/>
            <p:nvPr userDrawn="1"/>
          </p:nvSpPr>
          <p:spPr bwMode="auto">
            <a:xfrm>
              <a:off x="6286521"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9" name="Freeform 216">
              <a:extLst>
                <a:ext uri="{FF2B5EF4-FFF2-40B4-BE49-F238E27FC236}">
                  <a16:creationId xmlns:a16="http://schemas.microsoft.com/office/drawing/2014/main" xmlns="" id="{3E7F35EF-D1DE-42A9-82FC-EEC44FB1AD4D}"/>
                </a:ext>
              </a:extLst>
            </p:cNvPr>
            <p:cNvSpPr/>
            <p:nvPr userDrawn="1"/>
          </p:nvSpPr>
          <p:spPr bwMode="auto">
            <a:xfrm>
              <a:off x="6316684"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0" name="Freeform 217">
              <a:extLst>
                <a:ext uri="{FF2B5EF4-FFF2-40B4-BE49-F238E27FC236}">
                  <a16:creationId xmlns:a16="http://schemas.microsoft.com/office/drawing/2014/main" xmlns="" id="{CF5A6E20-C256-469C-AC32-FBFF14564ACA}"/>
                </a:ext>
              </a:extLst>
            </p:cNvPr>
            <p:cNvSpPr/>
            <p:nvPr userDrawn="1"/>
          </p:nvSpPr>
          <p:spPr bwMode="auto">
            <a:xfrm>
              <a:off x="6346847"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1" name="Freeform 218">
              <a:extLst>
                <a:ext uri="{FF2B5EF4-FFF2-40B4-BE49-F238E27FC236}">
                  <a16:creationId xmlns:a16="http://schemas.microsoft.com/office/drawing/2014/main" xmlns="" id="{E1E2EDD4-5E96-4056-8797-9A5C942F2CD5}"/>
                </a:ext>
              </a:extLst>
            </p:cNvPr>
            <p:cNvSpPr/>
            <p:nvPr userDrawn="1"/>
          </p:nvSpPr>
          <p:spPr bwMode="auto">
            <a:xfrm>
              <a:off x="6377009"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2" name="Freeform 219">
              <a:extLst>
                <a:ext uri="{FF2B5EF4-FFF2-40B4-BE49-F238E27FC236}">
                  <a16:creationId xmlns:a16="http://schemas.microsoft.com/office/drawing/2014/main" xmlns="" id="{9B8F6332-58D5-4C77-88F8-F8CB19179C3C}"/>
                </a:ext>
              </a:extLst>
            </p:cNvPr>
            <p:cNvSpPr/>
            <p:nvPr userDrawn="1"/>
          </p:nvSpPr>
          <p:spPr bwMode="auto">
            <a:xfrm>
              <a:off x="6408759"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1 w 21"/>
                <a:gd name="T13" fmla="*/ 51 h 93"/>
                <a:gd name="T14" fmla="*/ 3 w 21"/>
                <a:gd name="T15" fmla="*/ 49 h 93"/>
                <a:gd name="T16" fmla="*/ 6 w 21"/>
                <a:gd name="T17" fmla="*/ 47 h 93"/>
                <a:gd name="T18" fmla="*/ 6 w 21"/>
                <a:gd name="T19" fmla="*/ 3 h 93"/>
                <a:gd name="T20" fmla="*/ 6 w 21"/>
                <a:gd name="T21" fmla="*/ 3 h 93"/>
                <a:gd name="T22" fmla="*/ 8 w 21"/>
                <a:gd name="T23" fmla="*/ 1 h 93"/>
                <a:gd name="T24" fmla="*/ 10 w 21"/>
                <a:gd name="T25" fmla="*/ 0 h 93"/>
                <a:gd name="T26" fmla="*/ 10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1" y="51"/>
                  </a:lnTo>
                  <a:lnTo>
                    <a:pt x="3"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3" name="Freeform 220">
              <a:extLst>
                <a:ext uri="{FF2B5EF4-FFF2-40B4-BE49-F238E27FC236}">
                  <a16:creationId xmlns:a16="http://schemas.microsoft.com/office/drawing/2014/main" xmlns="" id="{C2317824-232E-4367-9685-8B76F7D8683D}"/>
                </a:ext>
              </a:extLst>
            </p:cNvPr>
            <p:cNvSpPr/>
            <p:nvPr userDrawn="1"/>
          </p:nvSpPr>
          <p:spPr bwMode="auto">
            <a:xfrm>
              <a:off x="6438922"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1 w 21"/>
                <a:gd name="T13" fmla="*/ 51 h 93"/>
                <a:gd name="T14" fmla="*/ 3 w 21"/>
                <a:gd name="T15" fmla="*/ 49 h 93"/>
                <a:gd name="T16" fmla="*/ 6 w 21"/>
                <a:gd name="T17" fmla="*/ 47 h 93"/>
                <a:gd name="T18" fmla="*/ 6 w 21"/>
                <a:gd name="T19" fmla="*/ 3 h 93"/>
                <a:gd name="T20" fmla="*/ 6 w 21"/>
                <a:gd name="T21" fmla="*/ 3 h 93"/>
                <a:gd name="T22" fmla="*/ 8 w 21"/>
                <a:gd name="T23" fmla="*/ 1 h 93"/>
                <a:gd name="T24" fmla="*/ 10 w 21"/>
                <a:gd name="T25" fmla="*/ 0 h 93"/>
                <a:gd name="T26" fmla="*/ 10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1" y="51"/>
                  </a:lnTo>
                  <a:lnTo>
                    <a:pt x="3"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4" name="Freeform 221">
              <a:extLst>
                <a:ext uri="{FF2B5EF4-FFF2-40B4-BE49-F238E27FC236}">
                  <a16:creationId xmlns:a16="http://schemas.microsoft.com/office/drawing/2014/main" xmlns="" id="{E32A2936-192F-4AE3-9D23-A6456292FCEC}"/>
                </a:ext>
              </a:extLst>
            </p:cNvPr>
            <p:cNvSpPr/>
            <p:nvPr userDrawn="1"/>
          </p:nvSpPr>
          <p:spPr bwMode="auto">
            <a:xfrm>
              <a:off x="6499247"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2 w 21"/>
                <a:gd name="T13" fmla="*/ 51 h 93"/>
                <a:gd name="T14" fmla="*/ 4 w 21"/>
                <a:gd name="T15" fmla="*/ 49 h 93"/>
                <a:gd name="T16" fmla="*/ 6 w 21"/>
                <a:gd name="T17" fmla="*/ 47 h 93"/>
                <a:gd name="T18" fmla="*/ 6 w 21"/>
                <a:gd name="T19" fmla="*/ 3 h 93"/>
                <a:gd name="T20" fmla="*/ 6 w 21"/>
                <a:gd name="T21" fmla="*/ 3 h 93"/>
                <a:gd name="T22" fmla="*/ 8 w 21"/>
                <a:gd name="T23" fmla="*/ 1 h 93"/>
                <a:gd name="T24" fmla="*/ 11 w 21"/>
                <a:gd name="T25" fmla="*/ 0 h 93"/>
                <a:gd name="T26" fmla="*/ 11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2" y="51"/>
                  </a:lnTo>
                  <a:lnTo>
                    <a:pt x="4" y="49"/>
                  </a:lnTo>
                  <a:lnTo>
                    <a:pt x="6" y="47"/>
                  </a:lnTo>
                  <a:lnTo>
                    <a:pt x="6" y="3"/>
                  </a:lnTo>
                  <a:lnTo>
                    <a:pt x="6" y="3"/>
                  </a:lnTo>
                  <a:lnTo>
                    <a:pt x="8" y="1"/>
                  </a:lnTo>
                  <a:lnTo>
                    <a:pt x="11" y="0"/>
                  </a:lnTo>
                  <a:lnTo>
                    <a:pt x="11"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5" name="Freeform 222">
              <a:extLst>
                <a:ext uri="{FF2B5EF4-FFF2-40B4-BE49-F238E27FC236}">
                  <a16:creationId xmlns:a16="http://schemas.microsoft.com/office/drawing/2014/main" xmlns="" id="{FF2AAED4-6FE3-4C8D-A2AF-8B2F54FE3005}"/>
                </a:ext>
              </a:extLst>
            </p:cNvPr>
            <p:cNvSpPr/>
            <p:nvPr userDrawn="1"/>
          </p:nvSpPr>
          <p:spPr bwMode="auto">
            <a:xfrm>
              <a:off x="6469085"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2 w 21"/>
                <a:gd name="T13" fmla="*/ 51 h 93"/>
                <a:gd name="T14" fmla="*/ 4 w 21"/>
                <a:gd name="T15" fmla="*/ 49 h 93"/>
                <a:gd name="T16" fmla="*/ 6 w 21"/>
                <a:gd name="T17" fmla="*/ 47 h 93"/>
                <a:gd name="T18" fmla="*/ 6 w 21"/>
                <a:gd name="T19" fmla="*/ 3 h 93"/>
                <a:gd name="T20" fmla="*/ 6 w 21"/>
                <a:gd name="T21" fmla="*/ 3 h 93"/>
                <a:gd name="T22" fmla="*/ 8 w 21"/>
                <a:gd name="T23" fmla="*/ 1 h 93"/>
                <a:gd name="T24" fmla="*/ 10 w 21"/>
                <a:gd name="T25" fmla="*/ 0 h 93"/>
                <a:gd name="T26" fmla="*/ 10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2" y="51"/>
                  </a:lnTo>
                  <a:lnTo>
                    <a:pt x="4"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6" name="Freeform 223">
              <a:extLst>
                <a:ext uri="{FF2B5EF4-FFF2-40B4-BE49-F238E27FC236}">
                  <a16:creationId xmlns:a16="http://schemas.microsoft.com/office/drawing/2014/main" xmlns="" id="{9B8D8A00-1ED8-4BCD-A28A-09C27082E0A7}"/>
                </a:ext>
              </a:extLst>
            </p:cNvPr>
            <p:cNvSpPr/>
            <p:nvPr userDrawn="1"/>
          </p:nvSpPr>
          <p:spPr bwMode="auto">
            <a:xfrm>
              <a:off x="6499247"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1 w 21"/>
                <a:gd name="T25" fmla="*/ 93 h 93"/>
                <a:gd name="T26" fmla="*/ 11 w 21"/>
                <a:gd name="T27" fmla="*/ 93 h 93"/>
                <a:gd name="T28" fmla="*/ 8 w 21"/>
                <a:gd name="T29" fmla="*/ 92 h 93"/>
                <a:gd name="T30" fmla="*/ 6 w 21"/>
                <a:gd name="T31" fmla="*/ 90 h 93"/>
                <a:gd name="T32" fmla="*/ 6 w 21"/>
                <a:gd name="T33" fmla="*/ 45 h 93"/>
                <a:gd name="T34" fmla="*/ 6 w 21"/>
                <a:gd name="T35" fmla="*/ 45 h 93"/>
                <a:gd name="T36" fmla="*/ 4 w 21"/>
                <a:gd name="T37" fmla="*/ 44 h 93"/>
                <a:gd name="T38" fmla="*/ 2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1" y="93"/>
                  </a:lnTo>
                  <a:lnTo>
                    <a:pt x="11" y="93"/>
                  </a:lnTo>
                  <a:lnTo>
                    <a:pt x="8" y="92"/>
                  </a:lnTo>
                  <a:lnTo>
                    <a:pt x="6" y="90"/>
                  </a:lnTo>
                  <a:lnTo>
                    <a:pt x="6" y="45"/>
                  </a:lnTo>
                  <a:lnTo>
                    <a:pt x="6" y="45"/>
                  </a:lnTo>
                  <a:lnTo>
                    <a:pt x="4" y="44"/>
                  </a:lnTo>
                  <a:lnTo>
                    <a:pt x="2"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7" name="Freeform 224">
              <a:extLst>
                <a:ext uri="{FF2B5EF4-FFF2-40B4-BE49-F238E27FC236}">
                  <a16:creationId xmlns:a16="http://schemas.microsoft.com/office/drawing/2014/main" xmlns="" id="{B4C12122-4997-43FB-B20C-896D0CD7A814}"/>
                </a:ext>
              </a:extLst>
            </p:cNvPr>
            <p:cNvSpPr/>
            <p:nvPr userDrawn="1"/>
          </p:nvSpPr>
          <p:spPr bwMode="auto">
            <a:xfrm>
              <a:off x="6469085"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0 w 21"/>
                <a:gd name="T25" fmla="*/ 93 h 93"/>
                <a:gd name="T26" fmla="*/ 10 w 21"/>
                <a:gd name="T27" fmla="*/ 93 h 93"/>
                <a:gd name="T28" fmla="*/ 8 w 21"/>
                <a:gd name="T29" fmla="*/ 92 h 93"/>
                <a:gd name="T30" fmla="*/ 6 w 21"/>
                <a:gd name="T31" fmla="*/ 90 h 93"/>
                <a:gd name="T32" fmla="*/ 6 w 21"/>
                <a:gd name="T33" fmla="*/ 45 h 93"/>
                <a:gd name="T34" fmla="*/ 6 w 21"/>
                <a:gd name="T35" fmla="*/ 45 h 93"/>
                <a:gd name="T36" fmla="*/ 4 w 21"/>
                <a:gd name="T37" fmla="*/ 44 h 93"/>
                <a:gd name="T38" fmla="*/ 2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4" y="44"/>
                  </a:lnTo>
                  <a:lnTo>
                    <a:pt x="2"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8" name="Freeform 225">
              <a:extLst>
                <a:ext uri="{FF2B5EF4-FFF2-40B4-BE49-F238E27FC236}">
                  <a16:creationId xmlns:a16="http://schemas.microsoft.com/office/drawing/2014/main" xmlns="" id="{C3FC627A-31A5-4149-B3B1-3FAE68F76204}"/>
                </a:ext>
              </a:extLst>
            </p:cNvPr>
            <p:cNvSpPr/>
            <p:nvPr userDrawn="1"/>
          </p:nvSpPr>
          <p:spPr bwMode="auto">
            <a:xfrm>
              <a:off x="6438922"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0 w 21"/>
                <a:gd name="T25" fmla="*/ 93 h 93"/>
                <a:gd name="T26" fmla="*/ 10 w 21"/>
                <a:gd name="T27" fmla="*/ 93 h 93"/>
                <a:gd name="T28" fmla="*/ 8 w 21"/>
                <a:gd name="T29" fmla="*/ 92 h 93"/>
                <a:gd name="T30" fmla="*/ 6 w 21"/>
                <a:gd name="T31" fmla="*/ 90 h 93"/>
                <a:gd name="T32" fmla="*/ 6 w 21"/>
                <a:gd name="T33" fmla="*/ 45 h 93"/>
                <a:gd name="T34" fmla="*/ 6 w 21"/>
                <a:gd name="T35" fmla="*/ 45 h 93"/>
                <a:gd name="T36" fmla="*/ 3 w 21"/>
                <a:gd name="T37" fmla="*/ 44 h 93"/>
                <a:gd name="T38" fmla="*/ 1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3" y="44"/>
                  </a:lnTo>
                  <a:lnTo>
                    <a:pt x="1"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9" name="Freeform 226">
              <a:extLst>
                <a:ext uri="{FF2B5EF4-FFF2-40B4-BE49-F238E27FC236}">
                  <a16:creationId xmlns:a16="http://schemas.microsoft.com/office/drawing/2014/main" xmlns="" id="{8F4A4E8B-D9D9-4578-8122-67D1F22316BB}"/>
                </a:ext>
              </a:extLst>
            </p:cNvPr>
            <p:cNvSpPr/>
            <p:nvPr userDrawn="1"/>
          </p:nvSpPr>
          <p:spPr bwMode="auto">
            <a:xfrm>
              <a:off x="6408759"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0 w 21"/>
                <a:gd name="T25" fmla="*/ 93 h 93"/>
                <a:gd name="T26" fmla="*/ 10 w 21"/>
                <a:gd name="T27" fmla="*/ 93 h 93"/>
                <a:gd name="T28" fmla="*/ 8 w 21"/>
                <a:gd name="T29" fmla="*/ 92 h 93"/>
                <a:gd name="T30" fmla="*/ 6 w 21"/>
                <a:gd name="T31" fmla="*/ 90 h 93"/>
                <a:gd name="T32" fmla="*/ 6 w 21"/>
                <a:gd name="T33" fmla="*/ 45 h 93"/>
                <a:gd name="T34" fmla="*/ 6 w 21"/>
                <a:gd name="T35" fmla="*/ 45 h 93"/>
                <a:gd name="T36" fmla="*/ 3 w 21"/>
                <a:gd name="T37" fmla="*/ 44 h 93"/>
                <a:gd name="T38" fmla="*/ 1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3" y="44"/>
                  </a:lnTo>
                  <a:lnTo>
                    <a:pt x="1"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0" name="Freeform 227">
              <a:extLst>
                <a:ext uri="{FF2B5EF4-FFF2-40B4-BE49-F238E27FC236}">
                  <a16:creationId xmlns:a16="http://schemas.microsoft.com/office/drawing/2014/main" xmlns="" id="{F5722369-6715-44E5-8539-7C46F9029EED}"/>
                </a:ext>
              </a:extLst>
            </p:cNvPr>
            <p:cNvSpPr/>
            <p:nvPr userDrawn="1"/>
          </p:nvSpPr>
          <p:spPr bwMode="auto">
            <a:xfrm>
              <a:off x="6377009"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1" name="Freeform 228">
              <a:extLst>
                <a:ext uri="{FF2B5EF4-FFF2-40B4-BE49-F238E27FC236}">
                  <a16:creationId xmlns:a16="http://schemas.microsoft.com/office/drawing/2014/main" xmlns="" id="{F9F871AE-C94A-4169-B4FD-80D46EB4C590}"/>
                </a:ext>
              </a:extLst>
            </p:cNvPr>
            <p:cNvSpPr/>
            <p:nvPr userDrawn="1"/>
          </p:nvSpPr>
          <p:spPr bwMode="auto">
            <a:xfrm>
              <a:off x="6346847"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2" name="Freeform 229">
              <a:extLst>
                <a:ext uri="{FF2B5EF4-FFF2-40B4-BE49-F238E27FC236}">
                  <a16:creationId xmlns:a16="http://schemas.microsoft.com/office/drawing/2014/main" xmlns="" id="{A10189DC-D7AE-41EC-A7CB-A01DE58AF571}"/>
                </a:ext>
              </a:extLst>
            </p:cNvPr>
            <p:cNvSpPr/>
            <p:nvPr userDrawn="1"/>
          </p:nvSpPr>
          <p:spPr bwMode="auto">
            <a:xfrm>
              <a:off x="6316684"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3" name="Freeform 230">
              <a:extLst>
                <a:ext uri="{FF2B5EF4-FFF2-40B4-BE49-F238E27FC236}">
                  <a16:creationId xmlns:a16="http://schemas.microsoft.com/office/drawing/2014/main" xmlns="" id="{2C30EAE7-954D-4821-B120-8AB1410F7489}"/>
                </a:ext>
              </a:extLst>
            </p:cNvPr>
            <p:cNvSpPr/>
            <p:nvPr userDrawn="1"/>
          </p:nvSpPr>
          <p:spPr bwMode="auto">
            <a:xfrm>
              <a:off x="6286521"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4" name="Freeform 231">
              <a:extLst>
                <a:ext uri="{FF2B5EF4-FFF2-40B4-BE49-F238E27FC236}">
                  <a16:creationId xmlns:a16="http://schemas.microsoft.com/office/drawing/2014/main" xmlns="" id="{78967020-CEC9-44DB-97B5-56393E8B21E2}"/>
                </a:ext>
              </a:extLst>
            </p:cNvPr>
            <p:cNvSpPr/>
            <p:nvPr userDrawn="1"/>
          </p:nvSpPr>
          <p:spPr bwMode="auto">
            <a:xfrm>
              <a:off x="6226196" y="3563980"/>
              <a:ext cx="17463" cy="74613"/>
            </a:xfrm>
            <a:custGeom>
              <a:avLst/>
              <a:gdLst>
                <a:gd name="T0" fmla="*/ 0 w 22"/>
                <a:gd name="T1" fmla="*/ 35 h 93"/>
                <a:gd name="T2" fmla="*/ 0 w 22"/>
                <a:gd name="T3" fmla="*/ 0 h 93"/>
                <a:gd name="T4" fmla="*/ 22 w 22"/>
                <a:gd name="T5" fmla="*/ 0 h 93"/>
                <a:gd name="T6" fmla="*/ 22 w 22"/>
                <a:gd name="T7" fmla="*/ 35 h 93"/>
                <a:gd name="T8" fmla="*/ 22 w 22"/>
                <a:gd name="T9" fmla="*/ 35 h 93"/>
                <a:gd name="T10" fmla="*/ 22 w 22"/>
                <a:gd name="T11" fmla="*/ 38 h 93"/>
                <a:gd name="T12" fmla="*/ 21 w 22"/>
                <a:gd name="T13" fmla="*/ 42 h 93"/>
                <a:gd name="T14" fmla="*/ 19 w 22"/>
                <a:gd name="T15" fmla="*/ 44 h 93"/>
                <a:gd name="T16" fmla="*/ 15 w 22"/>
                <a:gd name="T17" fmla="*/ 45 h 93"/>
                <a:gd name="T18" fmla="*/ 15 w 22"/>
                <a:gd name="T19" fmla="*/ 90 h 93"/>
                <a:gd name="T20" fmla="*/ 15 w 22"/>
                <a:gd name="T21" fmla="*/ 90 h 93"/>
                <a:gd name="T22" fmla="*/ 14 w 22"/>
                <a:gd name="T23" fmla="*/ 92 h 93"/>
                <a:gd name="T24" fmla="*/ 12 w 22"/>
                <a:gd name="T25" fmla="*/ 93 h 93"/>
                <a:gd name="T26" fmla="*/ 12 w 22"/>
                <a:gd name="T27" fmla="*/ 93 h 93"/>
                <a:gd name="T28" fmla="*/ 8 w 22"/>
                <a:gd name="T29" fmla="*/ 92 h 93"/>
                <a:gd name="T30" fmla="*/ 8 w 22"/>
                <a:gd name="T31" fmla="*/ 90 h 93"/>
                <a:gd name="T32" fmla="*/ 8 w 22"/>
                <a:gd name="T33" fmla="*/ 45 h 93"/>
                <a:gd name="T34" fmla="*/ 8 w 22"/>
                <a:gd name="T35" fmla="*/ 45 h 93"/>
                <a:gd name="T36" fmla="*/ 5 w 22"/>
                <a:gd name="T37" fmla="*/ 44 h 93"/>
                <a:gd name="T38" fmla="*/ 3 w 22"/>
                <a:gd name="T39" fmla="*/ 42 h 93"/>
                <a:gd name="T40" fmla="*/ 2 w 22"/>
                <a:gd name="T41" fmla="*/ 38 h 93"/>
                <a:gd name="T42" fmla="*/ 0 w 22"/>
                <a:gd name="T43" fmla="*/ 35 h 93"/>
                <a:gd name="T44" fmla="*/ 0 w 22"/>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93">
                  <a:moveTo>
                    <a:pt x="0" y="35"/>
                  </a:moveTo>
                  <a:lnTo>
                    <a:pt x="0" y="0"/>
                  </a:lnTo>
                  <a:lnTo>
                    <a:pt x="22" y="0"/>
                  </a:lnTo>
                  <a:lnTo>
                    <a:pt x="22" y="35"/>
                  </a:lnTo>
                  <a:lnTo>
                    <a:pt x="22" y="35"/>
                  </a:lnTo>
                  <a:lnTo>
                    <a:pt x="22" y="38"/>
                  </a:lnTo>
                  <a:lnTo>
                    <a:pt x="21" y="42"/>
                  </a:lnTo>
                  <a:lnTo>
                    <a:pt x="19" y="44"/>
                  </a:lnTo>
                  <a:lnTo>
                    <a:pt x="15" y="45"/>
                  </a:lnTo>
                  <a:lnTo>
                    <a:pt x="15" y="90"/>
                  </a:lnTo>
                  <a:lnTo>
                    <a:pt x="15" y="90"/>
                  </a:lnTo>
                  <a:lnTo>
                    <a:pt x="14" y="92"/>
                  </a:lnTo>
                  <a:lnTo>
                    <a:pt x="12" y="93"/>
                  </a:lnTo>
                  <a:lnTo>
                    <a:pt x="12" y="93"/>
                  </a:lnTo>
                  <a:lnTo>
                    <a:pt x="8"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5" name="Freeform 232">
              <a:extLst>
                <a:ext uri="{FF2B5EF4-FFF2-40B4-BE49-F238E27FC236}">
                  <a16:creationId xmlns:a16="http://schemas.microsoft.com/office/drawing/2014/main" xmlns="" id="{06AA2F9B-532A-48F4-BE94-A578EF618EDA}"/>
                </a:ext>
              </a:extLst>
            </p:cNvPr>
            <p:cNvSpPr/>
            <p:nvPr userDrawn="1"/>
          </p:nvSpPr>
          <p:spPr bwMode="auto">
            <a:xfrm>
              <a:off x="6256359"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6" name="Freeform 233">
              <a:extLst>
                <a:ext uri="{FF2B5EF4-FFF2-40B4-BE49-F238E27FC236}">
                  <a16:creationId xmlns:a16="http://schemas.microsoft.com/office/drawing/2014/main" xmlns="" id="{B4BAA03E-7506-44D3-B7BB-8231541E8662}"/>
                </a:ext>
              </a:extLst>
            </p:cNvPr>
            <p:cNvSpPr/>
            <p:nvPr userDrawn="1"/>
          </p:nvSpPr>
          <p:spPr bwMode="auto">
            <a:xfrm>
              <a:off x="6103958" y="3498892"/>
              <a:ext cx="74613" cy="17463"/>
            </a:xfrm>
            <a:custGeom>
              <a:avLst/>
              <a:gdLst>
                <a:gd name="T0" fmla="*/ 59 w 95"/>
                <a:gd name="T1" fmla="*/ 0 h 23"/>
                <a:gd name="T2" fmla="*/ 95 w 95"/>
                <a:gd name="T3" fmla="*/ 0 h 23"/>
                <a:gd name="T4" fmla="*/ 95 w 95"/>
                <a:gd name="T5" fmla="*/ 23 h 23"/>
                <a:gd name="T6" fmla="*/ 59 w 95"/>
                <a:gd name="T7" fmla="*/ 23 h 23"/>
                <a:gd name="T8" fmla="*/ 59 w 95"/>
                <a:gd name="T9" fmla="*/ 23 h 23"/>
                <a:gd name="T10" fmla="*/ 55 w 95"/>
                <a:gd name="T11" fmla="*/ 22 h 23"/>
                <a:gd name="T12" fmla="*/ 53 w 95"/>
                <a:gd name="T13" fmla="*/ 21 h 23"/>
                <a:gd name="T14" fmla="*/ 51 w 95"/>
                <a:gd name="T15" fmla="*/ 19 h 23"/>
                <a:gd name="T16" fmla="*/ 48 w 95"/>
                <a:gd name="T17" fmla="*/ 15 h 23"/>
                <a:gd name="T18" fmla="*/ 5 w 95"/>
                <a:gd name="T19" fmla="*/ 15 h 23"/>
                <a:gd name="T20" fmla="*/ 5 w 95"/>
                <a:gd name="T21" fmla="*/ 15 h 23"/>
                <a:gd name="T22" fmla="*/ 1 w 95"/>
                <a:gd name="T23" fmla="*/ 14 h 23"/>
                <a:gd name="T24" fmla="*/ 0 w 95"/>
                <a:gd name="T25" fmla="*/ 12 h 23"/>
                <a:gd name="T26" fmla="*/ 0 w 95"/>
                <a:gd name="T27" fmla="*/ 12 h 23"/>
                <a:gd name="T28" fmla="*/ 1 w 95"/>
                <a:gd name="T29" fmla="*/ 9 h 23"/>
                <a:gd name="T30" fmla="*/ 5 w 95"/>
                <a:gd name="T31" fmla="*/ 8 h 23"/>
                <a:gd name="T32" fmla="*/ 48 w 95"/>
                <a:gd name="T33" fmla="*/ 8 h 23"/>
                <a:gd name="T34" fmla="*/ 48 w 95"/>
                <a:gd name="T35" fmla="*/ 8 h 23"/>
                <a:gd name="T36" fmla="*/ 51 w 95"/>
                <a:gd name="T37" fmla="*/ 5 h 23"/>
                <a:gd name="T38" fmla="*/ 53 w 95"/>
                <a:gd name="T39" fmla="*/ 2 h 23"/>
                <a:gd name="T40" fmla="*/ 55 w 95"/>
                <a:gd name="T41" fmla="*/ 1 h 23"/>
                <a:gd name="T42" fmla="*/ 59 w 95"/>
                <a:gd name="T43" fmla="*/ 0 h 23"/>
                <a:gd name="T44" fmla="*/ 59 w 95"/>
                <a:gd name="T4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59" y="0"/>
                  </a:moveTo>
                  <a:lnTo>
                    <a:pt x="95" y="0"/>
                  </a:lnTo>
                  <a:lnTo>
                    <a:pt x="95" y="23"/>
                  </a:lnTo>
                  <a:lnTo>
                    <a:pt x="59" y="23"/>
                  </a:lnTo>
                  <a:lnTo>
                    <a:pt x="59" y="23"/>
                  </a:lnTo>
                  <a:lnTo>
                    <a:pt x="55" y="22"/>
                  </a:lnTo>
                  <a:lnTo>
                    <a:pt x="53" y="21"/>
                  </a:lnTo>
                  <a:lnTo>
                    <a:pt x="51" y="19"/>
                  </a:lnTo>
                  <a:lnTo>
                    <a:pt x="48" y="15"/>
                  </a:lnTo>
                  <a:lnTo>
                    <a:pt x="5" y="15"/>
                  </a:lnTo>
                  <a:lnTo>
                    <a:pt x="5" y="15"/>
                  </a:lnTo>
                  <a:lnTo>
                    <a:pt x="1" y="14"/>
                  </a:lnTo>
                  <a:lnTo>
                    <a:pt x="0" y="12"/>
                  </a:lnTo>
                  <a:lnTo>
                    <a:pt x="0" y="12"/>
                  </a:lnTo>
                  <a:lnTo>
                    <a:pt x="1" y="9"/>
                  </a:lnTo>
                  <a:lnTo>
                    <a:pt x="5" y="8"/>
                  </a:lnTo>
                  <a:lnTo>
                    <a:pt x="48" y="8"/>
                  </a:lnTo>
                  <a:lnTo>
                    <a:pt x="48" y="8"/>
                  </a:lnTo>
                  <a:lnTo>
                    <a:pt x="51" y="5"/>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7" name="Freeform 234">
              <a:extLst>
                <a:ext uri="{FF2B5EF4-FFF2-40B4-BE49-F238E27FC236}">
                  <a16:creationId xmlns:a16="http://schemas.microsoft.com/office/drawing/2014/main" xmlns="" id="{4495226A-D4C6-46B2-B779-25CE0DE0BEFC}"/>
                </a:ext>
              </a:extLst>
            </p:cNvPr>
            <p:cNvSpPr/>
            <p:nvPr userDrawn="1"/>
          </p:nvSpPr>
          <p:spPr bwMode="auto">
            <a:xfrm>
              <a:off x="6103958" y="3468729"/>
              <a:ext cx="74613" cy="17463"/>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1 h 22"/>
                <a:gd name="T14" fmla="*/ 51 w 95"/>
                <a:gd name="T15" fmla="*/ 19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8 h 22"/>
                <a:gd name="T32" fmla="*/ 48 w 95"/>
                <a:gd name="T33" fmla="*/ 8 h 22"/>
                <a:gd name="T34" fmla="*/ 48 w 95"/>
                <a:gd name="T35" fmla="*/ 8 h 22"/>
                <a:gd name="T36" fmla="*/ 51 w 95"/>
                <a:gd name="T37" fmla="*/ 5 h 22"/>
                <a:gd name="T38" fmla="*/ 53 w 95"/>
                <a:gd name="T39" fmla="*/ 2 h 22"/>
                <a:gd name="T40" fmla="*/ 55 w 95"/>
                <a:gd name="T41" fmla="*/ 1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1"/>
                  </a:lnTo>
                  <a:lnTo>
                    <a:pt x="51" y="19"/>
                  </a:lnTo>
                  <a:lnTo>
                    <a:pt x="48" y="15"/>
                  </a:lnTo>
                  <a:lnTo>
                    <a:pt x="5" y="15"/>
                  </a:lnTo>
                  <a:lnTo>
                    <a:pt x="5" y="15"/>
                  </a:lnTo>
                  <a:lnTo>
                    <a:pt x="1" y="14"/>
                  </a:lnTo>
                  <a:lnTo>
                    <a:pt x="0" y="12"/>
                  </a:lnTo>
                  <a:lnTo>
                    <a:pt x="0" y="12"/>
                  </a:lnTo>
                  <a:lnTo>
                    <a:pt x="1" y="8"/>
                  </a:lnTo>
                  <a:lnTo>
                    <a:pt x="5" y="8"/>
                  </a:lnTo>
                  <a:lnTo>
                    <a:pt x="48" y="8"/>
                  </a:lnTo>
                  <a:lnTo>
                    <a:pt x="48" y="8"/>
                  </a:lnTo>
                  <a:lnTo>
                    <a:pt x="51" y="5"/>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8" name="Freeform 235">
              <a:extLst>
                <a:ext uri="{FF2B5EF4-FFF2-40B4-BE49-F238E27FC236}">
                  <a16:creationId xmlns:a16="http://schemas.microsoft.com/office/drawing/2014/main" xmlns="" id="{34BAC1E5-2C0F-46BF-BAE4-7C62671DB415}"/>
                </a:ext>
              </a:extLst>
            </p:cNvPr>
            <p:cNvSpPr/>
            <p:nvPr userDrawn="1"/>
          </p:nvSpPr>
          <p:spPr bwMode="auto">
            <a:xfrm>
              <a:off x="6103958" y="3438566"/>
              <a:ext cx="74613" cy="17463"/>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1 h 22"/>
                <a:gd name="T14" fmla="*/ 51 w 95"/>
                <a:gd name="T15" fmla="*/ 19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1"/>
                  </a:lnTo>
                  <a:lnTo>
                    <a:pt x="51" y="19"/>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9" name="Freeform 236">
              <a:extLst>
                <a:ext uri="{FF2B5EF4-FFF2-40B4-BE49-F238E27FC236}">
                  <a16:creationId xmlns:a16="http://schemas.microsoft.com/office/drawing/2014/main" xmlns="" id="{BA91F17B-FABA-4DBF-B7E1-BEEE9196A335}"/>
                </a:ext>
              </a:extLst>
            </p:cNvPr>
            <p:cNvSpPr/>
            <p:nvPr userDrawn="1"/>
          </p:nvSpPr>
          <p:spPr bwMode="auto">
            <a:xfrm>
              <a:off x="6103958" y="3408403"/>
              <a:ext cx="74613" cy="17463"/>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1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1"/>
                  </a:lnTo>
                  <a:lnTo>
                    <a:pt x="51" y="17"/>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0" name="Freeform 237">
              <a:extLst>
                <a:ext uri="{FF2B5EF4-FFF2-40B4-BE49-F238E27FC236}">
                  <a16:creationId xmlns:a16="http://schemas.microsoft.com/office/drawing/2014/main" xmlns="" id="{EDD73D04-31D4-4567-8D6C-24B0501A4E61}"/>
                </a:ext>
              </a:extLst>
            </p:cNvPr>
            <p:cNvSpPr/>
            <p:nvPr userDrawn="1"/>
          </p:nvSpPr>
          <p:spPr bwMode="auto">
            <a:xfrm>
              <a:off x="6103958" y="3378241"/>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1" name="Freeform 238">
              <a:extLst>
                <a:ext uri="{FF2B5EF4-FFF2-40B4-BE49-F238E27FC236}">
                  <a16:creationId xmlns:a16="http://schemas.microsoft.com/office/drawing/2014/main" xmlns="" id="{258D139F-A952-4BFB-A8C8-F8BE5D4F8F33}"/>
                </a:ext>
              </a:extLst>
            </p:cNvPr>
            <p:cNvSpPr/>
            <p:nvPr userDrawn="1"/>
          </p:nvSpPr>
          <p:spPr bwMode="auto">
            <a:xfrm>
              <a:off x="6103958" y="3348078"/>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0 h 22"/>
                <a:gd name="T26" fmla="*/ 0 w 95"/>
                <a:gd name="T27" fmla="*/ 10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0"/>
                  </a:lnTo>
                  <a:lnTo>
                    <a:pt x="0" y="10"/>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2" name="Freeform 239">
              <a:extLst>
                <a:ext uri="{FF2B5EF4-FFF2-40B4-BE49-F238E27FC236}">
                  <a16:creationId xmlns:a16="http://schemas.microsoft.com/office/drawing/2014/main" xmlns="" id="{6A29198C-48B2-498E-9AED-E93CD67064DB}"/>
                </a:ext>
              </a:extLst>
            </p:cNvPr>
            <p:cNvSpPr/>
            <p:nvPr userDrawn="1"/>
          </p:nvSpPr>
          <p:spPr bwMode="auto">
            <a:xfrm>
              <a:off x="6103958" y="3317915"/>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0 h 22"/>
                <a:gd name="T26" fmla="*/ 0 w 95"/>
                <a:gd name="T27" fmla="*/ 10 h 22"/>
                <a:gd name="T28" fmla="*/ 1 w 95"/>
                <a:gd name="T29" fmla="*/ 8 h 22"/>
                <a:gd name="T30" fmla="*/ 5 w 95"/>
                <a:gd name="T31" fmla="*/ 7 h 22"/>
                <a:gd name="T32" fmla="*/ 48 w 95"/>
                <a:gd name="T33" fmla="*/ 7 h 22"/>
                <a:gd name="T34" fmla="*/ 48 w 95"/>
                <a:gd name="T35" fmla="*/ 7 h 22"/>
                <a:gd name="T36" fmla="*/ 51 w 95"/>
                <a:gd name="T37" fmla="*/ 4 h 22"/>
                <a:gd name="T38" fmla="*/ 53 w 95"/>
                <a:gd name="T39" fmla="*/ 1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0"/>
                  </a:lnTo>
                  <a:lnTo>
                    <a:pt x="0" y="10"/>
                  </a:lnTo>
                  <a:lnTo>
                    <a:pt x="1" y="8"/>
                  </a:lnTo>
                  <a:lnTo>
                    <a:pt x="5" y="7"/>
                  </a:lnTo>
                  <a:lnTo>
                    <a:pt x="48" y="7"/>
                  </a:lnTo>
                  <a:lnTo>
                    <a:pt x="48" y="7"/>
                  </a:lnTo>
                  <a:lnTo>
                    <a:pt x="51" y="4"/>
                  </a:lnTo>
                  <a:lnTo>
                    <a:pt x="53" y="1"/>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3" name="Freeform 240">
              <a:extLst>
                <a:ext uri="{FF2B5EF4-FFF2-40B4-BE49-F238E27FC236}">
                  <a16:creationId xmlns:a16="http://schemas.microsoft.com/office/drawing/2014/main" xmlns="" id="{A1820CF0-26AF-4C4F-A207-CF660A6DA090}"/>
                </a:ext>
              </a:extLst>
            </p:cNvPr>
            <p:cNvSpPr/>
            <p:nvPr userDrawn="1"/>
          </p:nvSpPr>
          <p:spPr bwMode="auto">
            <a:xfrm>
              <a:off x="6103958" y="3287752"/>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4 h 22"/>
                <a:gd name="T18" fmla="*/ 5 w 95"/>
                <a:gd name="T19" fmla="*/ 14 h 22"/>
                <a:gd name="T20" fmla="*/ 5 w 95"/>
                <a:gd name="T21" fmla="*/ 14 h 22"/>
                <a:gd name="T22" fmla="*/ 1 w 95"/>
                <a:gd name="T23" fmla="*/ 14 h 22"/>
                <a:gd name="T24" fmla="*/ 0 w 95"/>
                <a:gd name="T25" fmla="*/ 10 h 22"/>
                <a:gd name="T26" fmla="*/ 0 w 95"/>
                <a:gd name="T27" fmla="*/ 10 h 22"/>
                <a:gd name="T28" fmla="*/ 1 w 95"/>
                <a:gd name="T29" fmla="*/ 8 h 22"/>
                <a:gd name="T30" fmla="*/ 5 w 95"/>
                <a:gd name="T31" fmla="*/ 7 h 22"/>
                <a:gd name="T32" fmla="*/ 48 w 95"/>
                <a:gd name="T33" fmla="*/ 7 h 22"/>
                <a:gd name="T34" fmla="*/ 48 w 95"/>
                <a:gd name="T35" fmla="*/ 7 h 22"/>
                <a:gd name="T36" fmla="*/ 51 w 95"/>
                <a:gd name="T37" fmla="*/ 3 h 22"/>
                <a:gd name="T38" fmla="*/ 53 w 95"/>
                <a:gd name="T39" fmla="*/ 1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4"/>
                  </a:lnTo>
                  <a:lnTo>
                    <a:pt x="5" y="14"/>
                  </a:lnTo>
                  <a:lnTo>
                    <a:pt x="5" y="14"/>
                  </a:lnTo>
                  <a:lnTo>
                    <a:pt x="1" y="14"/>
                  </a:lnTo>
                  <a:lnTo>
                    <a:pt x="0" y="10"/>
                  </a:lnTo>
                  <a:lnTo>
                    <a:pt x="0" y="10"/>
                  </a:lnTo>
                  <a:lnTo>
                    <a:pt x="1" y="8"/>
                  </a:lnTo>
                  <a:lnTo>
                    <a:pt x="5" y="7"/>
                  </a:lnTo>
                  <a:lnTo>
                    <a:pt x="48" y="7"/>
                  </a:lnTo>
                  <a:lnTo>
                    <a:pt x="48" y="7"/>
                  </a:lnTo>
                  <a:lnTo>
                    <a:pt x="51" y="3"/>
                  </a:lnTo>
                  <a:lnTo>
                    <a:pt x="53" y="1"/>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4" name="Freeform 241">
              <a:extLst>
                <a:ext uri="{FF2B5EF4-FFF2-40B4-BE49-F238E27FC236}">
                  <a16:creationId xmlns:a16="http://schemas.microsoft.com/office/drawing/2014/main" xmlns="" id="{E0CC82B2-4AAB-4F8C-B7D0-A3035CA11EC9}"/>
                </a:ext>
              </a:extLst>
            </p:cNvPr>
            <p:cNvSpPr/>
            <p:nvPr userDrawn="1"/>
          </p:nvSpPr>
          <p:spPr bwMode="auto">
            <a:xfrm>
              <a:off x="6103958" y="3225839"/>
              <a:ext cx="74613" cy="17463"/>
            </a:xfrm>
            <a:custGeom>
              <a:avLst/>
              <a:gdLst>
                <a:gd name="T0" fmla="*/ 59 w 95"/>
                <a:gd name="T1" fmla="*/ 0 h 23"/>
                <a:gd name="T2" fmla="*/ 95 w 95"/>
                <a:gd name="T3" fmla="*/ 0 h 23"/>
                <a:gd name="T4" fmla="*/ 95 w 95"/>
                <a:gd name="T5" fmla="*/ 23 h 23"/>
                <a:gd name="T6" fmla="*/ 59 w 95"/>
                <a:gd name="T7" fmla="*/ 23 h 23"/>
                <a:gd name="T8" fmla="*/ 59 w 95"/>
                <a:gd name="T9" fmla="*/ 23 h 23"/>
                <a:gd name="T10" fmla="*/ 55 w 95"/>
                <a:gd name="T11" fmla="*/ 22 h 23"/>
                <a:gd name="T12" fmla="*/ 53 w 95"/>
                <a:gd name="T13" fmla="*/ 21 h 23"/>
                <a:gd name="T14" fmla="*/ 51 w 95"/>
                <a:gd name="T15" fmla="*/ 18 h 23"/>
                <a:gd name="T16" fmla="*/ 48 w 95"/>
                <a:gd name="T17" fmla="*/ 15 h 23"/>
                <a:gd name="T18" fmla="*/ 5 w 95"/>
                <a:gd name="T19" fmla="*/ 15 h 23"/>
                <a:gd name="T20" fmla="*/ 5 w 95"/>
                <a:gd name="T21" fmla="*/ 15 h 23"/>
                <a:gd name="T22" fmla="*/ 1 w 95"/>
                <a:gd name="T23" fmla="*/ 14 h 23"/>
                <a:gd name="T24" fmla="*/ 0 w 95"/>
                <a:gd name="T25" fmla="*/ 11 h 23"/>
                <a:gd name="T26" fmla="*/ 0 w 95"/>
                <a:gd name="T27" fmla="*/ 11 h 23"/>
                <a:gd name="T28" fmla="*/ 1 w 95"/>
                <a:gd name="T29" fmla="*/ 9 h 23"/>
                <a:gd name="T30" fmla="*/ 5 w 95"/>
                <a:gd name="T31" fmla="*/ 8 h 23"/>
                <a:gd name="T32" fmla="*/ 48 w 95"/>
                <a:gd name="T33" fmla="*/ 8 h 23"/>
                <a:gd name="T34" fmla="*/ 48 w 95"/>
                <a:gd name="T35" fmla="*/ 8 h 23"/>
                <a:gd name="T36" fmla="*/ 51 w 95"/>
                <a:gd name="T37" fmla="*/ 4 h 23"/>
                <a:gd name="T38" fmla="*/ 53 w 95"/>
                <a:gd name="T39" fmla="*/ 2 h 23"/>
                <a:gd name="T40" fmla="*/ 55 w 95"/>
                <a:gd name="T41" fmla="*/ 1 h 23"/>
                <a:gd name="T42" fmla="*/ 59 w 95"/>
                <a:gd name="T43" fmla="*/ 0 h 23"/>
                <a:gd name="T44" fmla="*/ 59 w 95"/>
                <a:gd name="T4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59" y="0"/>
                  </a:moveTo>
                  <a:lnTo>
                    <a:pt x="95" y="0"/>
                  </a:lnTo>
                  <a:lnTo>
                    <a:pt x="95" y="23"/>
                  </a:lnTo>
                  <a:lnTo>
                    <a:pt x="59" y="23"/>
                  </a:lnTo>
                  <a:lnTo>
                    <a:pt x="59" y="23"/>
                  </a:lnTo>
                  <a:lnTo>
                    <a:pt x="55" y="22"/>
                  </a:lnTo>
                  <a:lnTo>
                    <a:pt x="53" y="21"/>
                  </a:lnTo>
                  <a:lnTo>
                    <a:pt x="51" y="18"/>
                  </a:lnTo>
                  <a:lnTo>
                    <a:pt x="48" y="15"/>
                  </a:lnTo>
                  <a:lnTo>
                    <a:pt x="5" y="15"/>
                  </a:lnTo>
                  <a:lnTo>
                    <a:pt x="5" y="15"/>
                  </a:lnTo>
                  <a:lnTo>
                    <a:pt x="1" y="14"/>
                  </a:lnTo>
                  <a:lnTo>
                    <a:pt x="0" y="11"/>
                  </a:lnTo>
                  <a:lnTo>
                    <a:pt x="0" y="11"/>
                  </a:lnTo>
                  <a:lnTo>
                    <a:pt x="1" y="9"/>
                  </a:lnTo>
                  <a:lnTo>
                    <a:pt x="5" y="8"/>
                  </a:lnTo>
                  <a:lnTo>
                    <a:pt x="48" y="8"/>
                  </a:lnTo>
                  <a:lnTo>
                    <a:pt x="48" y="8"/>
                  </a:lnTo>
                  <a:lnTo>
                    <a:pt x="51" y="4"/>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5" name="Freeform 242">
              <a:extLst>
                <a:ext uri="{FF2B5EF4-FFF2-40B4-BE49-F238E27FC236}">
                  <a16:creationId xmlns:a16="http://schemas.microsoft.com/office/drawing/2014/main" xmlns="" id="{6FCB1B0A-F8FD-4085-AD9C-0981CFB21246}"/>
                </a:ext>
              </a:extLst>
            </p:cNvPr>
            <p:cNvSpPr/>
            <p:nvPr userDrawn="1"/>
          </p:nvSpPr>
          <p:spPr bwMode="auto">
            <a:xfrm>
              <a:off x="6103958" y="3256002"/>
              <a:ext cx="74613" cy="17463"/>
            </a:xfrm>
            <a:custGeom>
              <a:avLst/>
              <a:gdLst>
                <a:gd name="T0" fmla="*/ 59 w 95"/>
                <a:gd name="T1" fmla="*/ 0 h 23"/>
                <a:gd name="T2" fmla="*/ 95 w 95"/>
                <a:gd name="T3" fmla="*/ 0 h 23"/>
                <a:gd name="T4" fmla="*/ 95 w 95"/>
                <a:gd name="T5" fmla="*/ 23 h 23"/>
                <a:gd name="T6" fmla="*/ 59 w 95"/>
                <a:gd name="T7" fmla="*/ 23 h 23"/>
                <a:gd name="T8" fmla="*/ 59 w 95"/>
                <a:gd name="T9" fmla="*/ 23 h 23"/>
                <a:gd name="T10" fmla="*/ 55 w 95"/>
                <a:gd name="T11" fmla="*/ 22 h 23"/>
                <a:gd name="T12" fmla="*/ 53 w 95"/>
                <a:gd name="T13" fmla="*/ 21 h 23"/>
                <a:gd name="T14" fmla="*/ 51 w 95"/>
                <a:gd name="T15" fmla="*/ 18 h 23"/>
                <a:gd name="T16" fmla="*/ 48 w 95"/>
                <a:gd name="T17" fmla="*/ 15 h 23"/>
                <a:gd name="T18" fmla="*/ 5 w 95"/>
                <a:gd name="T19" fmla="*/ 15 h 23"/>
                <a:gd name="T20" fmla="*/ 5 w 95"/>
                <a:gd name="T21" fmla="*/ 15 h 23"/>
                <a:gd name="T22" fmla="*/ 1 w 95"/>
                <a:gd name="T23" fmla="*/ 14 h 23"/>
                <a:gd name="T24" fmla="*/ 0 w 95"/>
                <a:gd name="T25" fmla="*/ 11 h 23"/>
                <a:gd name="T26" fmla="*/ 0 w 95"/>
                <a:gd name="T27" fmla="*/ 11 h 23"/>
                <a:gd name="T28" fmla="*/ 1 w 95"/>
                <a:gd name="T29" fmla="*/ 9 h 23"/>
                <a:gd name="T30" fmla="*/ 5 w 95"/>
                <a:gd name="T31" fmla="*/ 8 h 23"/>
                <a:gd name="T32" fmla="*/ 48 w 95"/>
                <a:gd name="T33" fmla="*/ 8 h 23"/>
                <a:gd name="T34" fmla="*/ 48 w 95"/>
                <a:gd name="T35" fmla="*/ 8 h 23"/>
                <a:gd name="T36" fmla="*/ 51 w 95"/>
                <a:gd name="T37" fmla="*/ 4 h 23"/>
                <a:gd name="T38" fmla="*/ 53 w 95"/>
                <a:gd name="T39" fmla="*/ 2 h 23"/>
                <a:gd name="T40" fmla="*/ 55 w 95"/>
                <a:gd name="T41" fmla="*/ 1 h 23"/>
                <a:gd name="T42" fmla="*/ 59 w 95"/>
                <a:gd name="T43" fmla="*/ 0 h 23"/>
                <a:gd name="T44" fmla="*/ 59 w 95"/>
                <a:gd name="T4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59" y="0"/>
                  </a:moveTo>
                  <a:lnTo>
                    <a:pt x="95" y="0"/>
                  </a:lnTo>
                  <a:lnTo>
                    <a:pt x="95" y="23"/>
                  </a:lnTo>
                  <a:lnTo>
                    <a:pt x="59" y="23"/>
                  </a:lnTo>
                  <a:lnTo>
                    <a:pt x="59" y="23"/>
                  </a:lnTo>
                  <a:lnTo>
                    <a:pt x="55" y="22"/>
                  </a:lnTo>
                  <a:lnTo>
                    <a:pt x="53" y="21"/>
                  </a:lnTo>
                  <a:lnTo>
                    <a:pt x="51" y="18"/>
                  </a:lnTo>
                  <a:lnTo>
                    <a:pt x="48" y="15"/>
                  </a:lnTo>
                  <a:lnTo>
                    <a:pt x="5" y="15"/>
                  </a:lnTo>
                  <a:lnTo>
                    <a:pt x="5" y="15"/>
                  </a:lnTo>
                  <a:lnTo>
                    <a:pt x="1" y="14"/>
                  </a:lnTo>
                  <a:lnTo>
                    <a:pt x="0" y="11"/>
                  </a:lnTo>
                  <a:lnTo>
                    <a:pt x="0" y="11"/>
                  </a:lnTo>
                  <a:lnTo>
                    <a:pt x="1" y="9"/>
                  </a:lnTo>
                  <a:lnTo>
                    <a:pt x="5" y="8"/>
                  </a:lnTo>
                  <a:lnTo>
                    <a:pt x="48" y="8"/>
                  </a:lnTo>
                  <a:lnTo>
                    <a:pt x="48" y="8"/>
                  </a:lnTo>
                  <a:lnTo>
                    <a:pt x="51" y="4"/>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6" name="Freeform 243">
              <a:extLst>
                <a:ext uri="{FF2B5EF4-FFF2-40B4-BE49-F238E27FC236}">
                  <a16:creationId xmlns:a16="http://schemas.microsoft.com/office/drawing/2014/main" xmlns="" id="{7E6FED05-0B15-4BDD-B359-F6B2E29B80D8}"/>
                </a:ext>
              </a:extLst>
            </p:cNvPr>
            <p:cNvSpPr/>
            <p:nvPr userDrawn="1"/>
          </p:nvSpPr>
          <p:spPr bwMode="auto">
            <a:xfrm>
              <a:off x="6564335" y="3225839"/>
              <a:ext cx="74613" cy="17463"/>
            </a:xfrm>
            <a:custGeom>
              <a:avLst/>
              <a:gdLst>
                <a:gd name="T0" fmla="*/ 36 w 95"/>
                <a:gd name="T1" fmla="*/ 23 h 23"/>
                <a:gd name="T2" fmla="*/ 0 w 95"/>
                <a:gd name="T3" fmla="*/ 23 h 23"/>
                <a:gd name="T4" fmla="*/ 0 w 95"/>
                <a:gd name="T5" fmla="*/ 0 h 23"/>
                <a:gd name="T6" fmla="*/ 36 w 95"/>
                <a:gd name="T7" fmla="*/ 0 h 23"/>
                <a:gd name="T8" fmla="*/ 36 w 95"/>
                <a:gd name="T9" fmla="*/ 0 h 23"/>
                <a:gd name="T10" fmla="*/ 39 w 95"/>
                <a:gd name="T11" fmla="*/ 1 h 23"/>
                <a:gd name="T12" fmla="*/ 43 w 95"/>
                <a:gd name="T13" fmla="*/ 2 h 23"/>
                <a:gd name="T14" fmla="*/ 45 w 95"/>
                <a:gd name="T15" fmla="*/ 4 h 23"/>
                <a:gd name="T16" fmla="*/ 46 w 95"/>
                <a:gd name="T17" fmla="*/ 8 h 23"/>
                <a:gd name="T18" fmla="*/ 91 w 95"/>
                <a:gd name="T19" fmla="*/ 8 h 23"/>
                <a:gd name="T20" fmla="*/ 91 w 95"/>
                <a:gd name="T21" fmla="*/ 8 h 23"/>
                <a:gd name="T22" fmla="*/ 94 w 95"/>
                <a:gd name="T23" fmla="*/ 9 h 23"/>
                <a:gd name="T24" fmla="*/ 95 w 95"/>
                <a:gd name="T25" fmla="*/ 11 h 23"/>
                <a:gd name="T26" fmla="*/ 95 w 95"/>
                <a:gd name="T27" fmla="*/ 11 h 23"/>
                <a:gd name="T28" fmla="*/ 94 w 95"/>
                <a:gd name="T29" fmla="*/ 14 h 23"/>
                <a:gd name="T30" fmla="*/ 91 w 95"/>
                <a:gd name="T31" fmla="*/ 15 h 23"/>
                <a:gd name="T32" fmla="*/ 46 w 95"/>
                <a:gd name="T33" fmla="*/ 15 h 23"/>
                <a:gd name="T34" fmla="*/ 46 w 95"/>
                <a:gd name="T35" fmla="*/ 15 h 23"/>
                <a:gd name="T36" fmla="*/ 45 w 95"/>
                <a:gd name="T37" fmla="*/ 18 h 23"/>
                <a:gd name="T38" fmla="*/ 43 w 95"/>
                <a:gd name="T39" fmla="*/ 21 h 23"/>
                <a:gd name="T40" fmla="*/ 39 w 95"/>
                <a:gd name="T41" fmla="*/ 22 h 23"/>
                <a:gd name="T42" fmla="*/ 36 w 95"/>
                <a:gd name="T43" fmla="*/ 23 h 23"/>
                <a:gd name="T44" fmla="*/ 36 w 95"/>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36" y="23"/>
                  </a:moveTo>
                  <a:lnTo>
                    <a:pt x="0" y="23"/>
                  </a:lnTo>
                  <a:lnTo>
                    <a:pt x="0" y="0"/>
                  </a:lnTo>
                  <a:lnTo>
                    <a:pt x="36" y="0"/>
                  </a:lnTo>
                  <a:lnTo>
                    <a:pt x="36" y="0"/>
                  </a:lnTo>
                  <a:lnTo>
                    <a:pt x="39" y="1"/>
                  </a:lnTo>
                  <a:lnTo>
                    <a:pt x="43" y="2"/>
                  </a:lnTo>
                  <a:lnTo>
                    <a:pt x="45" y="4"/>
                  </a:lnTo>
                  <a:lnTo>
                    <a:pt x="46" y="8"/>
                  </a:lnTo>
                  <a:lnTo>
                    <a:pt x="91" y="8"/>
                  </a:lnTo>
                  <a:lnTo>
                    <a:pt x="91" y="8"/>
                  </a:lnTo>
                  <a:lnTo>
                    <a:pt x="94" y="9"/>
                  </a:lnTo>
                  <a:lnTo>
                    <a:pt x="95" y="11"/>
                  </a:lnTo>
                  <a:lnTo>
                    <a:pt x="95" y="11"/>
                  </a:lnTo>
                  <a:lnTo>
                    <a:pt x="94" y="14"/>
                  </a:lnTo>
                  <a:lnTo>
                    <a:pt x="91" y="15"/>
                  </a:lnTo>
                  <a:lnTo>
                    <a:pt x="46" y="15"/>
                  </a:lnTo>
                  <a:lnTo>
                    <a:pt x="46" y="15"/>
                  </a:lnTo>
                  <a:lnTo>
                    <a:pt x="45" y="18"/>
                  </a:lnTo>
                  <a:lnTo>
                    <a:pt x="43" y="21"/>
                  </a:lnTo>
                  <a:lnTo>
                    <a:pt x="39" y="22"/>
                  </a:lnTo>
                  <a:lnTo>
                    <a:pt x="36" y="23"/>
                  </a:lnTo>
                  <a:lnTo>
                    <a:pt x="36" y="2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7" name="Freeform 244">
              <a:extLst>
                <a:ext uri="{FF2B5EF4-FFF2-40B4-BE49-F238E27FC236}">
                  <a16:creationId xmlns:a16="http://schemas.microsoft.com/office/drawing/2014/main" xmlns="" id="{27B7B5A3-3FB0-4BFA-8F52-6847FBB68A47}"/>
                </a:ext>
              </a:extLst>
            </p:cNvPr>
            <p:cNvSpPr/>
            <p:nvPr userDrawn="1"/>
          </p:nvSpPr>
          <p:spPr bwMode="auto">
            <a:xfrm>
              <a:off x="6564335" y="3256002"/>
              <a:ext cx="74613" cy="17463"/>
            </a:xfrm>
            <a:custGeom>
              <a:avLst/>
              <a:gdLst>
                <a:gd name="T0" fmla="*/ 36 w 95"/>
                <a:gd name="T1" fmla="*/ 23 h 23"/>
                <a:gd name="T2" fmla="*/ 0 w 95"/>
                <a:gd name="T3" fmla="*/ 23 h 23"/>
                <a:gd name="T4" fmla="*/ 0 w 95"/>
                <a:gd name="T5" fmla="*/ 0 h 23"/>
                <a:gd name="T6" fmla="*/ 36 w 95"/>
                <a:gd name="T7" fmla="*/ 0 h 23"/>
                <a:gd name="T8" fmla="*/ 36 w 95"/>
                <a:gd name="T9" fmla="*/ 0 h 23"/>
                <a:gd name="T10" fmla="*/ 39 w 95"/>
                <a:gd name="T11" fmla="*/ 1 h 23"/>
                <a:gd name="T12" fmla="*/ 43 w 95"/>
                <a:gd name="T13" fmla="*/ 2 h 23"/>
                <a:gd name="T14" fmla="*/ 45 w 95"/>
                <a:gd name="T15" fmla="*/ 4 h 23"/>
                <a:gd name="T16" fmla="*/ 46 w 95"/>
                <a:gd name="T17" fmla="*/ 8 h 23"/>
                <a:gd name="T18" fmla="*/ 91 w 95"/>
                <a:gd name="T19" fmla="*/ 8 h 23"/>
                <a:gd name="T20" fmla="*/ 91 w 95"/>
                <a:gd name="T21" fmla="*/ 8 h 23"/>
                <a:gd name="T22" fmla="*/ 94 w 95"/>
                <a:gd name="T23" fmla="*/ 9 h 23"/>
                <a:gd name="T24" fmla="*/ 95 w 95"/>
                <a:gd name="T25" fmla="*/ 11 h 23"/>
                <a:gd name="T26" fmla="*/ 95 w 95"/>
                <a:gd name="T27" fmla="*/ 11 h 23"/>
                <a:gd name="T28" fmla="*/ 94 w 95"/>
                <a:gd name="T29" fmla="*/ 14 h 23"/>
                <a:gd name="T30" fmla="*/ 91 w 95"/>
                <a:gd name="T31" fmla="*/ 15 h 23"/>
                <a:gd name="T32" fmla="*/ 46 w 95"/>
                <a:gd name="T33" fmla="*/ 15 h 23"/>
                <a:gd name="T34" fmla="*/ 46 w 95"/>
                <a:gd name="T35" fmla="*/ 15 h 23"/>
                <a:gd name="T36" fmla="*/ 45 w 95"/>
                <a:gd name="T37" fmla="*/ 18 h 23"/>
                <a:gd name="T38" fmla="*/ 43 w 95"/>
                <a:gd name="T39" fmla="*/ 21 h 23"/>
                <a:gd name="T40" fmla="*/ 39 w 95"/>
                <a:gd name="T41" fmla="*/ 22 h 23"/>
                <a:gd name="T42" fmla="*/ 36 w 95"/>
                <a:gd name="T43" fmla="*/ 23 h 23"/>
                <a:gd name="T44" fmla="*/ 36 w 95"/>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36" y="23"/>
                  </a:moveTo>
                  <a:lnTo>
                    <a:pt x="0" y="23"/>
                  </a:lnTo>
                  <a:lnTo>
                    <a:pt x="0" y="0"/>
                  </a:lnTo>
                  <a:lnTo>
                    <a:pt x="36" y="0"/>
                  </a:lnTo>
                  <a:lnTo>
                    <a:pt x="36" y="0"/>
                  </a:lnTo>
                  <a:lnTo>
                    <a:pt x="39" y="1"/>
                  </a:lnTo>
                  <a:lnTo>
                    <a:pt x="43" y="2"/>
                  </a:lnTo>
                  <a:lnTo>
                    <a:pt x="45" y="4"/>
                  </a:lnTo>
                  <a:lnTo>
                    <a:pt x="46" y="8"/>
                  </a:lnTo>
                  <a:lnTo>
                    <a:pt x="91" y="8"/>
                  </a:lnTo>
                  <a:lnTo>
                    <a:pt x="91" y="8"/>
                  </a:lnTo>
                  <a:lnTo>
                    <a:pt x="94" y="9"/>
                  </a:lnTo>
                  <a:lnTo>
                    <a:pt x="95" y="11"/>
                  </a:lnTo>
                  <a:lnTo>
                    <a:pt x="95" y="11"/>
                  </a:lnTo>
                  <a:lnTo>
                    <a:pt x="94" y="14"/>
                  </a:lnTo>
                  <a:lnTo>
                    <a:pt x="91" y="15"/>
                  </a:lnTo>
                  <a:lnTo>
                    <a:pt x="46" y="15"/>
                  </a:lnTo>
                  <a:lnTo>
                    <a:pt x="46" y="15"/>
                  </a:lnTo>
                  <a:lnTo>
                    <a:pt x="45" y="18"/>
                  </a:lnTo>
                  <a:lnTo>
                    <a:pt x="43" y="21"/>
                  </a:lnTo>
                  <a:lnTo>
                    <a:pt x="39" y="22"/>
                  </a:lnTo>
                  <a:lnTo>
                    <a:pt x="36" y="23"/>
                  </a:lnTo>
                  <a:lnTo>
                    <a:pt x="36" y="2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8" name="Freeform 245">
              <a:extLst>
                <a:ext uri="{FF2B5EF4-FFF2-40B4-BE49-F238E27FC236}">
                  <a16:creationId xmlns:a16="http://schemas.microsoft.com/office/drawing/2014/main" xmlns="" id="{35326841-DC53-438F-B032-D29EC4877D43}"/>
                </a:ext>
              </a:extLst>
            </p:cNvPr>
            <p:cNvSpPr/>
            <p:nvPr userDrawn="1"/>
          </p:nvSpPr>
          <p:spPr bwMode="auto">
            <a:xfrm>
              <a:off x="6564335" y="3287752"/>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1 h 22"/>
                <a:gd name="T14" fmla="*/ 45 w 95"/>
                <a:gd name="T15" fmla="*/ 3 h 22"/>
                <a:gd name="T16" fmla="*/ 46 w 95"/>
                <a:gd name="T17" fmla="*/ 7 h 22"/>
                <a:gd name="T18" fmla="*/ 91 w 95"/>
                <a:gd name="T19" fmla="*/ 7 h 22"/>
                <a:gd name="T20" fmla="*/ 91 w 95"/>
                <a:gd name="T21" fmla="*/ 7 h 22"/>
                <a:gd name="T22" fmla="*/ 94 w 95"/>
                <a:gd name="T23" fmla="*/ 8 h 22"/>
                <a:gd name="T24" fmla="*/ 95 w 95"/>
                <a:gd name="T25" fmla="*/ 10 h 22"/>
                <a:gd name="T26" fmla="*/ 95 w 95"/>
                <a:gd name="T27" fmla="*/ 10 h 22"/>
                <a:gd name="T28" fmla="*/ 94 w 95"/>
                <a:gd name="T29" fmla="*/ 14 h 22"/>
                <a:gd name="T30" fmla="*/ 91 w 95"/>
                <a:gd name="T31" fmla="*/ 14 h 22"/>
                <a:gd name="T32" fmla="*/ 46 w 95"/>
                <a:gd name="T33" fmla="*/ 14 h 22"/>
                <a:gd name="T34" fmla="*/ 46 w 95"/>
                <a:gd name="T35" fmla="*/ 14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1"/>
                  </a:lnTo>
                  <a:lnTo>
                    <a:pt x="45" y="3"/>
                  </a:lnTo>
                  <a:lnTo>
                    <a:pt x="46" y="7"/>
                  </a:lnTo>
                  <a:lnTo>
                    <a:pt x="91" y="7"/>
                  </a:lnTo>
                  <a:lnTo>
                    <a:pt x="91" y="7"/>
                  </a:lnTo>
                  <a:lnTo>
                    <a:pt x="94" y="8"/>
                  </a:lnTo>
                  <a:lnTo>
                    <a:pt x="95" y="10"/>
                  </a:lnTo>
                  <a:lnTo>
                    <a:pt x="95" y="10"/>
                  </a:lnTo>
                  <a:lnTo>
                    <a:pt x="94" y="14"/>
                  </a:lnTo>
                  <a:lnTo>
                    <a:pt x="91" y="14"/>
                  </a:lnTo>
                  <a:lnTo>
                    <a:pt x="46" y="14"/>
                  </a:lnTo>
                  <a:lnTo>
                    <a:pt x="46" y="14"/>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9" name="Freeform 246">
              <a:extLst>
                <a:ext uri="{FF2B5EF4-FFF2-40B4-BE49-F238E27FC236}">
                  <a16:creationId xmlns:a16="http://schemas.microsoft.com/office/drawing/2014/main" xmlns="" id="{EAB9169E-5402-4689-AB24-02A606114C49}"/>
                </a:ext>
              </a:extLst>
            </p:cNvPr>
            <p:cNvSpPr/>
            <p:nvPr userDrawn="1"/>
          </p:nvSpPr>
          <p:spPr bwMode="auto">
            <a:xfrm>
              <a:off x="6564335" y="3317915"/>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1 h 22"/>
                <a:gd name="T14" fmla="*/ 45 w 95"/>
                <a:gd name="T15" fmla="*/ 4 h 22"/>
                <a:gd name="T16" fmla="*/ 46 w 95"/>
                <a:gd name="T17" fmla="*/ 7 h 22"/>
                <a:gd name="T18" fmla="*/ 91 w 95"/>
                <a:gd name="T19" fmla="*/ 7 h 22"/>
                <a:gd name="T20" fmla="*/ 91 w 95"/>
                <a:gd name="T21" fmla="*/ 7 h 22"/>
                <a:gd name="T22" fmla="*/ 94 w 95"/>
                <a:gd name="T23" fmla="*/ 8 h 22"/>
                <a:gd name="T24" fmla="*/ 95 w 95"/>
                <a:gd name="T25" fmla="*/ 10 h 22"/>
                <a:gd name="T26" fmla="*/ 95 w 95"/>
                <a:gd name="T27" fmla="*/ 10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1"/>
                  </a:lnTo>
                  <a:lnTo>
                    <a:pt x="45" y="4"/>
                  </a:lnTo>
                  <a:lnTo>
                    <a:pt x="46" y="7"/>
                  </a:lnTo>
                  <a:lnTo>
                    <a:pt x="91" y="7"/>
                  </a:lnTo>
                  <a:lnTo>
                    <a:pt x="91" y="7"/>
                  </a:lnTo>
                  <a:lnTo>
                    <a:pt x="94" y="8"/>
                  </a:lnTo>
                  <a:lnTo>
                    <a:pt x="95" y="10"/>
                  </a:lnTo>
                  <a:lnTo>
                    <a:pt x="95" y="10"/>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0" name="Freeform 247">
              <a:extLst>
                <a:ext uri="{FF2B5EF4-FFF2-40B4-BE49-F238E27FC236}">
                  <a16:creationId xmlns:a16="http://schemas.microsoft.com/office/drawing/2014/main" xmlns="" id="{B13E59DD-8939-4CE4-A2F3-EC53B2EC3A70}"/>
                </a:ext>
              </a:extLst>
            </p:cNvPr>
            <p:cNvSpPr/>
            <p:nvPr userDrawn="1"/>
          </p:nvSpPr>
          <p:spPr bwMode="auto">
            <a:xfrm>
              <a:off x="6564335" y="3348078"/>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1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0 h 22"/>
                <a:gd name="T26" fmla="*/ 95 w 95"/>
                <a:gd name="T27" fmla="*/ 10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1"/>
                  </a:lnTo>
                  <a:lnTo>
                    <a:pt x="45" y="5"/>
                  </a:lnTo>
                  <a:lnTo>
                    <a:pt x="46" y="7"/>
                  </a:lnTo>
                  <a:lnTo>
                    <a:pt x="91" y="7"/>
                  </a:lnTo>
                  <a:lnTo>
                    <a:pt x="91" y="7"/>
                  </a:lnTo>
                  <a:lnTo>
                    <a:pt x="94" y="8"/>
                  </a:lnTo>
                  <a:lnTo>
                    <a:pt x="95" y="10"/>
                  </a:lnTo>
                  <a:lnTo>
                    <a:pt x="95" y="10"/>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1" name="Freeform 248">
              <a:extLst>
                <a:ext uri="{FF2B5EF4-FFF2-40B4-BE49-F238E27FC236}">
                  <a16:creationId xmlns:a16="http://schemas.microsoft.com/office/drawing/2014/main" xmlns="" id="{B19E6561-2E25-4C3E-AB5C-9F3AAADCF6D4}"/>
                </a:ext>
              </a:extLst>
            </p:cNvPr>
            <p:cNvSpPr/>
            <p:nvPr userDrawn="1"/>
          </p:nvSpPr>
          <p:spPr bwMode="auto">
            <a:xfrm>
              <a:off x="6564335" y="3378241"/>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2" name="Freeform 249">
              <a:extLst>
                <a:ext uri="{FF2B5EF4-FFF2-40B4-BE49-F238E27FC236}">
                  <a16:creationId xmlns:a16="http://schemas.microsoft.com/office/drawing/2014/main" xmlns="" id="{F9DB65A3-380E-442E-BA78-88BA9EAE3C5E}"/>
                </a:ext>
              </a:extLst>
            </p:cNvPr>
            <p:cNvSpPr/>
            <p:nvPr userDrawn="1"/>
          </p:nvSpPr>
          <p:spPr bwMode="auto">
            <a:xfrm>
              <a:off x="6564335" y="3408403"/>
              <a:ext cx="74613" cy="17463"/>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3" name="Freeform 250">
              <a:extLst>
                <a:ext uri="{FF2B5EF4-FFF2-40B4-BE49-F238E27FC236}">
                  <a16:creationId xmlns:a16="http://schemas.microsoft.com/office/drawing/2014/main" xmlns="" id="{5CB7BC7B-EFBA-4B26-B0C4-0D62B1AB9B4D}"/>
                </a:ext>
              </a:extLst>
            </p:cNvPr>
            <p:cNvSpPr/>
            <p:nvPr userDrawn="1"/>
          </p:nvSpPr>
          <p:spPr bwMode="auto">
            <a:xfrm>
              <a:off x="6564335" y="3438566"/>
              <a:ext cx="74613" cy="17463"/>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9 h 22"/>
                <a:gd name="T38" fmla="*/ 43 w 95"/>
                <a:gd name="T39" fmla="*/ 21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9"/>
                  </a:lnTo>
                  <a:lnTo>
                    <a:pt x="43" y="21"/>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4" name="Freeform 251">
              <a:extLst>
                <a:ext uri="{FF2B5EF4-FFF2-40B4-BE49-F238E27FC236}">
                  <a16:creationId xmlns:a16="http://schemas.microsoft.com/office/drawing/2014/main" xmlns="" id="{1E9538DD-5BAA-4EF3-8156-92998A355991}"/>
                </a:ext>
              </a:extLst>
            </p:cNvPr>
            <p:cNvSpPr/>
            <p:nvPr userDrawn="1"/>
          </p:nvSpPr>
          <p:spPr bwMode="auto">
            <a:xfrm>
              <a:off x="6564335" y="3498892"/>
              <a:ext cx="74613" cy="17463"/>
            </a:xfrm>
            <a:custGeom>
              <a:avLst/>
              <a:gdLst>
                <a:gd name="T0" fmla="*/ 36 w 95"/>
                <a:gd name="T1" fmla="*/ 23 h 23"/>
                <a:gd name="T2" fmla="*/ 0 w 95"/>
                <a:gd name="T3" fmla="*/ 23 h 23"/>
                <a:gd name="T4" fmla="*/ 0 w 95"/>
                <a:gd name="T5" fmla="*/ 0 h 23"/>
                <a:gd name="T6" fmla="*/ 36 w 95"/>
                <a:gd name="T7" fmla="*/ 0 h 23"/>
                <a:gd name="T8" fmla="*/ 36 w 95"/>
                <a:gd name="T9" fmla="*/ 0 h 23"/>
                <a:gd name="T10" fmla="*/ 39 w 95"/>
                <a:gd name="T11" fmla="*/ 1 h 23"/>
                <a:gd name="T12" fmla="*/ 43 w 95"/>
                <a:gd name="T13" fmla="*/ 2 h 23"/>
                <a:gd name="T14" fmla="*/ 45 w 95"/>
                <a:gd name="T15" fmla="*/ 5 h 23"/>
                <a:gd name="T16" fmla="*/ 46 w 95"/>
                <a:gd name="T17" fmla="*/ 8 h 23"/>
                <a:gd name="T18" fmla="*/ 91 w 95"/>
                <a:gd name="T19" fmla="*/ 8 h 23"/>
                <a:gd name="T20" fmla="*/ 91 w 95"/>
                <a:gd name="T21" fmla="*/ 8 h 23"/>
                <a:gd name="T22" fmla="*/ 94 w 95"/>
                <a:gd name="T23" fmla="*/ 9 h 23"/>
                <a:gd name="T24" fmla="*/ 95 w 95"/>
                <a:gd name="T25" fmla="*/ 12 h 23"/>
                <a:gd name="T26" fmla="*/ 95 w 95"/>
                <a:gd name="T27" fmla="*/ 12 h 23"/>
                <a:gd name="T28" fmla="*/ 94 w 95"/>
                <a:gd name="T29" fmla="*/ 14 h 23"/>
                <a:gd name="T30" fmla="*/ 91 w 95"/>
                <a:gd name="T31" fmla="*/ 15 h 23"/>
                <a:gd name="T32" fmla="*/ 46 w 95"/>
                <a:gd name="T33" fmla="*/ 15 h 23"/>
                <a:gd name="T34" fmla="*/ 46 w 95"/>
                <a:gd name="T35" fmla="*/ 15 h 23"/>
                <a:gd name="T36" fmla="*/ 45 w 95"/>
                <a:gd name="T37" fmla="*/ 19 h 23"/>
                <a:gd name="T38" fmla="*/ 43 w 95"/>
                <a:gd name="T39" fmla="*/ 21 h 23"/>
                <a:gd name="T40" fmla="*/ 39 w 95"/>
                <a:gd name="T41" fmla="*/ 22 h 23"/>
                <a:gd name="T42" fmla="*/ 36 w 95"/>
                <a:gd name="T43" fmla="*/ 23 h 23"/>
                <a:gd name="T44" fmla="*/ 36 w 95"/>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36" y="23"/>
                  </a:moveTo>
                  <a:lnTo>
                    <a:pt x="0" y="23"/>
                  </a:lnTo>
                  <a:lnTo>
                    <a:pt x="0" y="0"/>
                  </a:lnTo>
                  <a:lnTo>
                    <a:pt x="36" y="0"/>
                  </a:lnTo>
                  <a:lnTo>
                    <a:pt x="36" y="0"/>
                  </a:lnTo>
                  <a:lnTo>
                    <a:pt x="39" y="1"/>
                  </a:lnTo>
                  <a:lnTo>
                    <a:pt x="43" y="2"/>
                  </a:lnTo>
                  <a:lnTo>
                    <a:pt x="45" y="5"/>
                  </a:lnTo>
                  <a:lnTo>
                    <a:pt x="46" y="8"/>
                  </a:lnTo>
                  <a:lnTo>
                    <a:pt x="91" y="8"/>
                  </a:lnTo>
                  <a:lnTo>
                    <a:pt x="91" y="8"/>
                  </a:lnTo>
                  <a:lnTo>
                    <a:pt x="94" y="9"/>
                  </a:lnTo>
                  <a:lnTo>
                    <a:pt x="95" y="12"/>
                  </a:lnTo>
                  <a:lnTo>
                    <a:pt x="95" y="12"/>
                  </a:lnTo>
                  <a:lnTo>
                    <a:pt x="94" y="14"/>
                  </a:lnTo>
                  <a:lnTo>
                    <a:pt x="91" y="15"/>
                  </a:lnTo>
                  <a:lnTo>
                    <a:pt x="46" y="15"/>
                  </a:lnTo>
                  <a:lnTo>
                    <a:pt x="46" y="15"/>
                  </a:lnTo>
                  <a:lnTo>
                    <a:pt x="45" y="19"/>
                  </a:lnTo>
                  <a:lnTo>
                    <a:pt x="43" y="21"/>
                  </a:lnTo>
                  <a:lnTo>
                    <a:pt x="39" y="22"/>
                  </a:lnTo>
                  <a:lnTo>
                    <a:pt x="36" y="23"/>
                  </a:lnTo>
                  <a:lnTo>
                    <a:pt x="36" y="2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5" name="Freeform 252">
              <a:extLst>
                <a:ext uri="{FF2B5EF4-FFF2-40B4-BE49-F238E27FC236}">
                  <a16:creationId xmlns:a16="http://schemas.microsoft.com/office/drawing/2014/main" xmlns="" id="{2F6995FC-BE45-4BEC-AE8D-2AFA16E79D23}"/>
                </a:ext>
              </a:extLst>
            </p:cNvPr>
            <p:cNvSpPr/>
            <p:nvPr userDrawn="1"/>
          </p:nvSpPr>
          <p:spPr bwMode="auto">
            <a:xfrm>
              <a:off x="6564335" y="3468729"/>
              <a:ext cx="74613" cy="17463"/>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8 h 22"/>
                <a:gd name="T18" fmla="*/ 91 w 95"/>
                <a:gd name="T19" fmla="*/ 8 h 22"/>
                <a:gd name="T20" fmla="*/ 91 w 95"/>
                <a:gd name="T21" fmla="*/ 8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9 h 22"/>
                <a:gd name="T38" fmla="*/ 43 w 95"/>
                <a:gd name="T39" fmla="*/ 21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8"/>
                  </a:lnTo>
                  <a:lnTo>
                    <a:pt x="91" y="8"/>
                  </a:lnTo>
                  <a:lnTo>
                    <a:pt x="91" y="8"/>
                  </a:lnTo>
                  <a:lnTo>
                    <a:pt x="94" y="8"/>
                  </a:lnTo>
                  <a:lnTo>
                    <a:pt x="95" y="12"/>
                  </a:lnTo>
                  <a:lnTo>
                    <a:pt x="95" y="12"/>
                  </a:lnTo>
                  <a:lnTo>
                    <a:pt x="94" y="14"/>
                  </a:lnTo>
                  <a:lnTo>
                    <a:pt x="91" y="15"/>
                  </a:lnTo>
                  <a:lnTo>
                    <a:pt x="46" y="15"/>
                  </a:lnTo>
                  <a:lnTo>
                    <a:pt x="46" y="15"/>
                  </a:lnTo>
                  <a:lnTo>
                    <a:pt x="45" y="19"/>
                  </a:lnTo>
                  <a:lnTo>
                    <a:pt x="43" y="21"/>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381" name="Group 380">
            <a:extLst>
              <a:ext uri="{FF2B5EF4-FFF2-40B4-BE49-F238E27FC236}">
                <a16:creationId xmlns:a16="http://schemas.microsoft.com/office/drawing/2014/main" xmlns="" id="{1A909330-67FB-4AA2-A1D6-918C768AAFA9}"/>
              </a:ext>
            </a:extLst>
          </p:cNvPr>
          <p:cNvGrpSpPr/>
          <p:nvPr userDrawn="1"/>
        </p:nvGrpSpPr>
        <p:grpSpPr>
          <a:xfrm>
            <a:off x="4978417" y="2967073"/>
            <a:ext cx="808040" cy="808047"/>
            <a:chOff x="4978417" y="2967073"/>
            <a:chExt cx="808040" cy="808047"/>
          </a:xfrm>
        </p:grpSpPr>
        <p:sp>
          <p:nvSpPr>
            <p:cNvPr id="314" name="Freeform 211">
              <a:extLst>
                <a:ext uri="{FF2B5EF4-FFF2-40B4-BE49-F238E27FC236}">
                  <a16:creationId xmlns:a16="http://schemas.microsoft.com/office/drawing/2014/main" xmlns="" id="{703FF4DA-DE81-465F-8819-1BA5B7D2A754}"/>
                </a:ext>
              </a:extLst>
            </p:cNvPr>
            <p:cNvSpPr/>
            <p:nvPr userDrawn="1"/>
          </p:nvSpPr>
          <p:spPr bwMode="auto">
            <a:xfrm>
              <a:off x="4978417" y="2967073"/>
              <a:ext cx="808040" cy="808047"/>
            </a:xfrm>
            <a:custGeom>
              <a:avLst/>
              <a:gdLst>
                <a:gd name="T0" fmla="*/ 1017 w 1018"/>
                <a:gd name="T1" fmla="*/ 536 h 1018"/>
                <a:gd name="T2" fmla="*/ 1008 w 1018"/>
                <a:gd name="T3" fmla="*/ 612 h 1018"/>
                <a:gd name="T4" fmla="*/ 987 w 1018"/>
                <a:gd name="T5" fmla="*/ 684 h 1018"/>
                <a:gd name="T6" fmla="*/ 956 w 1018"/>
                <a:gd name="T7" fmla="*/ 751 h 1018"/>
                <a:gd name="T8" fmla="*/ 917 w 1018"/>
                <a:gd name="T9" fmla="*/ 813 h 1018"/>
                <a:gd name="T10" fmla="*/ 869 w 1018"/>
                <a:gd name="T11" fmla="*/ 869 h 1018"/>
                <a:gd name="T12" fmla="*/ 813 w 1018"/>
                <a:gd name="T13" fmla="*/ 917 h 1018"/>
                <a:gd name="T14" fmla="*/ 752 w 1018"/>
                <a:gd name="T15" fmla="*/ 956 h 1018"/>
                <a:gd name="T16" fmla="*/ 685 w 1018"/>
                <a:gd name="T17" fmla="*/ 987 h 1018"/>
                <a:gd name="T18" fmla="*/ 612 w 1018"/>
                <a:gd name="T19" fmla="*/ 1008 h 1018"/>
                <a:gd name="T20" fmla="*/ 536 w 1018"/>
                <a:gd name="T21" fmla="*/ 1017 h 1018"/>
                <a:gd name="T22" fmla="*/ 483 w 1018"/>
                <a:gd name="T23" fmla="*/ 1017 h 1018"/>
                <a:gd name="T24" fmla="*/ 407 w 1018"/>
                <a:gd name="T25" fmla="*/ 1008 h 1018"/>
                <a:gd name="T26" fmla="*/ 334 w 1018"/>
                <a:gd name="T27" fmla="*/ 987 h 1018"/>
                <a:gd name="T28" fmla="*/ 268 w 1018"/>
                <a:gd name="T29" fmla="*/ 956 h 1018"/>
                <a:gd name="T30" fmla="*/ 205 w 1018"/>
                <a:gd name="T31" fmla="*/ 917 h 1018"/>
                <a:gd name="T32" fmla="*/ 150 w 1018"/>
                <a:gd name="T33" fmla="*/ 869 h 1018"/>
                <a:gd name="T34" fmla="*/ 102 w 1018"/>
                <a:gd name="T35" fmla="*/ 813 h 1018"/>
                <a:gd name="T36" fmla="*/ 63 w 1018"/>
                <a:gd name="T37" fmla="*/ 751 h 1018"/>
                <a:gd name="T38" fmla="*/ 32 w 1018"/>
                <a:gd name="T39" fmla="*/ 684 h 1018"/>
                <a:gd name="T40" fmla="*/ 11 w 1018"/>
                <a:gd name="T41" fmla="*/ 612 h 1018"/>
                <a:gd name="T42" fmla="*/ 2 w 1018"/>
                <a:gd name="T43" fmla="*/ 536 h 1018"/>
                <a:gd name="T44" fmla="*/ 2 w 1018"/>
                <a:gd name="T45" fmla="*/ 483 h 1018"/>
                <a:gd name="T46" fmla="*/ 11 w 1018"/>
                <a:gd name="T47" fmla="*/ 406 h 1018"/>
                <a:gd name="T48" fmla="*/ 32 w 1018"/>
                <a:gd name="T49" fmla="*/ 334 h 1018"/>
                <a:gd name="T50" fmla="*/ 63 w 1018"/>
                <a:gd name="T51" fmla="*/ 266 h 1018"/>
                <a:gd name="T52" fmla="*/ 102 w 1018"/>
                <a:gd name="T53" fmla="*/ 205 h 1018"/>
                <a:gd name="T54" fmla="*/ 150 w 1018"/>
                <a:gd name="T55" fmla="*/ 150 h 1018"/>
                <a:gd name="T56" fmla="*/ 205 w 1018"/>
                <a:gd name="T57" fmla="*/ 101 h 1018"/>
                <a:gd name="T58" fmla="*/ 268 w 1018"/>
                <a:gd name="T59" fmla="*/ 62 h 1018"/>
                <a:gd name="T60" fmla="*/ 334 w 1018"/>
                <a:gd name="T61" fmla="*/ 31 h 1018"/>
                <a:gd name="T62" fmla="*/ 407 w 1018"/>
                <a:gd name="T63" fmla="*/ 10 h 1018"/>
                <a:gd name="T64" fmla="*/ 483 w 1018"/>
                <a:gd name="T65" fmla="*/ 1 h 1018"/>
                <a:gd name="T66" fmla="*/ 536 w 1018"/>
                <a:gd name="T67" fmla="*/ 1 h 1018"/>
                <a:gd name="T68" fmla="*/ 612 w 1018"/>
                <a:gd name="T69" fmla="*/ 10 h 1018"/>
                <a:gd name="T70" fmla="*/ 685 w 1018"/>
                <a:gd name="T71" fmla="*/ 31 h 1018"/>
                <a:gd name="T72" fmla="*/ 752 w 1018"/>
                <a:gd name="T73" fmla="*/ 62 h 1018"/>
                <a:gd name="T74" fmla="*/ 813 w 1018"/>
                <a:gd name="T75" fmla="*/ 101 h 1018"/>
                <a:gd name="T76" fmla="*/ 869 w 1018"/>
                <a:gd name="T77" fmla="*/ 150 h 1018"/>
                <a:gd name="T78" fmla="*/ 917 w 1018"/>
                <a:gd name="T79" fmla="*/ 205 h 1018"/>
                <a:gd name="T80" fmla="*/ 956 w 1018"/>
                <a:gd name="T81" fmla="*/ 266 h 1018"/>
                <a:gd name="T82" fmla="*/ 987 w 1018"/>
                <a:gd name="T83" fmla="*/ 334 h 1018"/>
                <a:gd name="T84" fmla="*/ 1008 w 1018"/>
                <a:gd name="T85" fmla="*/ 406 h 1018"/>
                <a:gd name="T86" fmla="*/ 1017 w 1018"/>
                <a:gd name="T87" fmla="*/ 483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8" h="1018">
                  <a:moveTo>
                    <a:pt x="1018" y="509"/>
                  </a:moveTo>
                  <a:lnTo>
                    <a:pt x="1018" y="509"/>
                  </a:lnTo>
                  <a:lnTo>
                    <a:pt x="1017" y="536"/>
                  </a:lnTo>
                  <a:lnTo>
                    <a:pt x="1015" y="561"/>
                  </a:lnTo>
                  <a:lnTo>
                    <a:pt x="1013" y="586"/>
                  </a:lnTo>
                  <a:lnTo>
                    <a:pt x="1008" y="612"/>
                  </a:lnTo>
                  <a:lnTo>
                    <a:pt x="1002" y="636"/>
                  </a:lnTo>
                  <a:lnTo>
                    <a:pt x="995" y="660"/>
                  </a:lnTo>
                  <a:lnTo>
                    <a:pt x="987" y="684"/>
                  </a:lnTo>
                  <a:lnTo>
                    <a:pt x="978" y="707"/>
                  </a:lnTo>
                  <a:lnTo>
                    <a:pt x="968" y="729"/>
                  </a:lnTo>
                  <a:lnTo>
                    <a:pt x="956" y="751"/>
                  </a:lnTo>
                  <a:lnTo>
                    <a:pt x="945" y="773"/>
                  </a:lnTo>
                  <a:lnTo>
                    <a:pt x="931" y="794"/>
                  </a:lnTo>
                  <a:lnTo>
                    <a:pt x="917" y="813"/>
                  </a:lnTo>
                  <a:lnTo>
                    <a:pt x="902" y="833"/>
                  </a:lnTo>
                  <a:lnTo>
                    <a:pt x="886" y="851"/>
                  </a:lnTo>
                  <a:lnTo>
                    <a:pt x="869" y="869"/>
                  </a:lnTo>
                  <a:lnTo>
                    <a:pt x="851" y="886"/>
                  </a:lnTo>
                  <a:lnTo>
                    <a:pt x="833" y="902"/>
                  </a:lnTo>
                  <a:lnTo>
                    <a:pt x="813" y="917"/>
                  </a:lnTo>
                  <a:lnTo>
                    <a:pt x="794" y="931"/>
                  </a:lnTo>
                  <a:lnTo>
                    <a:pt x="773" y="945"/>
                  </a:lnTo>
                  <a:lnTo>
                    <a:pt x="752" y="956"/>
                  </a:lnTo>
                  <a:lnTo>
                    <a:pt x="731" y="968"/>
                  </a:lnTo>
                  <a:lnTo>
                    <a:pt x="708" y="978"/>
                  </a:lnTo>
                  <a:lnTo>
                    <a:pt x="685" y="987"/>
                  </a:lnTo>
                  <a:lnTo>
                    <a:pt x="660" y="995"/>
                  </a:lnTo>
                  <a:lnTo>
                    <a:pt x="636" y="1002"/>
                  </a:lnTo>
                  <a:lnTo>
                    <a:pt x="612" y="1008"/>
                  </a:lnTo>
                  <a:lnTo>
                    <a:pt x="587" y="1011"/>
                  </a:lnTo>
                  <a:lnTo>
                    <a:pt x="561" y="1015"/>
                  </a:lnTo>
                  <a:lnTo>
                    <a:pt x="536" y="1017"/>
                  </a:lnTo>
                  <a:lnTo>
                    <a:pt x="509" y="1018"/>
                  </a:lnTo>
                  <a:lnTo>
                    <a:pt x="509" y="1018"/>
                  </a:lnTo>
                  <a:lnTo>
                    <a:pt x="483" y="1017"/>
                  </a:lnTo>
                  <a:lnTo>
                    <a:pt x="458" y="1015"/>
                  </a:lnTo>
                  <a:lnTo>
                    <a:pt x="432" y="1011"/>
                  </a:lnTo>
                  <a:lnTo>
                    <a:pt x="407" y="1008"/>
                  </a:lnTo>
                  <a:lnTo>
                    <a:pt x="383" y="1002"/>
                  </a:lnTo>
                  <a:lnTo>
                    <a:pt x="359" y="995"/>
                  </a:lnTo>
                  <a:lnTo>
                    <a:pt x="334" y="987"/>
                  </a:lnTo>
                  <a:lnTo>
                    <a:pt x="311" y="978"/>
                  </a:lnTo>
                  <a:lnTo>
                    <a:pt x="290" y="968"/>
                  </a:lnTo>
                  <a:lnTo>
                    <a:pt x="268" y="956"/>
                  </a:lnTo>
                  <a:lnTo>
                    <a:pt x="246" y="945"/>
                  </a:lnTo>
                  <a:lnTo>
                    <a:pt x="225" y="931"/>
                  </a:lnTo>
                  <a:lnTo>
                    <a:pt x="205" y="917"/>
                  </a:lnTo>
                  <a:lnTo>
                    <a:pt x="186" y="902"/>
                  </a:lnTo>
                  <a:lnTo>
                    <a:pt x="167" y="886"/>
                  </a:lnTo>
                  <a:lnTo>
                    <a:pt x="150" y="869"/>
                  </a:lnTo>
                  <a:lnTo>
                    <a:pt x="133" y="851"/>
                  </a:lnTo>
                  <a:lnTo>
                    <a:pt x="117" y="833"/>
                  </a:lnTo>
                  <a:lnTo>
                    <a:pt x="102" y="813"/>
                  </a:lnTo>
                  <a:lnTo>
                    <a:pt x="88" y="794"/>
                  </a:lnTo>
                  <a:lnTo>
                    <a:pt x="74" y="773"/>
                  </a:lnTo>
                  <a:lnTo>
                    <a:pt x="63" y="751"/>
                  </a:lnTo>
                  <a:lnTo>
                    <a:pt x="51" y="729"/>
                  </a:lnTo>
                  <a:lnTo>
                    <a:pt x="41" y="707"/>
                  </a:lnTo>
                  <a:lnTo>
                    <a:pt x="32" y="684"/>
                  </a:lnTo>
                  <a:lnTo>
                    <a:pt x="23" y="660"/>
                  </a:lnTo>
                  <a:lnTo>
                    <a:pt x="17" y="636"/>
                  </a:lnTo>
                  <a:lnTo>
                    <a:pt x="11" y="612"/>
                  </a:lnTo>
                  <a:lnTo>
                    <a:pt x="7" y="586"/>
                  </a:lnTo>
                  <a:lnTo>
                    <a:pt x="4" y="561"/>
                  </a:lnTo>
                  <a:lnTo>
                    <a:pt x="2" y="536"/>
                  </a:lnTo>
                  <a:lnTo>
                    <a:pt x="0" y="509"/>
                  </a:lnTo>
                  <a:lnTo>
                    <a:pt x="0" y="509"/>
                  </a:lnTo>
                  <a:lnTo>
                    <a:pt x="2" y="483"/>
                  </a:lnTo>
                  <a:lnTo>
                    <a:pt x="4" y="457"/>
                  </a:lnTo>
                  <a:lnTo>
                    <a:pt x="7" y="432"/>
                  </a:lnTo>
                  <a:lnTo>
                    <a:pt x="11" y="406"/>
                  </a:lnTo>
                  <a:lnTo>
                    <a:pt x="17" y="382"/>
                  </a:lnTo>
                  <a:lnTo>
                    <a:pt x="23" y="358"/>
                  </a:lnTo>
                  <a:lnTo>
                    <a:pt x="32" y="334"/>
                  </a:lnTo>
                  <a:lnTo>
                    <a:pt x="41" y="311"/>
                  </a:lnTo>
                  <a:lnTo>
                    <a:pt x="51" y="289"/>
                  </a:lnTo>
                  <a:lnTo>
                    <a:pt x="63" y="266"/>
                  </a:lnTo>
                  <a:lnTo>
                    <a:pt x="74" y="245"/>
                  </a:lnTo>
                  <a:lnTo>
                    <a:pt x="88" y="224"/>
                  </a:lnTo>
                  <a:lnTo>
                    <a:pt x="102" y="205"/>
                  </a:lnTo>
                  <a:lnTo>
                    <a:pt x="117" y="185"/>
                  </a:lnTo>
                  <a:lnTo>
                    <a:pt x="133" y="167"/>
                  </a:lnTo>
                  <a:lnTo>
                    <a:pt x="150" y="150"/>
                  </a:lnTo>
                  <a:lnTo>
                    <a:pt x="167" y="132"/>
                  </a:lnTo>
                  <a:lnTo>
                    <a:pt x="186" y="116"/>
                  </a:lnTo>
                  <a:lnTo>
                    <a:pt x="205" y="101"/>
                  </a:lnTo>
                  <a:lnTo>
                    <a:pt x="225" y="87"/>
                  </a:lnTo>
                  <a:lnTo>
                    <a:pt x="246" y="73"/>
                  </a:lnTo>
                  <a:lnTo>
                    <a:pt x="268" y="62"/>
                  </a:lnTo>
                  <a:lnTo>
                    <a:pt x="290" y="50"/>
                  </a:lnTo>
                  <a:lnTo>
                    <a:pt x="311" y="40"/>
                  </a:lnTo>
                  <a:lnTo>
                    <a:pt x="334" y="31"/>
                  </a:lnTo>
                  <a:lnTo>
                    <a:pt x="359" y="23"/>
                  </a:lnTo>
                  <a:lnTo>
                    <a:pt x="383" y="16"/>
                  </a:lnTo>
                  <a:lnTo>
                    <a:pt x="407" y="10"/>
                  </a:lnTo>
                  <a:lnTo>
                    <a:pt x="432" y="6"/>
                  </a:lnTo>
                  <a:lnTo>
                    <a:pt x="458" y="3"/>
                  </a:lnTo>
                  <a:lnTo>
                    <a:pt x="483" y="1"/>
                  </a:lnTo>
                  <a:lnTo>
                    <a:pt x="509" y="0"/>
                  </a:lnTo>
                  <a:lnTo>
                    <a:pt x="509" y="0"/>
                  </a:lnTo>
                  <a:lnTo>
                    <a:pt x="536" y="1"/>
                  </a:lnTo>
                  <a:lnTo>
                    <a:pt x="561" y="3"/>
                  </a:lnTo>
                  <a:lnTo>
                    <a:pt x="587" y="6"/>
                  </a:lnTo>
                  <a:lnTo>
                    <a:pt x="612" y="10"/>
                  </a:lnTo>
                  <a:lnTo>
                    <a:pt x="636" y="16"/>
                  </a:lnTo>
                  <a:lnTo>
                    <a:pt x="660" y="23"/>
                  </a:lnTo>
                  <a:lnTo>
                    <a:pt x="685" y="31"/>
                  </a:lnTo>
                  <a:lnTo>
                    <a:pt x="708" y="40"/>
                  </a:lnTo>
                  <a:lnTo>
                    <a:pt x="731" y="50"/>
                  </a:lnTo>
                  <a:lnTo>
                    <a:pt x="752" y="62"/>
                  </a:lnTo>
                  <a:lnTo>
                    <a:pt x="773" y="73"/>
                  </a:lnTo>
                  <a:lnTo>
                    <a:pt x="794" y="87"/>
                  </a:lnTo>
                  <a:lnTo>
                    <a:pt x="813" y="101"/>
                  </a:lnTo>
                  <a:lnTo>
                    <a:pt x="833" y="116"/>
                  </a:lnTo>
                  <a:lnTo>
                    <a:pt x="851" y="132"/>
                  </a:lnTo>
                  <a:lnTo>
                    <a:pt x="869" y="150"/>
                  </a:lnTo>
                  <a:lnTo>
                    <a:pt x="886" y="167"/>
                  </a:lnTo>
                  <a:lnTo>
                    <a:pt x="902" y="185"/>
                  </a:lnTo>
                  <a:lnTo>
                    <a:pt x="917" y="205"/>
                  </a:lnTo>
                  <a:lnTo>
                    <a:pt x="931" y="224"/>
                  </a:lnTo>
                  <a:lnTo>
                    <a:pt x="945" y="245"/>
                  </a:lnTo>
                  <a:lnTo>
                    <a:pt x="956" y="266"/>
                  </a:lnTo>
                  <a:lnTo>
                    <a:pt x="968" y="289"/>
                  </a:lnTo>
                  <a:lnTo>
                    <a:pt x="978" y="311"/>
                  </a:lnTo>
                  <a:lnTo>
                    <a:pt x="987" y="334"/>
                  </a:lnTo>
                  <a:lnTo>
                    <a:pt x="995" y="358"/>
                  </a:lnTo>
                  <a:lnTo>
                    <a:pt x="1002" y="382"/>
                  </a:lnTo>
                  <a:lnTo>
                    <a:pt x="1008" y="406"/>
                  </a:lnTo>
                  <a:lnTo>
                    <a:pt x="1013" y="432"/>
                  </a:lnTo>
                  <a:lnTo>
                    <a:pt x="1015" y="457"/>
                  </a:lnTo>
                  <a:lnTo>
                    <a:pt x="1017" y="483"/>
                  </a:lnTo>
                  <a:lnTo>
                    <a:pt x="1018" y="509"/>
                  </a:lnTo>
                  <a:lnTo>
                    <a:pt x="1018" y="509"/>
                  </a:lnTo>
                  <a:close/>
                </a:path>
              </a:pathLst>
            </a:custGeom>
            <a:solidFill>
              <a:srgbClr val="49CFA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6" name="Freeform 253">
              <a:extLst>
                <a:ext uri="{FF2B5EF4-FFF2-40B4-BE49-F238E27FC236}">
                  <a16:creationId xmlns:a16="http://schemas.microsoft.com/office/drawing/2014/main" xmlns="" id="{0DCEB80E-6578-4215-BE93-740814AA6972}"/>
                </a:ext>
              </a:extLst>
            </p:cNvPr>
            <p:cNvSpPr>
              <a:spLocks noEditPoints="1"/>
            </p:cNvSpPr>
            <p:nvPr userDrawn="1"/>
          </p:nvSpPr>
          <p:spPr bwMode="auto">
            <a:xfrm>
              <a:off x="5221305" y="3097250"/>
              <a:ext cx="325439" cy="428630"/>
            </a:xfrm>
            <a:custGeom>
              <a:avLst/>
              <a:gdLst>
                <a:gd name="T0" fmla="*/ 136 w 409"/>
                <a:gd name="T1" fmla="*/ 539 h 539"/>
                <a:gd name="T2" fmla="*/ 120 w 409"/>
                <a:gd name="T3" fmla="*/ 530 h 539"/>
                <a:gd name="T4" fmla="*/ 118 w 409"/>
                <a:gd name="T5" fmla="*/ 482 h 539"/>
                <a:gd name="T6" fmla="*/ 108 w 409"/>
                <a:gd name="T7" fmla="*/ 437 h 539"/>
                <a:gd name="T8" fmla="*/ 80 w 409"/>
                <a:gd name="T9" fmla="*/ 389 h 539"/>
                <a:gd name="T10" fmla="*/ 39 w 409"/>
                <a:gd name="T11" fmla="*/ 324 h 539"/>
                <a:gd name="T12" fmla="*/ 21 w 409"/>
                <a:gd name="T13" fmla="*/ 293 h 539"/>
                <a:gd name="T14" fmla="*/ 18 w 409"/>
                <a:gd name="T15" fmla="*/ 291 h 539"/>
                <a:gd name="T16" fmla="*/ 1 w 409"/>
                <a:gd name="T17" fmla="*/ 227 h 539"/>
                <a:gd name="T18" fmla="*/ 1 w 409"/>
                <a:gd name="T19" fmla="*/ 184 h 539"/>
                <a:gd name="T20" fmla="*/ 16 w 409"/>
                <a:gd name="T21" fmla="*/ 125 h 539"/>
                <a:gd name="T22" fmla="*/ 46 w 409"/>
                <a:gd name="T23" fmla="*/ 74 h 539"/>
                <a:gd name="T24" fmla="*/ 90 w 409"/>
                <a:gd name="T25" fmla="*/ 34 h 539"/>
                <a:gd name="T26" fmla="*/ 144 w 409"/>
                <a:gd name="T27" fmla="*/ 9 h 539"/>
                <a:gd name="T28" fmla="*/ 204 w 409"/>
                <a:gd name="T29" fmla="*/ 0 h 539"/>
                <a:gd name="T30" fmla="*/ 245 w 409"/>
                <a:gd name="T31" fmla="*/ 4 h 539"/>
                <a:gd name="T32" fmla="*/ 302 w 409"/>
                <a:gd name="T33" fmla="*/ 25 h 539"/>
                <a:gd name="T34" fmla="*/ 349 w 409"/>
                <a:gd name="T35" fmla="*/ 59 h 539"/>
                <a:gd name="T36" fmla="*/ 383 w 409"/>
                <a:gd name="T37" fmla="*/ 107 h 539"/>
                <a:gd name="T38" fmla="*/ 404 w 409"/>
                <a:gd name="T39" fmla="*/ 163 h 539"/>
                <a:gd name="T40" fmla="*/ 409 w 409"/>
                <a:gd name="T41" fmla="*/ 205 h 539"/>
                <a:gd name="T42" fmla="*/ 398 w 409"/>
                <a:gd name="T43" fmla="*/ 270 h 539"/>
                <a:gd name="T44" fmla="*/ 388 w 409"/>
                <a:gd name="T45" fmla="*/ 293 h 539"/>
                <a:gd name="T46" fmla="*/ 369 w 409"/>
                <a:gd name="T47" fmla="*/ 324 h 539"/>
                <a:gd name="T48" fmla="*/ 349 w 409"/>
                <a:gd name="T49" fmla="*/ 356 h 539"/>
                <a:gd name="T50" fmla="*/ 308 w 409"/>
                <a:gd name="T51" fmla="*/ 421 h 539"/>
                <a:gd name="T52" fmla="*/ 291 w 409"/>
                <a:gd name="T53" fmla="*/ 468 h 539"/>
                <a:gd name="T54" fmla="*/ 289 w 409"/>
                <a:gd name="T55" fmla="*/ 523 h 539"/>
                <a:gd name="T56" fmla="*/ 280 w 409"/>
                <a:gd name="T57" fmla="*/ 538 h 539"/>
                <a:gd name="T58" fmla="*/ 204 w 409"/>
                <a:gd name="T59" fmla="*/ 11 h 539"/>
                <a:gd name="T60" fmla="*/ 166 w 409"/>
                <a:gd name="T61" fmla="*/ 14 h 539"/>
                <a:gd name="T62" fmla="*/ 111 w 409"/>
                <a:gd name="T63" fmla="*/ 34 h 539"/>
                <a:gd name="T64" fmla="*/ 68 w 409"/>
                <a:gd name="T65" fmla="*/ 67 h 539"/>
                <a:gd name="T66" fmla="*/ 34 w 409"/>
                <a:gd name="T67" fmla="*/ 112 h 539"/>
                <a:gd name="T68" fmla="*/ 15 w 409"/>
                <a:gd name="T69" fmla="*/ 165 h 539"/>
                <a:gd name="T70" fmla="*/ 11 w 409"/>
                <a:gd name="T71" fmla="*/ 205 h 539"/>
                <a:gd name="T72" fmla="*/ 22 w 409"/>
                <a:gd name="T73" fmla="*/ 266 h 539"/>
                <a:gd name="T74" fmla="*/ 30 w 409"/>
                <a:gd name="T75" fmla="*/ 288 h 539"/>
                <a:gd name="T76" fmla="*/ 39 w 409"/>
                <a:gd name="T77" fmla="*/ 304 h 539"/>
                <a:gd name="T78" fmla="*/ 48 w 409"/>
                <a:gd name="T79" fmla="*/ 319 h 539"/>
                <a:gd name="T80" fmla="*/ 92 w 409"/>
                <a:gd name="T81" fmla="*/ 384 h 539"/>
                <a:gd name="T82" fmla="*/ 120 w 409"/>
                <a:gd name="T83" fmla="*/ 435 h 539"/>
                <a:gd name="T84" fmla="*/ 130 w 409"/>
                <a:gd name="T85" fmla="*/ 482 h 539"/>
                <a:gd name="T86" fmla="*/ 131 w 409"/>
                <a:gd name="T87" fmla="*/ 525 h 539"/>
                <a:gd name="T88" fmla="*/ 136 w 409"/>
                <a:gd name="T89" fmla="*/ 527 h 539"/>
                <a:gd name="T90" fmla="*/ 275 w 409"/>
                <a:gd name="T91" fmla="*/ 527 h 539"/>
                <a:gd name="T92" fmla="*/ 277 w 409"/>
                <a:gd name="T93" fmla="*/ 523 h 539"/>
                <a:gd name="T94" fmla="*/ 280 w 409"/>
                <a:gd name="T95" fmla="*/ 467 h 539"/>
                <a:gd name="T96" fmla="*/ 297 w 409"/>
                <a:gd name="T97" fmla="*/ 419 h 539"/>
                <a:gd name="T98" fmla="*/ 340 w 409"/>
                <a:gd name="T99" fmla="*/ 350 h 539"/>
                <a:gd name="T100" fmla="*/ 360 w 409"/>
                <a:gd name="T101" fmla="*/ 318 h 539"/>
                <a:gd name="T102" fmla="*/ 378 w 409"/>
                <a:gd name="T103" fmla="*/ 289 h 539"/>
                <a:gd name="T104" fmla="*/ 379 w 409"/>
                <a:gd name="T105" fmla="*/ 286 h 539"/>
                <a:gd name="T106" fmla="*/ 392 w 409"/>
                <a:gd name="T107" fmla="*/ 246 h 539"/>
                <a:gd name="T108" fmla="*/ 397 w 409"/>
                <a:gd name="T109" fmla="*/ 205 h 539"/>
                <a:gd name="T110" fmla="*/ 389 w 409"/>
                <a:gd name="T111" fmla="*/ 147 h 539"/>
                <a:gd name="T112" fmla="*/ 364 w 409"/>
                <a:gd name="T113" fmla="*/ 96 h 539"/>
                <a:gd name="T114" fmla="*/ 327 w 409"/>
                <a:gd name="T115" fmla="*/ 55 h 539"/>
                <a:gd name="T116" fmla="*/ 280 w 409"/>
                <a:gd name="T117" fmla="*/ 26 h 539"/>
                <a:gd name="T118" fmla="*/ 223 w 409"/>
                <a:gd name="T119" fmla="*/ 1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9" h="539">
                  <a:moveTo>
                    <a:pt x="273" y="539"/>
                  </a:moveTo>
                  <a:lnTo>
                    <a:pt x="136" y="539"/>
                  </a:lnTo>
                  <a:lnTo>
                    <a:pt x="136" y="539"/>
                  </a:lnTo>
                  <a:lnTo>
                    <a:pt x="129" y="538"/>
                  </a:lnTo>
                  <a:lnTo>
                    <a:pt x="124" y="534"/>
                  </a:lnTo>
                  <a:lnTo>
                    <a:pt x="120" y="530"/>
                  </a:lnTo>
                  <a:lnTo>
                    <a:pt x="118" y="523"/>
                  </a:lnTo>
                  <a:lnTo>
                    <a:pt x="118" y="482"/>
                  </a:lnTo>
                  <a:lnTo>
                    <a:pt x="118" y="482"/>
                  </a:lnTo>
                  <a:lnTo>
                    <a:pt x="117" y="468"/>
                  </a:lnTo>
                  <a:lnTo>
                    <a:pt x="114" y="453"/>
                  </a:lnTo>
                  <a:lnTo>
                    <a:pt x="108" y="437"/>
                  </a:lnTo>
                  <a:lnTo>
                    <a:pt x="100" y="421"/>
                  </a:lnTo>
                  <a:lnTo>
                    <a:pt x="91" y="405"/>
                  </a:lnTo>
                  <a:lnTo>
                    <a:pt x="80" y="389"/>
                  </a:lnTo>
                  <a:lnTo>
                    <a:pt x="59" y="356"/>
                  </a:lnTo>
                  <a:lnTo>
                    <a:pt x="59" y="356"/>
                  </a:lnTo>
                  <a:lnTo>
                    <a:pt x="39" y="324"/>
                  </a:lnTo>
                  <a:lnTo>
                    <a:pt x="39" y="324"/>
                  </a:lnTo>
                  <a:lnTo>
                    <a:pt x="29" y="309"/>
                  </a:lnTo>
                  <a:lnTo>
                    <a:pt x="21" y="293"/>
                  </a:lnTo>
                  <a:lnTo>
                    <a:pt x="21" y="293"/>
                  </a:lnTo>
                  <a:lnTo>
                    <a:pt x="18" y="291"/>
                  </a:lnTo>
                  <a:lnTo>
                    <a:pt x="18" y="291"/>
                  </a:lnTo>
                  <a:lnTo>
                    <a:pt x="10" y="270"/>
                  </a:lnTo>
                  <a:lnTo>
                    <a:pt x="4" y="248"/>
                  </a:lnTo>
                  <a:lnTo>
                    <a:pt x="1" y="227"/>
                  </a:lnTo>
                  <a:lnTo>
                    <a:pt x="0" y="205"/>
                  </a:lnTo>
                  <a:lnTo>
                    <a:pt x="0" y="205"/>
                  </a:lnTo>
                  <a:lnTo>
                    <a:pt x="1" y="184"/>
                  </a:lnTo>
                  <a:lnTo>
                    <a:pt x="3" y="163"/>
                  </a:lnTo>
                  <a:lnTo>
                    <a:pt x="9" y="144"/>
                  </a:lnTo>
                  <a:lnTo>
                    <a:pt x="16" y="125"/>
                  </a:lnTo>
                  <a:lnTo>
                    <a:pt x="24" y="107"/>
                  </a:lnTo>
                  <a:lnTo>
                    <a:pt x="34" y="89"/>
                  </a:lnTo>
                  <a:lnTo>
                    <a:pt x="46" y="74"/>
                  </a:lnTo>
                  <a:lnTo>
                    <a:pt x="60" y="59"/>
                  </a:lnTo>
                  <a:lnTo>
                    <a:pt x="73" y="47"/>
                  </a:lnTo>
                  <a:lnTo>
                    <a:pt x="90" y="34"/>
                  </a:lnTo>
                  <a:lnTo>
                    <a:pt x="107" y="25"/>
                  </a:lnTo>
                  <a:lnTo>
                    <a:pt x="124" y="16"/>
                  </a:lnTo>
                  <a:lnTo>
                    <a:pt x="144" y="9"/>
                  </a:lnTo>
                  <a:lnTo>
                    <a:pt x="163" y="4"/>
                  </a:lnTo>
                  <a:lnTo>
                    <a:pt x="183" y="1"/>
                  </a:lnTo>
                  <a:lnTo>
                    <a:pt x="204" y="0"/>
                  </a:lnTo>
                  <a:lnTo>
                    <a:pt x="204" y="0"/>
                  </a:lnTo>
                  <a:lnTo>
                    <a:pt x="224" y="1"/>
                  </a:lnTo>
                  <a:lnTo>
                    <a:pt x="245" y="4"/>
                  </a:lnTo>
                  <a:lnTo>
                    <a:pt x="265" y="9"/>
                  </a:lnTo>
                  <a:lnTo>
                    <a:pt x="283" y="16"/>
                  </a:lnTo>
                  <a:lnTo>
                    <a:pt x="302" y="25"/>
                  </a:lnTo>
                  <a:lnTo>
                    <a:pt x="319" y="34"/>
                  </a:lnTo>
                  <a:lnTo>
                    <a:pt x="334" y="47"/>
                  </a:lnTo>
                  <a:lnTo>
                    <a:pt x="349" y="59"/>
                  </a:lnTo>
                  <a:lnTo>
                    <a:pt x="361" y="74"/>
                  </a:lnTo>
                  <a:lnTo>
                    <a:pt x="374" y="89"/>
                  </a:lnTo>
                  <a:lnTo>
                    <a:pt x="383" y="107"/>
                  </a:lnTo>
                  <a:lnTo>
                    <a:pt x="392" y="125"/>
                  </a:lnTo>
                  <a:lnTo>
                    <a:pt x="399" y="144"/>
                  </a:lnTo>
                  <a:lnTo>
                    <a:pt x="404" y="163"/>
                  </a:lnTo>
                  <a:lnTo>
                    <a:pt x="407" y="184"/>
                  </a:lnTo>
                  <a:lnTo>
                    <a:pt x="409" y="205"/>
                  </a:lnTo>
                  <a:lnTo>
                    <a:pt x="409" y="205"/>
                  </a:lnTo>
                  <a:lnTo>
                    <a:pt x="407" y="227"/>
                  </a:lnTo>
                  <a:lnTo>
                    <a:pt x="404" y="248"/>
                  </a:lnTo>
                  <a:lnTo>
                    <a:pt x="398" y="270"/>
                  </a:lnTo>
                  <a:lnTo>
                    <a:pt x="389" y="291"/>
                  </a:lnTo>
                  <a:lnTo>
                    <a:pt x="389" y="291"/>
                  </a:lnTo>
                  <a:lnTo>
                    <a:pt x="388" y="293"/>
                  </a:lnTo>
                  <a:lnTo>
                    <a:pt x="388" y="293"/>
                  </a:lnTo>
                  <a:lnTo>
                    <a:pt x="379" y="309"/>
                  </a:lnTo>
                  <a:lnTo>
                    <a:pt x="369" y="324"/>
                  </a:lnTo>
                  <a:lnTo>
                    <a:pt x="369" y="324"/>
                  </a:lnTo>
                  <a:lnTo>
                    <a:pt x="349" y="356"/>
                  </a:lnTo>
                  <a:lnTo>
                    <a:pt x="349" y="356"/>
                  </a:lnTo>
                  <a:lnTo>
                    <a:pt x="327" y="389"/>
                  </a:lnTo>
                  <a:lnTo>
                    <a:pt x="318" y="405"/>
                  </a:lnTo>
                  <a:lnTo>
                    <a:pt x="308" y="421"/>
                  </a:lnTo>
                  <a:lnTo>
                    <a:pt x="300" y="437"/>
                  </a:lnTo>
                  <a:lnTo>
                    <a:pt x="295" y="453"/>
                  </a:lnTo>
                  <a:lnTo>
                    <a:pt x="291" y="468"/>
                  </a:lnTo>
                  <a:lnTo>
                    <a:pt x="289" y="482"/>
                  </a:lnTo>
                  <a:lnTo>
                    <a:pt x="289" y="523"/>
                  </a:lnTo>
                  <a:lnTo>
                    <a:pt x="289" y="523"/>
                  </a:lnTo>
                  <a:lnTo>
                    <a:pt x="288" y="530"/>
                  </a:lnTo>
                  <a:lnTo>
                    <a:pt x="284" y="534"/>
                  </a:lnTo>
                  <a:lnTo>
                    <a:pt x="280" y="538"/>
                  </a:lnTo>
                  <a:lnTo>
                    <a:pt x="273" y="539"/>
                  </a:lnTo>
                  <a:lnTo>
                    <a:pt x="273" y="539"/>
                  </a:lnTo>
                  <a:close/>
                  <a:moveTo>
                    <a:pt x="204" y="11"/>
                  </a:moveTo>
                  <a:lnTo>
                    <a:pt x="204" y="11"/>
                  </a:lnTo>
                  <a:lnTo>
                    <a:pt x="184" y="12"/>
                  </a:lnTo>
                  <a:lnTo>
                    <a:pt x="166" y="14"/>
                  </a:lnTo>
                  <a:lnTo>
                    <a:pt x="147" y="19"/>
                  </a:lnTo>
                  <a:lnTo>
                    <a:pt x="129" y="26"/>
                  </a:lnTo>
                  <a:lnTo>
                    <a:pt x="111" y="34"/>
                  </a:lnTo>
                  <a:lnTo>
                    <a:pt x="97" y="44"/>
                  </a:lnTo>
                  <a:lnTo>
                    <a:pt x="82" y="55"/>
                  </a:lnTo>
                  <a:lnTo>
                    <a:pt x="68" y="67"/>
                  </a:lnTo>
                  <a:lnTo>
                    <a:pt x="55" y="81"/>
                  </a:lnTo>
                  <a:lnTo>
                    <a:pt x="44" y="96"/>
                  </a:lnTo>
                  <a:lnTo>
                    <a:pt x="34" y="112"/>
                  </a:lnTo>
                  <a:lnTo>
                    <a:pt x="26" y="129"/>
                  </a:lnTo>
                  <a:lnTo>
                    <a:pt x="19" y="147"/>
                  </a:lnTo>
                  <a:lnTo>
                    <a:pt x="15" y="165"/>
                  </a:lnTo>
                  <a:lnTo>
                    <a:pt x="11" y="185"/>
                  </a:lnTo>
                  <a:lnTo>
                    <a:pt x="11" y="205"/>
                  </a:lnTo>
                  <a:lnTo>
                    <a:pt x="11" y="205"/>
                  </a:lnTo>
                  <a:lnTo>
                    <a:pt x="12" y="225"/>
                  </a:lnTo>
                  <a:lnTo>
                    <a:pt x="16" y="246"/>
                  </a:lnTo>
                  <a:lnTo>
                    <a:pt x="22" y="266"/>
                  </a:lnTo>
                  <a:lnTo>
                    <a:pt x="29" y="285"/>
                  </a:lnTo>
                  <a:lnTo>
                    <a:pt x="29" y="285"/>
                  </a:lnTo>
                  <a:lnTo>
                    <a:pt x="30" y="288"/>
                  </a:lnTo>
                  <a:lnTo>
                    <a:pt x="30" y="289"/>
                  </a:lnTo>
                  <a:lnTo>
                    <a:pt x="30" y="289"/>
                  </a:lnTo>
                  <a:lnTo>
                    <a:pt x="39" y="304"/>
                  </a:lnTo>
                  <a:lnTo>
                    <a:pt x="48" y="318"/>
                  </a:lnTo>
                  <a:lnTo>
                    <a:pt x="48" y="319"/>
                  </a:lnTo>
                  <a:lnTo>
                    <a:pt x="48" y="319"/>
                  </a:lnTo>
                  <a:lnTo>
                    <a:pt x="69" y="349"/>
                  </a:lnTo>
                  <a:lnTo>
                    <a:pt x="69" y="349"/>
                  </a:lnTo>
                  <a:lnTo>
                    <a:pt x="92" y="384"/>
                  </a:lnTo>
                  <a:lnTo>
                    <a:pt x="102" y="402"/>
                  </a:lnTo>
                  <a:lnTo>
                    <a:pt x="111" y="419"/>
                  </a:lnTo>
                  <a:lnTo>
                    <a:pt x="120" y="435"/>
                  </a:lnTo>
                  <a:lnTo>
                    <a:pt x="125" y="451"/>
                  </a:lnTo>
                  <a:lnTo>
                    <a:pt x="129" y="467"/>
                  </a:lnTo>
                  <a:lnTo>
                    <a:pt x="130" y="482"/>
                  </a:lnTo>
                  <a:lnTo>
                    <a:pt x="130" y="523"/>
                  </a:lnTo>
                  <a:lnTo>
                    <a:pt x="130" y="523"/>
                  </a:lnTo>
                  <a:lnTo>
                    <a:pt x="131" y="525"/>
                  </a:lnTo>
                  <a:lnTo>
                    <a:pt x="132" y="526"/>
                  </a:lnTo>
                  <a:lnTo>
                    <a:pt x="133" y="527"/>
                  </a:lnTo>
                  <a:lnTo>
                    <a:pt x="136" y="527"/>
                  </a:lnTo>
                  <a:lnTo>
                    <a:pt x="273" y="527"/>
                  </a:lnTo>
                  <a:lnTo>
                    <a:pt x="273" y="527"/>
                  </a:lnTo>
                  <a:lnTo>
                    <a:pt x="275" y="527"/>
                  </a:lnTo>
                  <a:lnTo>
                    <a:pt x="276" y="526"/>
                  </a:lnTo>
                  <a:lnTo>
                    <a:pt x="277" y="525"/>
                  </a:lnTo>
                  <a:lnTo>
                    <a:pt x="277" y="523"/>
                  </a:lnTo>
                  <a:lnTo>
                    <a:pt x="277" y="482"/>
                  </a:lnTo>
                  <a:lnTo>
                    <a:pt x="277" y="482"/>
                  </a:lnTo>
                  <a:lnTo>
                    <a:pt x="280" y="467"/>
                  </a:lnTo>
                  <a:lnTo>
                    <a:pt x="283" y="451"/>
                  </a:lnTo>
                  <a:lnTo>
                    <a:pt x="289" y="435"/>
                  </a:lnTo>
                  <a:lnTo>
                    <a:pt x="297" y="419"/>
                  </a:lnTo>
                  <a:lnTo>
                    <a:pt x="306" y="402"/>
                  </a:lnTo>
                  <a:lnTo>
                    <a:pt x="316" y="384"/>
                  </a:lnTo>
                  <a:lnTo>
                    <a:pt x="340" y="350"/>
                  </a:lnTo>
                  <a:lnTo>
                    <a:pt x="340" y="350"/>
                  </a:lnTo>
                  <a:lnTo>
                    <a:pt x="359" y="319"/>
                  </a:lnTo>
                  <a:lnTo>
                    <a:pt x="360" y="318"/>
                  </a:lnTo>
                  <a:lnTo>
                    <a:pt x="360" y="318"/>
                  </a:lnTo>
                  <a:lnTo>
                    <a:pt x="369" y="304"/>
                  </a:lnTo>
                  <a:lnTo>
                    <a:pt x="378" y="289"/>
                  </a:lnTo>
                  <a:lnTo>
                    <a:pt x="378" y="288"/>
                  </a:lnTo>
                  <a:lnTo>
                    <a:pt x="378" y="288"/>
                  </a:lnTo>
                  <a:lnTo>
                    <a:pt x="379" y="286"/>
                  </a:lnTo>
                  <a:lnTo>
                    <a:pt x="379" y="286"/>
                  </a:lnTo>
                  <a:lnTo>
                    <a:pt x="387" y="266"/>
                  </a:lnTo>
                  <a:lnTo>
                    <a:pt x="392" y="246"/>
                  </a:lnTo>
                  <a:lnTo>
                    <a:pt x="396" y="225"/>
                  </a:lnTo>
                  <a:lnTo>
                    <a:pt x="397" y="205"/>
                  </a:lnTo>
                  <a:lnTo>
                    <a:pt x="397" y="205"/>
                  </a:lnTo>
                  <a:lnTo>
                    <a:pt x="396" y="185"/>
                  </a:lnTo>
                  <a:lnTo>
                    <a:pt x="394" y="165"/>
                  </a:lnTo>
                  <a:lnTo>
                    <a:pt x="389" y="147"/>
                  </a:lnTo>
                  <a:lnTo>
                    <a:pt x="382" y="129"/>
                  </a:lnTo>
                  <a:lnTo>
                    <a:pt x="374" y="112"/>
                  </a:lnTo>
                  <a:lnTo>
                    <a:pt x="364" y="96"/>
                  </a:lnTo>
                  <a:lnTo>
                    <a:pt x="353" y="81"/>
                  </a:lnTo>
                  <a:lnTo>
                    <a:pt x="341" y="67"/>
                  </a:lnTo>
                  <a:lnTo>
                    <a:pt x="327" y="55"/>
                  </a:lnTo>
                  <a:lnTo>
                    <a:pt x="312" y="44"/>
                  </a:lnTo>
                  <a:lnTo>
                    <a:pt x="296" y="34"/>
                  </a:lnTo>
                  <a:lnTo>
                    <a:pt x="280" y="26"/>
                  </a:lnTo>
                  <a:lnTo>
                    <a:pt x="261" y="19"/>
                  </a:lnTo>
                  <a:lnTo>
                    <a:pt x="243" y="14"/>
                  </a:lnTo>
                  <a:lnTo>
                    <a:pt x="223" y="12"/>
                  </a:lnTo>
                  <a:lnTo>
                    <a:pt x="204" y="11"/>
                  </a:lnTo>
                  <a:lnTo>
                    <a:pt x="204" y="1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7" name="Freeform 254">
              <a:extLst>
                <a:ext uri="{FF2B5EF4-FFF2-40B4-BE49-F238E27FC236}">
                  <a16:creationId xmlns:a16="http://schemas.microsoft.com/office/drawing/2014/main" xmlns="" id="{0D85F58C-72F1-42DA-B2CB-2A60BE257FE0}"/>
                </a:ext>
              </a:extLst>
            </p:cNvPr>
            <p:cNvSpPr>
              <a:spLocks noEditPoints="1"/>
            </p:cNvSpPr>
            <p:nvPr userDrawn="1"/>
          </p:nvSpPr>
          <p:spPr bwMode="auto">
            <a:xfrm>
              <a:off x="5316556" y="3541755"/>
              <a:ext cx="134938" cy="28575"/>
            </a:xfrm>
            <a:custGeom>
              <a:avLst/>
              <a:gdLst>
                <a:gd name="T0" fmla="*/ 158 w 171"/>
                <a:gd name="T1" fmla="*/ 36 h 36"/>
                <a:gd name="T2" fmla="*/ 14 w 171"/>
                <a:gd name="T3" fmla="*/ 36 h 36"/>
                <a:gd name="T4" fmla="*/ 14 w 171"/>
                <a:gd name="T5" fmla="*/ 36 h 36"/>
                <a:gd name="T6" fmla="*/ 10 w 171"/>
                <a:gd name="T7" fmla="*/ 35 h 36"/>
                <a:gd name="T8" fmla="*/ 5 w 171"/>
                <a:gd name="T9" fmla="*/ 33 h 36"/>
                <a:gd name="T10" fmla="*/ 2 w 171"/>
                <a:gd name="T11" fmla="*/ 28 h 36"/>
                <a:gd name="T12" fmla="*/ 0 w 171"/>
                <a:gd name="T13" fmla="*/ 23 h 36"/>
                <a:gd name="T14" fmla="*/ 0 w 171"/>
                <a:gd name="T15" fmla="*/ 14 h 36"/>
                <a:gd name="T16" fmla="*/ 0 w 171"/>
                <a:gd name="T17" fmla="*/ 14 h 36"/>
                <a:gd name="T18" fmla="*/ 2 w 171"/>
                <a:gd name="T19" fmla="*/ 8 h 36"/>
                <a:gd name="T20" fmla="*/ 5 w 171"/>
                <a:gd name="T21" fmla="*/ 4 h 36"/>
                <a:gd name="T22" fmla="*/ 10 w 171"/>
                <a:gd name="T23" fmla="*/ 1 h 36"/>
                <a:gd name="T24" fmla="*/ 14 w 171"/>
                <a:gd name="T25" fmla="*/ 0 h 36"/>
                <a:gd name="T26" fmla="*/ 158 w 171"/>
                <a:gd name="T27" fmla="*/ 0 h 36"/>
                <a:gd name="T28" fmla="*/ 158 w 171"/>
                <a:gd name="T29" fmla="*/ 0 h 36"/>
                <a:gd name="T30" fmla="*/ 163 w 171"/>
                <a:gd name="T31" fmla="*/ 1 h 36"/>
                <a:gd name="T32" fmla="*/ 167 w 171"/>
                <a:gd name="T33" fmla="*/ 4 h 36"/>
                <a:gd name="T34" fmla="*/ 170 w 171"/>
                <a:gd name="T35" fmla="*/ 8 h 36"/>
                <a:gd name="T36" fmla="*/ 171 w 171"/>
                <a:gd name="T37" fmla="*/ 14 h 36"/>
                <a:gd name="T38" fmla="*/ 171 w 171"/>
                <a:gd name="T39" fmla="*/ 23 h 36"/>
                <a:gd name="T40" fmla="*/ 171 w 171"/>
                <a:gd name="T41" fmla="*/ 23 h 36"/>
                <a:gd name="T42" fmla="*/ 170 w 171"/>
                <a:gd name="T43" fmla="*/ 28 h 36"/>
                <a:gd name="T44" fmla="*/ 167 w 171"/>
                <a:gd name="T45" fmla="*/ 33 h 36"/>
                <a:gd name="T46" fmla="*/ 163 w 171"/>
                <a:gd name="T47" fmla="*/ 35 h 36"/>
                <a:gd name="T48" fmla="*/ 158 w 171"/>
                <a:gd name="T49" fmla="*/ 36 h 36"/>
                <a:gd name="T50" fmla="*/ 158 w 171"/>
                <a:gd name="T51" fmla="*/ 36 h 36"/>
                <a:gd name="T52" fmla="*/ 14 w 171"/>
                <a:gd name="T53" fmla="*/ 12 h 36"/>
                <a:gd name="T54" fmla="*/ 14 w 171"/>
                <a:gd name="T55" fmla="*/ 12 h 36"/>
                <a:gd name="T56" fmla="*/ 13 w 171"/>
                <a:gd name="T57" fmla="*/ 12 h 36"/>
                <a:gd name="T58" fmla="*/ 12 w 171"/>
                <a:gd name="T59" fmla="*/ 14 h 36"/>
                <a:gd name="T60" fmla="*/ 12 w 171"/>
                <a:gd name="T61" fmla="*/ 23 h 36"/>
                <a:gd name="T62" fmla="*/ 12 w 171"/>
                <a:gd name="T63" fmla="*/ 23 h 36"/>
                <a:gd name="T64" fmla="*/ 13 w 171"/>
                <a:gd name="T65" fmla="*/ 25 h 36"/>
                <a:gd name="T66" fmla="*/ 14 w 171"/>
                <a:gd name="T67" fmla="*/ 25 h 36"/>
                <a:gd name="T68" fmla="*/ 158 w 171"/>
                <a:gd name="T69" fmla="*/ 25 h 36"/>
                <a:gd name="T70" fmla="*/ 158 w 171"/>
                <a:gd name="T71" fmla="*/ 25 h 36"/>
                <a:gd name="T72" fmla="*/ 159 w 171"/>
                <a:gd name="T73" fmla="*/ 25 h 36"/>
                <a:gd name="T74" fmla="*/ 159 w 171"/>
                <a:gd name="T75" fmla="*/ 23 h 36"/>
                <a:gd name="T76" fmla="*/ 159 w 171"/>
                <a:gd name="T77" fmla="*/ 14 h 36"/>
                <a:gd name="T78" fmla="*/ 159 w 171"/>
                <a:gd name="T79" fmla="*/ 14 h 36"/>
                <a:gd name="T80" fmla="*/ 159 w 171"/>
                <a:gd name="T81" fmla="*/ 12 h 36"/>
                <a:gd name="T82" fmla="*/ 158 w 171"/>
                <a:gd name="T83" fmla="*/ 12 h 36"/>
                <a:gd name="T84" fmla="*/ 14 w 171"/>
                <a:gd name="T85"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1" h="36">
                  <a:moveTo>
                    <a:pt x="158" y="36"/>
                  </a:moveTo>
                  <a:lnTo>
                    <a:pt x="14" y="36"/>
                  </a:lnTo>
                  <a:lnTo>
                    <a:pt x="14" y="36"/>
                  </a:lnTo>
                  <a:lnTo>
                    <a:pt x="10" y="35"/>
                  </a:lnTo>
                  <a:lnTo>
                    <a:pt x="5" y="33"/>
                  </a:lnTo>
                  <a:lnTo>
                    <a:pt x="2" y="28"/>
                  </a:lnTo>
                  <a:lnTo>
                    <a:pt x="0" y="23"/>
                  </a:lnTo>
                  <a:lnTo>
                    <a:pt x="0" y="14"/>
                  </a:lnTo>
                  <a:lnTo>
                    <a:pt x="0" y="14"/>
                  </a:lnTo>
                  <a:lnTo>
                    <a:pt x="2" y="8"/>
                  </a:lnTo>
                  <a:lnTo>
                    <a:pt x="5" y="4"/>
                  </a:lnTo>
                  <a:lnTo>
                    <a:pt x="10" y="1"/>
                  </a:lnTo>
                  <a:lnTo>
                    <a:pt x="14" y="0"/>
                  </a:lnTo>
                  <a:lnTo>
                    <a:pt x="158" y="0"/>
                  </a:lnTo>
                  <a:lnTo>
                    <a:pt x="158" y="0"/>
                  </a:lnTo>
                  <a:lnTo>
                    <a:pt x="163" y="1"/>
                  </a:lnTo>
                  <a:lnTo>
                    <a:pt x="167" y="4"/>
                  </a:lnTo>
                  <a:lnTo>
                    <a:pt x="170" y="8"/>
                  </a:lnTo>
                  <a:lnTo>
                    <a:pt x="171" y="14"/>
                  </a:lnTo>
                  <a:lnTo>
                    <a:pt x="171" y="23"/>
                  </a:lnTo>
                  <a:lnTo>
                    <a:pt x="171" y="23"/>
                  </a:lnTo>
                  <a:lnTo>
                    <a:pt x="170" y="28"/>
                  </a:lnTo>
                  <a:lnTo>
                    <a:pt x="167" y="33"/>
                  </a:lnTo>
                  <a:lnTo>
                    <a:pt x="163" y="35"/>
                  </a:lnTo>
                  <a:lnTo>
                    <a:pt x="158" y="36"/>
                  </a:lnTo>
                  <a:lnTo>
                    <a:pt x="158" y="36"/>
                  </a:lnTo>
                  <a:close/>
                  <a:moveTo>
                    <a:pt x="14" y="12"/>
                  </a:moveTo>
                  <a:lnTo>
                    <a:pt x="14" y="12"/>
                  </a:lnTo>
                  <a:lnTo>
                    <a:pt x="13" y="12"/>
                  </a:lnTo>
                  <a:lnTo>
                    <a:pt x="12" y="14"/>
                  </a:lnTo>
                  <a:lnTo>
                    <a:pt x="12" y="23"/>
                  </a:lnTo>
                  <a:lnTo>
                    <a:pt x="12" y="23"/>
                  </a:lnTo>
                  <a:lnTo>
                    <a:pt x="13" y="25"/>
                  </a:lnTo>
                  <a:lnTo>
                    <a:pt x="14" y="25"/>
                  </a:lnTo>
                  <a:lnTo>
                    <a:pt x="158" y="25"/>
                  </a:lnTo>
                  <a:lnTo>
                    <a:pt x="158" y="25"/>
                  </a:lnTo>
                  <a:lnTo>
                    <a:pt x="159" y="25"/>
                  </a:lnTo>
                  <a:lnTo>
                    <a:pt x="159" y="23"/>
                  </a:lnTo>
                  <a:lnTo>
                    <a:pt x="159" y="14"/>
                  </a:lnTo>
                  <a:lnTo>
                    <a:pt x="159" y="14"/>
                  </a:lnTo>
                  <a:lnTo>
                    <a:pt x="159" y="12"/>
                  </a:lnTo>
                  <a:lnTo>
                    <a:pt x="158" y="12"/>
                  </a:lnTo>
                  <a:lnTo>
                    <a:pt x="14" y="1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8" name="Freeform 255">
              <a:extLst>
                <a:ext uri="{FF2B5EF4-FFF2-40B4-BE49-F238E27FC236}">
                  <a16:creationId xmlns:a16="http://schemas.microsoft.com/office/drawing/2014/main" xmlns="" id="{042AFE8B-CDA2-4E2B-A24D-7BDDDA5ED13B}"/>
                </a:ext>
              </a:extLst>
            </p:cNvPr>
            <p:cNvSpPr>
              <a:spLocks noEditPoints="1"/>
            </p:cNvSpPr>
            <p:nvPr userDrawn="1"/>
          </p:nvSpPr>
          <p:spPr bwMode="auto">
            <a:xfrm>
              <a:off x="5329256" y="3579856"/>
              <a:ext cx="107950" cy="28575"/>
            </a:xfrm>
            <a:custGeom>
              <a:avLst/>
              <a:gdLst>
                <a:gd name="T0" fmla="*/ 123 w 136"/>
                <a:gd name="T1" fmla="*/ 35 h 35"/>
                <a:gd name="T2" fmla="*/ 13 w 136"/>
                <a:gd name="T3" fmla="*/ 35 h 35"/>
                <a:gd name="T4" fmla="*/ 13 w 136"/>
                <a:gd name="T5" fmla="*/ 35 h 35"/>
                <a:gd name="T6" fmla="*/ 8 w 136"/>
                <a:gd name="T7" fmla="*/ 34 h 35"/>
                <a:gd name="T8" fmla="*/ 4 w 136"/>
                <a:gd name="T9" fmla="*/ 32 h 35"/>
                <a:gd name="T10" fmla="*/ 1 w 136"/>
                <a:gd name="T11" fmla="*/ 27 h 35"/>
                <a:gd name="T12" fmla="*/ 0 w 136"/>
                <a:gd name="T13" fmla="*/ 23 h 35"/>
                <a:gd name="T14" fmla="*/ 0 w 136"/>
                <a:gd name="T15" fmla="*/ 14 h 35"/>
                <a:gd name="T16" fmla="*/ 0 w 136"/>
                <a:gd name="T17" fmla="*/ 14 h 35"/>
                <a:gd name="T18" fmla="*/ 1 w 136"/>
                <a:gd name="T19" fmla="*/ 8 h 35"/>
                <a:gd name="T20" fmla="*/ 4 w 136"/>
                <a:gd name="T21" fmla="*/ 3 h 35"/>
                <a:gd name="T22" fmla="*/ 8 w 136"/>
                <a:gd name="T23" fmla="*/ 1 h 35"/>
                <a:gd name="T24" fmla="*/ 13 w 136"/>
                <a:gd name="T25" fmla="*/ 0 h 35"/>
                <a:gd name="T26" fmla="*/ 123 w 136"/>
                <a:gd name="T27" fmla="*/ 0 h 35"/>
                <a:gd name="T28" fmla="*/ 123 w 136"/>
                <a:gd name="T29" fmla="*/ 0 h 35"/>
                <a:gd name="T30" fmla="*/ 128 w 136"/>
                <a:gd name="T31" fmla="*/ 1 h 35"/>
                <a:gd name="T32" fmla="*/ 132 w 136"/>
                <a:gd name="T33" fmla="*/ 3 h 35"/>
                <a:gd name="T34" fmla="*/ 136 w 136"/>
                <a:gd name="T35" fmla="*/ 8 h 35"/>
                <a:gd name="T36" fmla="*/ 136 w 136"/>
                <a:gd name="T37" fmla="*/ 14 h 35"/>
                <a:gd name="T38" fmla="*/ 136 w 136"/>
                <a:gd name="T39" fmla="*/ 23 h 35"/>
                <a:gd name="T40" fmla="*/ 136 w 136"/>
                <a:gd name="T41" fmla="*/ 23 h 35"/>
                <a:gd name="T42" fmla="*/ 136 w 136"/>
                <a:gd name="T43" fmla="*/ 27 h 35"/>
                <a:gd name="T44" fmla="*/ 132 w 136"/>
                <a:gd name="T45" fmla="*/ 32 h 35"/>
                <a:gd name="T46" fmla="*/ 128 w 136"/>
                <a:gd name="T47" fmla="*/ 34 h 35"/>
                <a:gd name="T48" fmla="*/ 123 w 136"/>
                <a:gd name="T49" fmla="*/ 35 h 35"/>
                <a:gd name="T50" fmla="*/ 123 w 136"/>
                <a:gd name="T51" fmla="*/ 35 h 35"/>
                <a:gd name="T52" fmla="*/ 13 w 136"/>
                <a:gd name="T53" fmla="*/ 11 h 35"/>
                <a:gd name="T54" fmla="*/ 13 w 136"/>
                <a:gd name="T55" fmla="*/ 11 h 35"/>
                <a:gd name="T56" fmla="*/ 12 w 136"/>
                <a:gd name="T57" fmla="*/ 11 h 35"/>
                <a:gd name="T58" fmla="*/ 11 w 136"/>
                <a:gd name="T59" fmla="*/ 14 h 35"/>
                <a:gd name="T60" fmla="*/ 11 w 136"/>
                <a:gd name="T61" fmla="*/ 23 h 35"/>
                <a:gd name="T62" fmla="*/ 11 w 136"/>
                <a:gd name="T63" fmla="*/ 23 h 35"/>
                <a:gd name="T64" fmla="*/ 12 w 136"/>
                <a:gd name="T65" fmla="*/ 24 h 35"/>
                <a:gd name="T66" fmla="*/ 13 w 136"/>
                <a:gd name="T67" fmla="*/ 24 h 35"/>
                <a:gd name="T68" fmla="*/ 123 w 136"/>
                <a:gd name="T69" fmla="*/ 24 h 35"/>
                <a:gd name="T70" fmla="*/ 123 w 136"/>
                <a:gd name="T71" fmla="*/ 24 h 35"/>
                <a:gd name="T72" fmla="*/ 124 w 136"/>
                <a:gd name="T73" fmla="*/ 24 h 35"/>
                <a:gd name="T74" fmla="*/ 125 w 136"/>
                <a:gd name="T75" fmla="*/ 23 h 35"/>
                <a:gd name="T76" fmla="*/ 125 w 136"/>
                <a:gd name="T77" fmla="*/ 14 h 35"/>
                <a:gd name="T78" fmla="*/ 125 w 136"/>
                <a:gd name="T79" fmla="*/ 14 h 35"/>
                <a:gd name="T80" fmla="*/ 124 w 136"/>
                <a:gd name="T81" fmla="*/ 11 h 35"/>
                <a:gd name="T82" fmla="*/ 123 w 136"/>
                <a:gd name="T83" fmla="*/ 11 h 35"/>
                <a:gd name="T84" fmla="*/ 13 w 136"/>
                <a:gd name="T85"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35">
                  <a:moveTo>
                    <a:pt x="123" y="35"/>
                  </a:moveTo>
                  <a:lnTo>
                    <a:pt x="13" y="35"/>
                  </a:lnTo>
                  <a:lnTo>
                    <a:pt x="13" y="35"/>
                  </a:lnTo>
                  <a:lnTo>
                    <a:pt x="8" y="34"/>
                  </a:lnTo>
                  <a:lnTo>
                    <a:pt x="4" y="32"/>
                  </a:lnTo>
                  <a:lnTo>
                    <a:pt x="1" y="27"/>
                  </a:lnTo>
                  <a:lnTo>
                    <a:pt x="0" y="23"/>
                  </a:lnTo>
                  <a:lnTo>
                    <a:pt x="0" y="14"/>
                  </a:lnTo>
                  <a:lnTo>
                    <a:pt x="0" y="14"/>
                  </a:lnTo>
                  <a:lnTo>
                    <a:pt x="1" y="8"/>
                  </a:lnTo>
                  <a:lnTo>
                    <a:pt x="4" y="3"/>
                  </a:lnTo>
                  <a:lnTo>
                    <a:pt x="8" y="1"/>
                  </a:lnTo>
                  <a:lnTo>
                    <a:pt x="13" y="0"/>
                  </a:lnTo>
                  <a:lnTo>
                    <a:pt x="123" y="0"/>
                  </a:lnTo>
                  <a:lnTo>
                    <a:pt x="123" y="0"/>
                  </a:lnTo>
                  <a:lnTo>
                    <a:pt x="128" y="1"/>
                  </a:lnTo>
                  <a:lnTo>
                    <a:pt x="132" y="3"/>
                  </a:lnTo>
                  <a:lnTo>
                    <a:pt x="136" y="8"/>
                  </a:lnTo>
                  <a:lnTo>
                    <a:pt x="136" y="14"/>
                  </a:lnTo>
                  <a:lnTo>
                    <a:pt x="136" y="23"/>
                  </a:lnTo>
                  <a:lnTo>
                    <a:pt x="136" y="23"/>
                  </a:lnTo>
                  <a:lnTo>
                    <a:pt x="136" y="27"/>
                  </a:lnTo>
                  <a:lnTo>
                    <a:pt x="132" y="32"/>
                  </a:lnTo>
                  <a:lnTo>
                    <a:pt x="128" y="34"/>
                  </a:lnTo>
                  <a:lnTo>
                    <a:pt x="123" y="35"/>
                  </a:lnTo>
                  <a:lnTo>
                    <a:pt x="123" y="35"/>
                  </a:lnTo>
                  <a:close/>
                  <a:moveTo>
                    <a:pt x="13" y="11"/>
                  </a:moveTo>
                  <a:lnTo>
                    <a:pt x="13" y="11"/>
                  </a:lnTo>
                  <a:lnTo>
                    <a:pt x="12" y="11"/>
                  </a:lnTo>
                  <a:lnTo>
                    <a:pt x="11" y="14"/>
                  </a:lnTo>
                  <a:lnTo>
                    <a:pt x="11" y="23"/>
                  </a:lnTo>
                  <a:lnTo>
                    <a:pt x="11" y="23"/>
                  </a:lnTo>
                  <a:lnTo>
                    <a:pt x="12" y="24"/>
                  </a:lnTo>
                  <a:lnTo>
                    <a:pt x="13" y="24"/>
                  </a:lnTo>
                  <a:lnTo>
                    <a:pt x="123" y="24"/>
                  </a:lnTo>
                  <a:lnTo>
                    <a:pt x="123" y="24"/>
                  </a:lnTo>
                  <a:lnTo>
                    <a:pt x="124" y="24"/>
                  </a:lnTo>
                  <a:lnTo>
                    <a:pt x="125" y="23"/>
                  </a:lnTo>
                  <a:lnTo>
                    <a:pt x="125" y="14"/>
                  </a:lnTo>
                  <a:lnTo>
                    <a:pt x="125" y="14"/>
                  </a:lnTo>
                  <a:lnTo>
                    <a:pt x="124" y="11"/>
                  </a:lnTo>
                  <a:lnTo>
                    <a:pt x="123" y="11"/>
                  </a:lnTo>
                  <a:lnTo>
                    <a:pt x="13" y="1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9" name="Freeform 256">
              <a:extLst>
                <a:ext uri="{FF2B5EF4-FFF2-40B4-BE49-F238E27FC236}">
                  <a16:creationId xmlns:a16="http://schemas.microsoft.com/office/drawing/2014/main" xmlns="" id="{BF9276E7-0431-4086-869C-940EFA28F010}"/>
                </a:ext>
              </a:extLst>
            </p:cNvPr>
            <p:cNvSpPr>
              <a:spLocks noEditPoints="1"/>
            </p:cNvSpPr>
            <p:nvPr userDrawn="1"/>
          </p:nvSpPr>
          <p:spPr bwMode="auto">
            <a:xfrm>
              <a:off x="5343543" y="3617956"/>
              <a:ext cx="80963" cy="28575"/>
            </a:xfrm>
            <a:custGeom>
              <a:avLst/>
              <a:gdLst>
                <a:gd name="T0" fmla="*/ 89 w 102"/>
                <a:gd name="T1" fmla="*/ 36 h 36"/>
                <a:gd name="T2" fmla="*/ 14 w 102"/>
                <a:gd name="T3" fmla="*/ 36 h 36"/>
                <a:gd name="T4" fmla="*/ 14 w 102"/>
                <a:gd name="T5" fmla="*/ 36 h 36"/>
                <a:gd name="T6" fmla="*/ 8 w 102"/>
                <a:gd name="T7" fmla="*/ 35 h 36"/>
                <a:gd name="T8" fmla="*/ 3 w 102"/>
                <a:gd name="T9" fmla="*/ 32 h 36"/>
                <a:gd name="T10" fmla="*/ 1 w 102"/>
                <a:gd name="T11" fmla="*/ 28 h 36"/>
                <a:gd name="T12" fmla="*/ 0 w 102"/>
                <a:gd name="T13" fmla="*/ 22 h 36"/>
                <a:gd name="T14" fmla="*/ 0 w 102"/>
                <a:gd name="T15" fmla="*/ 14 h 36"/>
                <a:gd name="T16" fmla="*/ 0 w 102"/>
                <a:gd name="T17" fmla="*/ 14 h 36"/>
                <a:gd name="T18" fmla="*/ 1 w 102"/>
                <a:gd name="T19" fmla="*/ 8 h 36"/>
                <a:gd name="T20" fmla="*/ 3 w 102"/>
                <a:gd name="T21" fmla="*/ 4 h 36"/>
                <a:gd name="T22" fmla="*/ 8 w 102"/>
                <a:gd name="T23" fmla="*/ 1 h 36"/>
                <a:gd name="T24" fmla="*/ 14 w 102"/>
                <a:gd name="T25" fmla="*/ 0 h 36"/>
                <a:gd name="T26" fmla="*/ 89 w 102"/>
                <a:gd name="T27" fmla="*/ 0 h 36"/>
                <a:gd name="T28" fmla="*/ 89 w 102"/>
                <a:gd name="T29" fmla="*/ 0 h 36"/>
                <a:gd name="T30" fmla="*/ 93 w 102"/>
                <a:gd name="T31" fmla="*/ 1 h 36"/>
                <a:gd name="T32" fmla="*/ 98 w 102"/>
                <a:gd name="T33" fmla="*/ 4 h 36"/>
                <a:gd name="T34" fmla="*/ 101 w 102"/>
                <a:gd name="T35" fmla="*/ 8 h 36"/>
                <a:gd name="T36" fmla="*/ 102 w 102"/>
                <a:gd name="T37" fmla="*/ 14 h 36"/>
                <a:gd name="T38" fmla="*/ 102 w 102"/>
                <a:gd name="T39" fmla="*/ 22 h 36"/>
                <a:gd name="T40" fmla="*/ 102 w 102"/>
                <a:gd name="T41" fmla="*/ 22 h 36"/>
                <a:gd name="T42" fmla="*/ 101 w 102"/>
                <a:gd name="T43" fmla="*/ 28 h 36"/>
                <a:gd name="T44" fmla="*/ 98 w 102"/>
                <a:gd name="T45" fmla="*/ 32 h 36"/>
                <a:gd name="T46" fmla="*/ 93 w 102"/>
                <a:gd name="T47" fmla="*/ 35 h 36"/>
                <a:gd name="T48" fmla="*/ 89 w 102"/>
                <a:gd name="T49" fmla="*/ 36 h 36"/>
                <a:gd name="T50" fmla="*/ 89 w 102"/>
                <a:gd name="T51" fmla="*/ 36 h 36"/>
                <a:gd name="T52" fmla="*/ 14 w 102"/>
                <a:gd name="T53" fmla="*/ 12 h 36"/>
                <a:gd name="T54" fmla="*/ 14 w 102"/>
                <a:gd name="T55" fmla="*/ 12 h 36"/>
                <a:gd name="T56" fmla="*/ 11 w 102"/>
                <a:gd name="T57" fmla="*/ 12 h 36"/>
                <a:gd name="T58" fmla="*/ 11 w 102"/>
                <a:gd name="T59" fmla="*/ 14 h 36"/>
                <a:gd name="T60" fmla="*/ 11 w 102"/>
                <a:gd name="T61" fmla="*/ 22 h 36"/>
                <a:gd name="T62" fmla="*/ 11 w 102"/>
                <a:gd name="T63" fmla="*/ 22 h 36"/>
                <a:gd name="T64" fmla="*/ 11 w 102"/>
                <a:gd name="T65" fmla="*/ 24 h 36"/>
                <a:gd name="T66" fmla="*/ 14 w 102"/>
                <a:gd name="T67" fmla="*/ 24 h 36"/>
                <a:gd name="T68" fmla="*/ 89 w 102"/>
                <a:gd name="T69" fmla="*/ 24 h 36"/>
                <a:gd name="T70" fmla="*/ 89 w 102"/>
                <a:gd name="T71" fmla="*/ 24 h 36"/>
                <a:gd name="T72" fmla="*/ 90 w 102"/>
                <a:gd name="T73" fmla="*/ 24 h 36"/>
                <a:gd name="T74" fmla="*/ 91 w 102"/>
                <a:gd name="T75" fmla="*/ 22 h 36"/>
                <a:gd name="T76" fmla="*/ 91 w 102"/>
                <a:gd name="T77" fmla="*/ 14 h 36"/>
                <a:gd name="T78" fmla="*/ 91 w 102"/>
                <a:gd name="T79" fmla="*/ 14 h 36"/>
                <a:gd name="T80" fmla="*/ 90 w 102"/>
                <a:gd name="T81" fmla="*/ 12 h 36"/>
                <a:gd name="T82" fmla="*/ 89 w 102"/>
                <a:gd name="T83" fmla="*/ 12 h 36"/>
                <a:gd name="T84" fmla="*/ 14 w 102"/>
                <a:gd name="T85"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2" h="36">
                  <a:moveTo>
                    <a:pt x="89" y="36"/>
                  </a:moveTo>
                  <a:lnTo>
                    <a:pt x="14" y="36"/>
                  </a:lnTo>
                  <a:lnTo>
                    <a:pt x="14" y="36"/>
                  </a:lnTo>
                  <a:lnTo>
                    <a:pt x="8" y="35"/>
                  </a:lnTo>
                  <a:lnTo>
                    <a:pt x="3" y="32"/>
                  </a:lnTo>
                  <a:lnTo>
                    <a:pt x="1" y="28"/>
                  </a:lnTo>
                  <a:lnTo>
                    <a:pt x="0" y="22"/>
                  </a:lnTo>
                  <a:lnTo>
                    <a:pt x="0" y="14"/>
                  </a:lnTo>
                  <a:lnTo>
                    <a:pt x="0" y="14"/>
                  </a:lnTo>
                  <a:lnTo>
                    <a:pt x="1" y="8"/>
                  </a:lnTo>
                  <a:lnTo>
                    <a:pt x="3" y="4"/>
                  </a:lnTo>
                  <a:lnTo>
                    <a:pt x="8" y="1"/>
                  </a:lnTo>
                  <a:lnTo>
                    <a:pt x="14" y="0"/>
                  </a:lnTo>
                  <a:lnTo>
                    <a:pt x="89" y="0"/>
                  </a:lnTo>
                  <a:lnTo>
                    <a:pt x="89" y="0"/>
                  </a:lnTo>
                  <a:lnTo>
                    <a:pt x="93" y="1"/>
                  </a:lnTo>
                  <a:lnTo>
                    <a:pt x="98" y="4"/>
                  </a:lnTo>
                  <a:lnTo>
                    <a:pt x="101" y="8"/>
                  </a:lnTo>
                  <a:lnTo>
                    <a:pt x="102" y="14"/>
                  </a:lnTo>
                  <a:lnTo>
                    <a:pt x="102" y="22"/>
                  </a:lnTo>
                  <a:lnTo>
                    <a:pt x="102" y="22"/>
                  </a:lnTo>
                  <a:lnTo>
                    <a:pt x="101" y="28"/>
                  </a:lnTo>
                  <a:lnTo>
                    <a:pt x="98" y="32"/>
                  </a:lnTo>
                  <a:lnTo>
                    <a:pt x="93" y="35"/>
                  </a:lnTo>
                  <a:lnTo>
                    <a:pt x="89" y="36"/>
                  </a:lnTo>
                  <a:lnTo>
                    <a:pt x="89" y="36"/>
                  </a:lnTo>
                  <a:close/>
                  <a:moveTo>
                    <a:pt x="14" y="12"/>
                  </a:moveTo>
                  <a:lnTo>
                    <a:pt x="14" y="12"/>
                  </a:lnTo>
                  <a:lnTo>
                    <a:pt x="11" y="12"/>
                  </a:lnTo>
                  <a:lnTo>
                    <a:pt x="11" y="14"/>
                  </a:lnTo>
                  <a:lnTo>
                    <a:pt x="11" y="22"/>
                  </a:lnTo>
                  <a:lnTo>
                    <a:pt x="11" y="22"/>
                  </a:lnTo>
                  <a:lnTo>
                    <a:pt x="11" y="24"/>
                  </a:lnTo>
                  <a:lnTo>
                    <a:pt x="14" y="24"/>
                  </a:lnTo>
                  <a:lnTo>
                    <a:pt x="89" y="24"/>
                  </a:lnTo>
                  <a:lnTo>
                    <a:pt x="89" y="24"/>
                  </a:lnTo>
                  <a:lnTo>
                    <a:pt x="90" y="24"/>
                  </a:lnTo>
                  <a:lnTo>
                    <a:pt x="91" y="22"/>
                  </a:lnTo>
                  <a:lnTo>
                    <a:pt x="91" y="14"/>
                  </a:lnTo>
                  <a:lnTo>
                    <a:pt x="91" y="14"/>
                  </a:lnTo>
                  <a:lnTo>
                    <a:pt x="90" y="12"/>
                  </a:lnTo>
                  <a:lnTo>
                    <a:pt x="89" y="12"/>
                  </a:lnTo>
                  <a:lnTo>
                    <a:pt x="14" y="1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0" name="Freeform 257">
              <a:extLst>
                <a:ext uri="{FF2B5EF4-FFF2-40B4-BE49-F238E27FC236}">
                  <a16:creationId xmlns:a16="http://schemas.microsoft.com/office/drawing/2014/main" xmlns="" id="{51A4F7EB-B16D-4352-BFAB-53EEE0392697}"/>
                </a:ext>
              </a:extLst>
            </p:cNvPr>
            <p:cNvSpPr/>
            <p:nvPr userDrawn="1"/>
          </p:nvSpPr>
          <p:spPr bwMode="auto">
            <a:xfrm>
              <a:off x="5260993" y="3143288"/>
              <a:ext cx="100013" cy="133352"/>
            </a:xfrm>
            <a:custGeom>
              <a:avLst/>
              <a:gdLst>
                <a:gd name="T0" fmla="*/ 6 w 126"/>
                <a:gd name="T1" fmla="*/ 167 h 167"/>
                <a:gd name="T2" fmla="*/ 6 w 126"/>
                <a:gd name="T3" fmla="*/ 167 h 167"/>
                <a:gd name="T4" fmla="*/ 4 w 126"/>
                <a:gd name="T5" fmla="*/ 166 h 167"/>
                <a:gd name="T6" fmla="*/ 3 w 126"/>
                <a:gd name="T7" fmla="*/ 165 h 167"/>
                <a:gd name="T8" fmla="*/ 1 w 126"/>
                <a:gd name="T9" fmla="*/ 164 h 167"/>
                <a:gd name="T10" fmla="*/ 0 w 126"/>
                <a:gd name="T11" fmla="*/ 161 h 167"/>
                <a:gd name="T12" fmla="*/ 0 w 126"/>
                <a:gd name="T13" fmla="*/ 161 h 167"/>
                <a:gd name="T14" fmla="*/ 1 w 126"/>
                <a:gd name="T15" fmla="*/ 142 h 167"/>
                <a:gd name="T16" fmla="*/ 4 w 126"/>
                <a:gd name="T17" fmla="*/ 125 h 167"/>
                <a:gd name="T18" fmla="*/ 8 w 126"/>
                <a:gd name="T19" fmla="*/ 107 h 167"/>
                <a:gd name="T20" fmla="*/ 14 w 126"/>
                <a:gd name="T21" fmla="*/ 92 h 167"/>
                <a:gd name="T22" fmla="*/ 21 w 126"/>
                <a:gd name="T23" fmla="*/ 77 h 167"/>
                <a:gd name="T24" fmla="*/ 29 w 126"/>
                <a:gd name="T25" fmla="*/ 65 h 167"/>
                <a:gd name="T26" fmla="*/ 38 w 126"/>
                <a:gd name="T27" fmla="*/ 52 h 167"/>
                <a:gd name="T28" fmla="*/ 48 w 126"/>
                <a:gd name="T29" fmla="*/ 42 h 167"/>
                <a:gd name="T30" fmla="*/ 57 w 126"/>
                <a:gd name="T31" fmla="*/ 31 h 167"/>
                <a:gd name="T32" fmla="*/ 67 w 126"/>
                <a:gd name="T33" fmla="*/ 23 h 167"/>
                <a:gd name="T34" fmla="*/ 77 w 126"/>
                <a:gd name="T35" fmla="*/ 16 h 167"/>
                <a:gd name="T36" fmla="*/ 87 w 126"/>
                <a:gd name="T37" fmla="*/ 10 h 167"/>
                <a:gd name="T38" fmla="*/ 97 w 126"/>
                <a:gd name="T39" fmla="*/ 6 h 167"/>
                <a:gd name="T40" fmla="*/ 105 w 126"/>
                <a:gd name="T41" fmla="*/ 2 h 167"/>
                <a:gd name="T42" fmla="*/ 113 w 126"/>
                <a:gd name="T43" fmla="*/ 1 h 167"/>
                <a:gd name="T44" fmla="*/ 121 w 126"/>
                <a:gd name="T45" fmla="*/ 0 h 167"/>
                <a:gd name="T46" fmla="*/ 121 w 126"/>
                <a:gd name="T47" fmla="*/ 0 h 167"/>
                <a:gd name="T48" fmla="*/ 122 w 126"/>
                <a:gd name="T49" fmla="*/ 0 h 167"/>
                <a:gd name="T50" fmla="*/ 125 w 126"/>
                <a:gd name="T51" fmla="*/ 1 h 167"/>
                <a:gd name="T52" fmla="*/ 126 w 126"/>
                <a:gd name="T53" fmla="*/ 4 h 167"/>
                <a:gd name="T54" fmla="*/ 126 w 126"/>
                <a:gd name="T55" fmla="*/ 6 h 167"/>
                <a:gd name="T56" fmla="*/ 126 w 126"/>
                <a:gd name="T57" fmla="*/ 6 h 167"/>
                <a:gd name="T58" fmla="*/ 126 w 126"/>
                <a:gd name="T59" fmla="*/ 8 h 167"/>
                <a:gd name="T60" fmla="*/ 125 w 126"/>
                <a:gd name="T61" fmla="*/ 9 h 167"/>
                <a:gd name="T62" fmla="*/ 122 w 126"/>
                <a:gd name="T63" fmla="*/ 10 h 167"/>
                <a:gd name="T64" fmla="*/ 121 w 126"/>
                <a:gd name="T65" fmla="*/ 12 h 167"/>
                <a:gd name="T66" fmla="*/ 121 w 126"/>
                <a:gd name="T67" fmla="*/ 12 h 167"/>
                <a:gd name="T68" fmla="*/ 114 w 126"/>
                <a:gd name="T69" fmla="*/ 12 h 167"/>
                <a:gd name="T70" fmla="*/ 107 w 126"/>
                <a:gd name="T71" fmla="*/ 14 h 167"/>
                <a:gd name="T72" fmla="*/ 100 w 126"/>
                <a:gd name="T73" fmla="*/ 17 h 167"/>
                <a:gd name="T74" fmla="*/ 92 w 126"/>
                <a:gd name="T75" fmla="*/ 21 h 167"/>
                <a:gd name="T76" fmla="*/ 83 w 126"/>
                <a:gd name="T77" fmla="*/ 27 h 167"/>
                <a:gd name="T78" fmla="*/ 74 w 126"/>
                <a:gd name="T79" fmla="*/ 32 h 167"/>
                <a:gd name="T80" fmla="*/ 65 w 126"/>
                <a:gd name="T81" fmla="*/ 40 h 167"/>
                <a:gd name="T82" fmla="*/ 56 w 126"/>
                <a:gd name="T83" fmla="*/ 50 h 167"/>
                <a:gd name="T84" fmla="*/ 48 w 126"/>
                <a:gd name="T85" fmla="*/ 60 h 167"/>
                <a:gd name="T86" fmla="*/ 39 w 126"/>
                <a:gd name="T87" fmla="*/ 70 h 167"/>
                <a:gd name="T88" fmla="*/ 31 w 126"/>
                <a:gd name="T89" fmla="*/ 83 h 167"/>
                <a:gd name="T90" fmla="*/ 24 w 126"/>
                <a:gd name="T91" fmla="*/ 97 h 167"/>
                <a:gd name="T92" fmla="*/ 20 w 126"/>
                <a:gd name="T93" fmla="*/ 111 h 167"/>
                <a:gd name="T94" fmla="*/ 15 w 126"/>
                <a:gd name="T95" fmla="*/ 127 h 167"/>
                <a:gd name="T96" fmla="*/ 13 w 126"/>
                <a:gd name="T97" fmla="*/ 143 h 167"/>
                <a:gd name="T98" fmla="*/ 12 w 126"/>
                <a:gd name="T99" fmla="*/ 161 h 167"/>
                <a:gd name="T100" fmla="*/ 12 w 126"/>
                <a:gd name="T101" fmla="*/ 161 h 167"/>
                <a:gd name="T102" fmla="*/ 12 w 126"/>
                <a:gd name="T103" fmla="*/ 164 h 167"/>
                <a:gd name="T104" fmla="*/ 11 w 126"/>
                <a:gd name="T105" fmla="*/ 165 h 167"/>
                <a:gd name="T106" fmla="*/ 8 w 126"/>
                <a:gd name="T107" fmla="*/ 166 h 167"/>
                <a:gd name="T108" fmla="*/ 6 w 126"/>
                <a:gd name="T109" fmla="*/ 167 h 167"/>
                <a:gd name="T110" fmla="*/ 6 w 126"/>
                <a:gd name="T111"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 h="167">
                  <a:moveTo>
                    <a:pt x="6" y="167"/>
                  </a:moveTo>
                  <a:lnTo>
                    <a:pt x="6" y="167"/>
                  </a:lnTo>
                  <a:lnTo>
                    <a:pt x="4" y="166"/>
                  </a:lnTo>
                  <a:lnTo>
                    <a:pt x="3" y="165"/>
                  </a:lnTo>
                  <a:lnTo>
                    <a:pt x="1" y="164"/>
                  </a:lnTo>
                  <a:lnTo>
                    <a:pt x="0" y="161"/>
                  </a:lnTo>
                  <a:lnTo>
                    <a:pt x="0" y="161"/>
                  </a:lnTo>
                  <a:lnTo>
                    <a:pt x="1" y="142"/>
                  </a:lnTo>
                  <a:lnTo>
                    <a:pt x="4" y="125"/>
                  </a:lnTo>
                  <a:lnTo>
                    <a:pt x="8" y="107"/>
                  </a:lnTo>
                  <a:lnTo>
                    <a:pt x="14" y="92"/>
                  </a:lnTo>
                  <a:lnTo>
                    <a:pt x="21" y="77"/>
                  </a:lnTo>
                  <a:lnTo>
                    <a:pt x="29" y="65"/>
                  </a:lnTo>
                  <a:lnTo>
                    <a:pt x="38" y="52"/>
                  </a:lnTo>
                  <a:lnTo>
                    <a:pt x="48" y="42"/>
                  </a:lnTo>
                  <a:lnTo>
                    <a:pt x="57" y="31"/>
                  </a:lnTo>
                  <a:lnTo>
                    <a:pt x="67" y="23"/>
                  </a:lnTo>
                  <a:lnTo>
                    <a:pt x="77" y="16"/>
                  </a:lnTo>
                  <a:lnTo>
                    <a:pt x="87" y="10"/>
                  </a:lnTo>
                  <a:lnTo>
                    <a:pt x="97" y="6"/>
                  </a:lnTo>
                  <a:lnTo>
                    <a:pt x="105" y="2"/>
                  </a:lnTo>
                  <a:lnTo>
                    <a:pt x="113" y="1"/>
                  </a:lnTo>
                  <a:lnTo>
                    <a:pt x="121" y="0"/>
                  </a:lnTo>
                  <a:lnTo>
                    <a:pt x="121" y="0"/>
                  </a:lnTo>
                  <a:lnTo>
                    <a:pt x="122" y="0"/>
                  </a:lnTo>
                  <a:lnTo>
                    <a:pt x="125" y="1"/>
                  </a:lnTo>
                  <a:lnTo>
                    <a:pt x="126" y="4"/>
                  </a:lnTo>
                  <a:lnTo>
                    <a:pt x="126" y="6"/>
                  </a:lnTo>
                  <a:lnTo>
                    <a:pt x="126" y="6"/>
                  </a:lnTo>
                  <a:lnTo>
                    <a:pt x="126" y="8"/>
                  </a:lnTo>
                  <a:lnTo>
                    <a:pt x="125" y="9"/>
                  </a:lnTo>
                  <a:lnTo>
                    <a:pt x="122" y="10"/>
                  </a:lnTo>
                  <a:lnTo>
                    <a:pt x="121" y="12"/>
                  </a:lnTo>
                  <a:lnTo>
                    <a:pt x="121" y="12"/>
                  </a:lnTo>
                  <a:lnTo>
                    <a:pt x="114" y="12"/>
                  </a:lnTo>
                  <a:lnTo>
                    <a:pt x="107" y="14"/>
                  </a:lnTo>
                  <a:lnTo>
                    <a:pt x="100" y="17"/>
                  </a:lnTo>
                  <a:lnTo>
                    <a:pt x="92" y="21"/>
                  </a:lnTo>
                  <a:lnTo>
                    <a:pt x="83" y="27"/>
                  </a:lnTo>
                  <a:lnTo>
                    <a:pt x="74" y="32"/>
                  </a:lnTo>
                  <a:lnTo>
                    <a:pt x="65" y="40"/>
                  </a:lnTo>
                  <a:lnTo>
                    <a:pt x="56" y="50"/>
                  </a:lnTo>
                  <a:lnTo>
                    <a:pt x="48" y="60"/>
                  </a:lnTo>
                  <a:lnTo>
                    <a:pt x="39" y="70"/>
                  </a:lnTo>
                  <a:lnTo>
                    <a:pt x="31" y="83"/>
                  </a:lnTo>
                  <a:lnTo>
                    <a:pt x="24" y="97"/>
                  </a:lnTo>
                  <a:lnTo>
                    <a:pt x="20" y="111"/>
                  </a:lnTo>
                  <a:lnTo>
                    <a:pt x="15" y="127"/>
                  </a:lnTo>
                  <a:lnTo>
                    <a:pt x="13" y="143"/>
                  </a:lnTo>
                  <a:lnTo>
                    <a:pt x="12" y="161"/>
                  </a:lnTo>
                  <a:lnTo>
                    <a:pt x="12" y="161"/>
                  </a:lnTo>
                  <a:lnTo>
                    <a:pt x="12" y="164"/>
                  </a:lnTo>
                  <a:lnTo>
                    <a:pt x="11" y="165"/>
                  </a:lnTo>
                  <a:lnTo>
                    <a:pt x="8" y="166"/>
                  </a:lnTo>
                  <a:lnTo>
                    <a:pt x="6" y="167"/>
                  </a:lnTo>
                  <a:lnTo>
                    <a:pt x="6" y="16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Tree>
    <p:extLst>
      <p:ext uri="{BB962C8B-B14F-4D97-AF65-F5344CB8AC3E}">
        <p14:creationId xmlns:p14="http://schemas.microsoft.com/office/powerpoint/2010/main" xmlns="" val="1295919650"/>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achine Learning PPT 2">
    <p:bg>
      <p:bgPr>
        <a:blipFill dpi="0" rotWithShape="1">
          <a:blip r:embed="rId2">
            <a:lum/>
          </a:blip>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lumMod val="50000"/>
                  </a:schemeClr>
                </a:solidFill>
              </a:defRPr>
            </a:lvl1pPr>
          </a:lstStyle>
          <a:p>
            <a:fld id="{FFF30096-E2FA-4C53-8FFA-C198FACBBC31}" type="datetimeFigureOut">
              <a:rPr lang="en-US" smtClean="0"/>
              <a:pPr/>
              <a:t>2/16/2023</a:t>
            </a:fld>
            <a:endParaRPr lang="en-US"/>
          </a:p>
        </p:txBody>
      </p:sp>
      <p:sp>
        <p:nvSpPr>
          <p:cNvPr id="4" name="Footer Placeholder 3"/>
          <p:cNvSpPr>
            <a:spLocks noGrp="1"/>
          </p:cNvSpPr>
          <p:nvPr>
            <p:ph type="ftr" sz="quarter" idx="11"/>
          </p:nvPr>
        </p:nvSpPr>
        <p:spPr/>
        <p:txBody>
          <a:bodyPr/>
          <a:lstStyle>
            <a:lvl1pPr>
              <a:defRPr>
                <a:solidFill>
                  <a:schemeClr val="bg1">
                    <a:lumMod val="50000"/>
                  </a:schemeClr>
                </a:solidFill>
              </a:defRPr>
            </a:lvl1pPr>
          </a:lstStyle>
          <a:p>
            <a:endParaRPr lang="en-US"/>
          </a:p>
        </p:txBody>
      </p:sp>
      <p:sp>
        <p:nvSpPr>
          <p:cNvPr id="5" name="Slide Number Placeholder 4"/>
          <p:cNvSpPr>
            <a:spLocks noGrp="1"/>
          </p:cNvSpPr>
          <p:nvPr>
            <p:ph type="sldNum" sz="quarter" idx="12"/>
          </p:nvPr>
        </p:nvSpPr>
        <p:spPr/>
        <p:txBody>
          <a:bodyPr/>
          <a:lstStyle>
            <a:lvl1pPr>
              <a:defRPr>
                <a:solidFill>
                  <a:schemeClr val="bg1">
                    <a:lumMod val="50000"/>
                  </a:schemeClr>
                </a:solidFill>
              </a:defRPr>
            </a:lvl1pPr>
          </a:lstStyle>
          <a:p>
            <a:fld id="{BE6EB2CE-F8EE-47A0-A8D1-750600A29654}" type="slidenum">
              <a:rPr lang="en-US" smtClean="0"/>
              <a:pPr/>
              <a:t>‹#›</a:t>
            </a:fld>
            <a:endParaRPr lang="en-US"/>
          </a:p>
        </p:txBody>
      </p:sp>
      <p:sp>
        <p:nvSpPr>
          <p:cNvPr id="63" name="Rectangle 11"/>
          <p:cNvSpPr>
            <a:spLocks noChangeArrowheads="1"/>
          </p:cNvSpPr>
          <p:nvPr userDrawn="1"/>
        </p:nvSpPr>
        <p:spPr bwMode="auto">
          <a:xfrm>
            <a:off x="3175" y="4805363"/>
            <a:ext cx="4763" cy="338138"/>
          </a:xfrm>
          <a:prstGeom prst="rect">
            <a:avLst/>
          </a:prstGeom>
          <a:solidFill>
            <a:srgbClr val="E7E9E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lumMod val="50000"/>
                </a:schemeClr>
              </a:solidFill>
            </a:endParaRPr>
          </a:p>
        </p:txBody>
      </p:sp>
      <p:sp>
        <p:nvSpPr>
          <p:cNvPr id="196" name="Title 1"/>
          <p:cNvSpPr>
            <a:spLocks noGrp="1"/>
          </p:cNvSpPr>
          <p:nvPr>
            <p:ph type="title" hasCustomPrompt="1"/>
          </p:nvPr>
        </p:nvSpPr>
        <p:spPr>
          <a:xfrm>
            <a:off x="457200" y="205978"/>
            <a:ext cx="8229600" cy="857250"/>
          </a:xfrm>
        </p:spPr>
        <p:txBody>
          <a:bodyPr/>
          <a:lstStyle>
            <a:lvl1pPr>
              <a:defRPr baseline="0"/>
            </a:lvl1pPr>
          </a:lstStyle>
          <a:p>
            <a:r>
              <a:rPr lang="en-US"/>
              <a:t>Insert your title here</a:t>
            </a:r>
            <a:endParaRPr lang="en-US" noProof="0"/>
          </a:p>
        </p:txBody>
      </p:sp>
      <p:sp>
        <p:nvSpPr>
          <p:cNvPr id="57" name="Text Placeholder 4">
            <a:extLst>
              <a:ext uri="{FF2B5EF4-FFF2-40B4-BE49-F238E27FC236}">
                <a16:creationId xmlns:a16="http://schemas.microsoft.com/office/drawing/2014/main" xmlns="" id="{537BF1B0-5E15-4C9E-A9F7-992312E946E1}"/>
              </a:ext>
            </a:extLst>
          </p:cNvPr>
          <p:cNvSpPr>
            <a:spLocks noGrp="1"/>
          </p:cNvSpPr>
          <p:nvPr>
            <p:ph type="body" sz="quarter" idx="39" hasCustomPrompt="1"/>
          </p:nvPr>
        </p:nvSpPr>
        <p:spPr>
          <a:xfrm>
            <a:off x="3454400" y="2886754"/>
            <a:ext cx="2256946" cy="417031"/>
          </a:xfrm>
        </p:spPr>
        <p:txBody>
          <a:bodyPr anchor="ctr">
            <a:noAutofit/>
          </a:bodyPr>
          <a:lstStyle>
            <a:lvl1pPr marL="0" indent="0" algn="ctr">
              <a:buNone/>
              <a:defRPr sz="2000">
                <a:solidFill>
                  <a:schemeClr val="tx1"/>
                </a:solidFill>
              </a:defRPr>
            </a:lvl1pPr>
          </a:lstStyle>
          <a:p>
            <a:r>
              <a:rPr lang="en-US"/>
              <a:t>Your text here</a:t>
            </a:r>
          </a:p>
        </p:txBody>
      </p:sp>
      <p:sp>
        <p:nvSpPr>
          <p:cNvPr id="58" name="Text Placeholder 4">
            <a:extLst>
              <a:ext uri="{FF2B5EF4-FFF2-40B4-BE49-F238E27FC236}">
                <a16:creationId xmlns:a16="http://schemas.microsoft.com/office/drawing/2014/main" xmlns="" id="{F726E919-B4D5-4C49-AFDB-F02778346EC4}"/>
              </a:ext>
            </a:extLst>
          </p:cNvPr>
          <p:cNvSpPr>
            <a:spLocks noGrp="1"/>
          </p:cNvSpPr>
          <p:nvPr>
            <p:ph type="body" sz="quarter" idx="40" hasCustomPrompt="1"/>
          </p:nvPr>
        </p:nvSpPr>
        <p:spPr>
          <a:xfrm>
            <a:off x="3454400" y="3319043"/>
            <a:ext cx="2256946" cy="1084773"/>
          </a:xfrm>
        </p:spPr>
        <p:txBody>
          <a:bodyPr anchor="ctr">
            <a:noAutofit/>
          </a:bodyPr>
          <a:lstStyle>
            <a:lvl1pPr marL="0" indent="0" algn="ctr">
              <a:buNone/>
              <a:defRPr sz="1800">
                <a:solidFill>
                  <a:srgbClr val="A9B2BD"/>
                </a:solidFill>
              </a:defRPr>
            </a:lvl1pPr>
          </a:lstStyle>
          <a:p>
            <a:r>
              <a:rPr lang="en-US"/>
              <a:t>This is a sample text. Insert your desired text here.</a:t>
            </a:r>
          </a:p>
        </p:txBody>
      </p:sp>
      <p:sp>
        <p:nvSpPr>
          <p:cNvPr id="59" name="Text Placeholder 4">
            <a:extLst>
              <a:ext uri="{FF2B5EF4-FFF2-40B4-BE49-F238E27FC236}">
                <a16:creationId xmlns:a16="http://schemas.microsoft.com/office/drawing/2014/main" xmlns="" id="{72F6A280-C1C4-4059-B2CA-1B93B2BC0D92}"/>
              </a:ext>
            </a:extLst>
          </p:cNvPr>
          <p:cNvSpPr>
            <a:spLocks noGrp="1"/>
          </p:cNvSpPr>
          <p:nvPr>
            <p:ph type="body" sz="quarter" idx="41" hasCustomPrompt="1"/>
          </p:nvPr>
        </p:nvSpPr>
        <p:spPr>
          <a:xfrm>
            <a:off x="6131478" y="2886754"/>
            <a:ext cx="2256946" cy="417031"/>
          </a:xfrm>
        </p:spPr>
        <p:txBody>
          <a:bodyPr anchor="ctr">
            <a:noAutofit/>
          </a:bodyPr>
          <a:lstStyle>
            <a:lvl1pPr marL="0" indent="0" algn="ctr">
              <a:buNone/>
              <a:defRPr sz="2000">
                <a:solidFill>
                  <a:schemeClr val="tx1"/>
                </a:solidFill>
              </a:defRPr>
            </a:lvl1pPr>
          </a:lstStyle>
          <a:p>
            <a:r>
              <a:rPr lang="en-US"/>
              <a:t>Your text here</a:t>
            </a:r>
          </a:p>
        </p:txBody>
      </p:sp>
      <p:sp>
        <p:nvSpPr>
          <p:cNvPr id="60" name="Text Placeholder 4">
            <a:extLst>
              <a:ext uri="{FF2B5EF4-FFF2-40B4-BE49-F238E27FC236}">
                <a16:creationId xmlns:a16="http://schemas.microsoft.com/office/drawing/2014/main" xmlns="" id="{E8800583-4DB0-45E5-A2AB-02DAECB70D67}"/>
              </a:ext>
            </a:extLst>
          </p:cNvPr>
          <p:cNvSpPr>
            <a:spLocks noGrp="1"/>
          </p:cNvSpPr>
          <p:nvPr>
            <p:ph type="body" sz="quarter" idx="42" hasCustomPrompt="1"/>
          </p:nvPr>
        </p:nvSpPr>
        <p:spPr>
          <a:xfrm>
            <a:off x="6131478" y="3319043"/>
            <a:ext cx="2256946" cy="1084773"/>
          </a:xfrm>
        </p:spPr>
        <p:txBody>
          <a:bodyPr anchor="ctr">
            <a:noAutofit/>
          </a:bodyPr>
          <a:lstStyle>
            <a:lvl1pPr marL="0" indent="0" algn="ctr">
              <a:buNone/>
              <a:defRPr sz="1800">
                <a:solidFill>
                  <a:srgbClr val="A9B2BD"/>
                </a:solidFill>
              </a:defRPr>
            </a:lvl1pPr>
          </a:lstStyle>
          <a:p>
            <a:r>
              <a:rPr lang="en-US"/>
              <a:t>This is a sample text. Insert your desired text here.</a:t>
            </a:r>
          </a:p>
        </p:txBody>
      </p:sp>
      <p:sp>
        <p:nvSpPr>
          <p:cNvPr id="61" name="Text Placeholder 4">
            <a:extLst>
              <a:ext uri="{FF2B5EF4-FFF2-40B4-BE49-F238E27FC236}">
                <a16:creationId xmlns:a16="http://schemas.microsoft.com/office/drawing/2014/main" xmlns="" id="{0580999F-0C11-4C8B-AF27-38FF9B461EF2}"/>
              </a:ext>
            </a:extLst>
          </p:cNvPr>
          <p:cNvSpPr>
            <a:spLocks noGrp="1"/>
          </p:cNvSpPr>
          <p:nvPr>
            <p:ph type="body" sz="quarter" idx="43" hasCustomPrompt="1"/>
          </p:nvPr>
        </p:nvSpPr>
        <p:spPr>
          <a:xfrm>
            <a:off x="755576" y="2886754"/>
            <a:ext cx="2256946" cy="417031"/>
          </a:xfrm>
        </p:spPr>
        <p:txBody>
          <a:bodyPr anchor="ctr">
            <a:noAutofit/>
          </a:bodyPr>
          <a:lstStyle>
            <a:lvl1pPr marL="0" indent="0" algn="ctr">
              <a:buNone/>
              <a:defRPr sz="2000">
                <a:solidFill>
                  <a:schemeClr val="tx1"/>
                </a:solidFill>
              </a:defRPr>
            </a:lvl1pPr>
          </a:lstStyle>
          <a:p>
            <a:r>
              <a:rPr lang="en-US"/>
              <a:t>Your text here</a:t>
            </a:r>
          </a:p>
        </p:txBody>
      </p:sp>
      <p:sp>
        <p:nvSpPr>
          <p:cNvPr id="62" name="Text Placeholder 4">
            <a:extLst>
              <a:ext uri="{FF2B5EF4-FFF2-40B4-BE49-F238E27FC236}">
                <a16:creationId xmlns:a16="http://schemas.microsoft.com/office/drawing/2014/main" xmlns="" id="{53DAC3CB-F19B-42EC-A3C2-1AE4349B56D9}"/>
              </a:ext>
            </a:extLst>
          </p:cNvPr>
          <p:cNvSpPr>
            <a:spLocks noGrp="1"/>
          </p:cNvSpPr>
          <p:nvPr>
            <p:ph type="body" sz="quarter" idx="44" hasCustomPrompt="1"/>
          </p:nvPr>
        </p:nvSpPr>
        <p:spPr>
          <a:xfrm>
            <a:off x="755576" y="3319043"/>
            <a:ext cx="2256946" cy="1084773"/>
          </a:xfrm>
        </p:spPr>
        <p:txBody>
          <a:bodyPr anchor="ctr">
            <a:noAutofit/>
          </a:bodyPr>
          <a:lstStyle>
            <a:lvl1pPr marL="0" indent="0" algn="ctr">
              <a:buNone/>
              <a:defRPr sz="1800">
                <a:solidFill>
                  <a:srgbClr val="A9B2BD"/>
                </a:solidFill>
              </a:defRPr>
            </a:lvl1pPr>
          </a:lstStyle>
          <a:p>
            <a:r>
              <a:rPr lang="en-US"/>
              <a:t>This is a sample text. Insert your desired text here.</a:t>
            </a:r>
          </a:p>
        </p:txBody>
      </p:sp>
      <p:grpSp>
        <p:nvGrpSpPr>
          <p:cNvPr id="148" name="Group 147">
            <a:extLst>
              <a:ext uri="{FF2B5EF4-FFF2-40B4-BE49-F238E27FC236}">
                <a16:creationId xmlns:a16="http://schemas.microsoft.com/office/drawing/2014/main" xmlns="" id="{C94A0A30-C664-4A7B-9DF0-4D0D46AF0D88}"/>
              </a:ext>
            </a:extLst>
          </p:cNvPr>
          <p:cNvGrpSpPr/>
          <p:nvPr userDrawn="1"/>
        </p:nvGrpSpPr>
        <p:grpSpPr>
          <a:xfrm>
            <a:off x="6625641" y="1529963"/>
            <a:ext cx="1266206" cy="1266218"/>
            <a:chOff x="6958036" y="2967073"/>
            <a:chExt cx="808040" cy="808047"/>
          </a:xfrm>
        </p:grpSpPr>
        <p:sp>
          <p:nvSpPr>
            <p:cNvPr id="149" name="Freeform 209">
              <a:extLst>
                <a:ext uri="{FF2B5EF4-FFF2-40B4-BE49-F238E27FC236}">
                  <a16:creationId xmlns:a16="http://schemas.microsoft.com/office/drawing/2014/main" xmlns="" id="{D5F9CD2F-3415-407E-8B43-364BC4FBD5B5}"/>
                </a:ext>
              </a:extLst>
            </p:cNvPr>
            <p:cNvSpPr/>
            <p:nvPr userDrawn="1"/>
          </p:nvSpPr>
          <p:spPr bwMode="auto">
            <a:xfrm>
              <a:off x="6958036" y="2967073"/>
              <a:ext cx="808040" cy="808047"/>
            </a:xfrm>
            <a:custGeom>
              <a:avLst/>
              <a:gdLst>
                <a:gd name="T0" fmla="*/ 1017 w 1017"/>
                <a:gd name="T1" fmla="*/ 535 h 1017"/>
                <a:gd name="T2" fmla="*/ 1007 w 1017"/>
                <a:gd name="T3" fmla="*/ 612 h 1017"/>
                <a:gd name="T4" fmla="*/ 987 w 1017"/>
                <a:gd name="T5" fmla="*/ 684 h 1017"/>
                <a:gd name="T6" fmla="*/ 956 w 1017"/>
                <a:gd name="T7" fmla="*/ 751 h 1017"/>
                <a:gd name="T8" fmla="*/ 917 w 1017"/>
                <a:gd name="T9" fmla="*/ 813 h 1017"/>
                <a:gd name="T10" fmla="*/ 868 w 1017"/>
                <a:gd name="T11" fmla="*/ 869 h 1017"/>
                <a:gd name="T12" fmla="*/ 813 w 1017"/>
                <a:gd name="T13" fmla="*/ 917 h 1017"/>
                <a:gd name="T14" fmla="*/ 751 w 1017"/>
                <a:gd name="T15" fmla="*/ 956 h 1017"/>
                <a:gd name="T16" fmla="*/ 684 w 1017"/>
                <a:gd name="T17" fmla="*/ 987 h 1017"/>
                <a:gd name="T18" fmla="*/ 611 w 1017"/>
                <a:gd name="T19" fmla="*/ 1007 h 1017"/>
                <a:gd name="T20" fmla="*/ 535 w 1017"/>
                <a:gd name="T21" fmla="*/ 1017 h 1017"/>
                <a:gd name="T22" fmla="*/ 482 w 1017"/>
                <a:gd name="T23" fmla="*/ 1017 h 1017"/>
                <a:gd name="T24" fmla="*/ 406 w 1017"/>
                <a:gd name="T25" fmla="*/ 1007 h 1017"/>
                <a:gd name="T26" fmla="*/ 334 w 1017"/>
                <a:gd name="T27" fmla="*/ 987 h 1017"/>
                <a:gd name="T28" fmla="*/ 266 w 1017"/>
                <a:gd name="T29" fmla="*/ 956 h 1017"/>
                <a:gd name="T30" fmla="*/ 205 w 1017"/>
                <a:gd name="T31" fmla="*/ 917 h 1017"/>
                <a:gd name="T32" fmla="*/ 150 w 1017"/>
                <a:gd name="T33" fmla="*/ 869 h 1017"/>
                <a:gd name="T34" fmla="*/ 101 w 1017"/>
                <a:gd name="T35" fmla="*/ 813 h 1017"/>
                <a:gd name="T36" fmla="*/ 62 w 1017"/>
                <a:gd name="T37" fmla="*/ 751 h 1017"/>
                <a:gd name="T38" fmla="*/ 31 w 1017"/>
                <a:gd name="T39" fmla="*/ 684 h 1017"/>
                <a:gd name="T40" fmla="*/ 10 w 1017"/>
                <a:gd name="T41" fmla="*/ 612 h 1017"/>
                <a:gd name="T42" fmla="*/ 1 w 1017"/>
                <a:gd name="T43" fmla="*/ 535 h 1017"/>
                <a:gd name="T44" fmla="*/ 1 w 1017"/>
                <a:gd name="T45" fmla="*/ 483 h 1017"/>
                <a:gd name="T46" fmla="*/ 10 w 1017"/>
                <a:gd name="T47" fmla="*/ 407 h 1017"/>
                <a:gd name="T48" fmla="*/ 31 w 1017"/>
                <a:gd name="T49" fmla="*/ 334 h 1017"/>
                <a:gd name="T50" fmla="*/ 62 w 1017"/>
                <a:gd name="T51" fmla="*/ 266 h 1017"/>
                <a:gd name="T52" fmla="*/ 101 w 1017"/>
                <a:gd name="T53" fmla="*/ 204 h 1017"/>
                <a:gd name="T54" fmla="*/ 150 w 1017"/>
                <a:gd name="T55" fmla="*/ 149 h 1017"/>
                <a:gd name="T56" fmla="*/ 205 w 1017"/>
                <a:gd name="T57" fmla="*/ 101 h 1017"/>
                <a:gd name="T58" fmla="*/ 266 w 1017"/>
                <a:gd name="T59" fmla="*/ 61 h 1017"/>
                <a:gd name="T60" fmla="*/ 334 w 1017"/>
                <a:gd name="T61" fmla="*/ 31 h 1017"/>
                <a:gd name="T62" fmla="*/ 406 w 1017"/>
                <a:gd name="T63" fmla="*/ 10 h 1017"/>
                <a:gd name="T64" fmla="*/ 482 w 1017"/>
                <a:gd name="T65" fmla="*/ 1 h 1017"/>
                <a:gd name="T66" fmla="*/ 535 w 1017"/>
                <a:gd name="T67" fmla="*/ 1 h 1017"/>
                <a:gd name="T68" fmla="*/ 611 w 1017"/>
                <a:gd name="T69" fmla="*/ 10 h 1017"/>
                <a:gd name="T70" fmla="*/ 684 w 1017"/>
                <a:gd name="T71" fmla="*/ 31 h 1017"/>
                <a:gd name="T72" fmla="*/ 751 w 1017"/>
                <a:gd name="T73" fmla="*/ 61 h 1017"/>
                <a:gd name="T74" fmla="*/ 813 w 1017"/>
                <a:gd name="T75" fmla="*/ 101 h 1017"/>
                <a:gd name="T76" fmla="*/ 868 w 1017"/>
                <a:gd name="T77" fmla="*/ 149 h 1017"/>
                <a:gd name="T78" fmla="*/ 917 w 1017"/>
                <a:gd name="T79" fmla="*/ 204 h 1017"/>
                <a:gd name="T80" fmla="*/ 956 w 1017"/>
                <a:gd name="T81" fmla="*/ 266 h 1017"/>
                <a:gd name="T82" fmla="*/ 987 w 1017"/>
                <a:gd name="T83" fmla="*/ 334 h 1017"/>
                <a:gd name="T84" fmla="*/ 1007 w 1017"/>
                <a:gd name="T85" fmla="*/ 407 h 1017"/>
                <a:gd name="T86" fmla="*/ 1017 w 1017"/>
                <a:gd name="T87" fmla="*/ 48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7" h="1017">
                  <a:moveTo>
                    <a:pt x="1017" y="509"/>
                  </a:moveTo>
                  <a:lnTo>
                    <a:pt x="1017" y="509"/>
                  </a:lnTo>
                  <a:lnTo>
                    <a:pt x="1017" y="535"/>
                  </a:lnTo>
                  <a:lnTo>
                    <a:pt x="1014" y="561"/>
                  </a:lnTo>
                  <a:lnTo>
                    <a:pt x="1011" y="586"/>
                  </a:lnTo>
                  <a:lnTo>
                    <a:pt x="1007" y="612"/>
                  </a:lnTo>
                  <a:lnTo>
                    <a:pt x="1002" y="636"/>
                  </a:lnTo>
                  <a:lnTo>
                    <a:pt x="995" y="660"/>
                  </a:lnTo>
                  <a:lnTo>
                    <a:pt x="987" y="684"/>
                  </a:lnTo>
                  <a:lnTo>
                    <a:pt x="978" y="707"/>
                  </a:lnTo>
                  <a:lnTo>
                    <a:pt x="967" y="729"/>
                  </a:lnTo>
                  <a:lnTo>
                    <a:pt x="956" y="751"/>
                  </a:lnTo>
                  <a:lnTo>
                    <a:pt x="944" y="773"/>
                  </a:lnTo>
                  <a:lnTo>
                    <a:pt x="930" y="794"/>
                  </a:lnTo>
                  <a:lnTo>
                    <a:pt x="917" y="813"/>
                  </a:lnTo>
                  <a:lnTo>
                    <a:pt x="902" y="833"/>
                  </a:lnTo>
                  <a:lnTo>
                    <a:pt x="885" y="851"/>
                  </a:lnTo>
                  <a:lnTo>
                    <a:pt x="868" y="869"/>
                  </a:lnTo>
                  <a:lnTo>
                    <a:pt x="851" y="886"/>
                  </a:lnTo>
                  <a:lnTo>
                    <a:pt x="832" y="901"/>
                  </a:lnTo>
                  <a:lnTo>
                    <a:pt x="813" y="917"/>
                  </a:lnTo>
                  <a:lnTo>
                    <a:pt x="793" y="931"/>
                  </a:lnTo>
                  <a:lnTo>
                    <a:pt x="773" y="944"/>
                  </a:lnTo>
                  <a:lnTo>
                    <a:pt x="751" y="956"/>
                  </a:lnTo>
                  <a:lnTo>
                    <a:pt x="729" y="968"/>
                  </a:lnTo>
                  <a:lnTo>
                    <a:pt x="707" y="978"/>
                  </a:lnTo>
                  <a:lnTo>
                    <a:pt x="684" y="987"/>
                  </a:lnTo>
                  <a:lnTo>
                    <a:pt x="660" y="994"/>
                  </a:lnTo>
                  <a:lnTo>
                    <a:pt x="636" y="1001"/>
                  </a:lnTo>
                  <a:lnTo>
                    <a:pt x="611" y="1007"/>
                  </a:lnTo>
                  <a:lnTo>
                    <a:pt x="586" y="1012"/>
                  </a:lnTo>
                  <a:lnTo>
                    <a:pt x="561" y="1015"/>
                  </a:lnTo>
                  <a:lnTo>
                    <a:pt x="535" y="1017"/>
                  </a:lnTo>
                  <a:lnTo>
                    <a:pt x="509" y="1017"/>
                  </a:lnTo>
                  <a:lnTo>
                    <a:pt x="509" y="1017"/>
                  </a:lnTo>
                  <a:lnTo>
                    <a:pt x="482" y="1017"/>
                  </a:lnTo>
                  <a:lnTo>
                    <a:pt x="457" y="1015"/>
                  </a:lnTo>
                  <a:lnTo>
                    <a:pt x="432" y="1012"/>
                  </a:lnTo>
                  <a:lnTo>
                    <a:pt x="406" y="1007"/>
                  </a:lnTo>
                  <a:lnTo>
                    <a:pt x="381" y="1001"/>
                  </a:lnTo>
                  <a:lnTo>
                    <a:pt x="358" y="994"/>
                  </a:lnTo>
                  <a:lnTo>
                    <a:pt x="334" y="987"/>
                  </a:lnTo>
                  <a:lnTo>
                    <a:pt x="311" y="978"/>
                  </a:lnTo>
                  <a:lnTo>
                    <a:pt x="288" y="968"/>
                  </a:lnTo>
                  <a:lnTo>
                    <a:pt x="266" y="956"/>
                  </a:lnTo>
                  <a:lnTo>
                    <a:pt x="245" y="944"/>
                  </a:lnTo>
                  <a:lnTo>
                    <a:pt x="224" y="931"/>
                  </a:lnTo>
                  <a:lnTo>
                    <a:pt x="205" y="917"/>
                  </a:lnTo>
                  <a:lnTo>
                    <a:pt x="185" y="901"/>
                  </a:lnTo>
                  <a:lnTo>
                    <a:pt x="167" y="886"/>
                  </a:lnTo>
                  <a:lnTo>
                    <a:pt x="150" y="869"/>
                  </a:lnTo>
                  <a:lnTo>
                    <a:pt x="132" y="851"/>
                  </a:lnTo>
                  <a:lnTo>
                    <a:pt x="116" y="833"/>
                  </a:lnTo>
                  <a:lnTo>
                    <a:pt x="101" y="813"/>
                  </a:lnTo>
                  <a:lnTo>
                    <a:pt x="87" y="794"/>
                  </a:lnTo>
                  <a:lnTo>
                    <a:pt x="74" y="773"/>
                  </a:lnTo>
                  <a:lnTo>
                    <a:pt x="62" y="751"/>
                  </a:lnTo>
                  <a:lnTo>
                    <a:pt x="50" y="729"/>
                  </a:lnTo>
                  <a:lnTo>
                    <a:pt x="40" y="707"/>
                  </a:lnTo>
                  <a:lnTo>
                    <a:pt x="31" y="684"/>
                  </a:lnTo>
                  <a:lnTo>
                    <a:pt x="23" y="660"/>
                  </a:lnTo>
                  <a:lnTo>
                    <a:pt x="16" y="636"/>
                  </a:lnTo>
                  <a:lnTo>
                    <a:pt x="10" y="612"/>
                  </a:lnTo>
                  <a:lnTo>
                    <a:pt x="6" y="586"/>
                  </a:lnTo>
                  <a:lnTo>
                    <a:pt x="3" y="561"/>
                  </a:lnTo>
                  <a:lnTo>
                    <a:pt x="1" y="535"/>
                  </a:lnTo>
                  <a:lnTo>
                    <a:pt x="0" y="509"/>
                  </a:lnTo>
                  <a:lnTo>
                    <a:pt x="0" y="509"/>
                  </a:lnTo>
                  <a:lnTo>
                    <a:pt x="1" y="483"/>
                  </a:lnTo>
                  <a:lnTo>
                    <a:pt x="3" y="457"/>
                  </a:lnTo>
                  <a:lnTo>
                    <a:pt x="6" y="431"/>
                  </a:lnTo>
                  <a:lnTo>
                    <a:pt x="10" y="407"/>
                  </a:lnTo>
                  <a:lnTo>
                    <a:pt x="16" y="381"/>
                  </a:lnTo>
                  <a:lnTo>
                    <a:pt x="23" y="357"/>
                  </a:lnTo>
                  <a:lnTo>
                    <a:pt x="31" y="334"/>
                  </a:lnTo>
                  <a:lnTo>
                    <a:pt x="40" y="311"/>
                  </a:lnTo>
                  <a:lnTo>
                    <a:pt x="50" y="288"/>
                  </a:lnTo>
                  <a:lnTo>
                    <a:pt x="62" y="266"/>
                  </a:lnTo>
                  <a:lnTo>
                    <a:pt x="74" y="245"/>
                  </a:lnTo>
                  <a:lnTo>
                    <a:pt x="87" y="225"/>
                  </a:lnTo>
                  <a:lnTo>
                    <a:pt x="101" y="204"/>
                  </a:lnTo>
                  <a:lnTo>
                    <a:pt x="116" y="185"/>
                  </a:lnTo>
                  <a:lnTo>
                    <a:pt x="132" y="167"/>
                  </a:lnTo>
                  <a:lnTo>
                    <a:pt x="150" y="149"/>
                  </a:lnTo>
                  <a:lnTo>
                    <a:pt x="167" y="132"/>
                  </a:lnTo>
                  <a:lnTo>
                    <a:pt x="185" y="116"/>
                  </a:lnTo>
                  <a:lnTo>
                    <a:pt x="205" y="101"/>
                  </a:lnTo>
                  <a:lnTo>
                    <a:pt x="224" y="86"/>
                  </a:lnTo>
                  <a:lnTo>
                    <a:pt x="245" y="74"/>
                  </a:lnTo>
                  <a:lnTo>
                    <a:pt x="266" y="61"/>
                  </a:lnTo>
                  <a:lnTo>
                    <a:pt x="288" y="51"/>
                  </a:lnTo>
                  <a:lnTo>
                    <a:pt x="311" y="40"/>
                  </a:lnTo>
                  <a:lnTo>
                    <a:pt x="334" y="31"/>
                  </a:lnTo>
                  <a:lnTo>
                    <a:pt x="358" y="23"/>
                  </a:lnTo>
                  <a:lnTo>
                    <a:pt x="381" y="16"/>
                  </a:lnTo>
                  <a:lnTo>
                    <a:pt x="406" y="10"/>
                  </a:lnTo>
                  <a:lnTo>
                    <a:pt x="432" y="6"/>
                  </a:lnTo>
                  <a:lnTo>
                    <a:pt x="457" y="2"/>
                  </a:lnTo>
                  <a:lnTo>
                    <a:pt x="482" y="1"/>
                  </a:lnTo>
                  <a:lnTo>
                    <a:pt x="509" y="0"/>
                  </a:lnTo>
                  <a:lnTo>
                    <a:pt x="509" y="0"/>
                  </a:lnTo>
                  <a:lnTo>
                    <a:pt x="535" y="1"/>
                  </a:lnTo>
                  <a:lnTo>
                    <a:pt x="561" y="2"/>
                  </a:lnTo>
                  <a:lnTo>
                    <a:pt x="586" y="6"/>
                  </a:lnTo>
                  <a:lnTo>
                    <a:pt x="611" y="10"/>
                  </a:lnTo>
                  <a:lnTo>
                    <a:pt x="636" y="16"/>
                  </a:lnTo>
                  <a:lnTo>
                    <a:pt x="660" y="23"/>
                  </a:lnTo>
                  <a:lnTo>
                    <a:pt x="684" y="31"/>
                  </a:lnTo>
                  <a:lnTo>
                    <a:pt x="707" y="40"/>
                  </a:lnTo>
                  <a:lnTo>
                    <a:pt x="729" y="51"/>
                  </a:lnTo>
                  <a:lnTo>
                    <a:pt x="751" y="61"/>
                  </a:lnTo>
                  <a:lnTo>
                    <a:pt x="773" y="74"/>
                  </a:lnTo>
                  <a:lnTo>
                    <a:pt x="793" y="86"/>
                  </a:lnTo>
                  <a:lnTo>
                    <a:pt x="813" y="101"/>
                  </a:lnTo>
                  <a:lnTo>
                    <a:pt x="832" y="116"/>
                  </a:lnTo>
                  <a:lnTo>
                    <a:pt x="851" y="132"/>
                  </a:lnTo>
                  <a:lnTo>
                    <a:pt x="868" y="149"/>
                  </a:lnTo>
                  <a:lnTo>
                    <a:pt x="885" y="167"/>
                  </a:lnTo>
                  <a:lnTo>
                    <a:pt x="902" y="185"/>
                  </a:lnTo>
                  <a:lnTo>
                    <a:pt x="917" y="204"/>
                  </a:lnTo>
                  <a:lnTo>
                    <a:pt x="930" y="225"/>
                  </a:lnTo>
                  <a:lnTo>
                    <a:pt x="944" y="245"/>
                  </a:lnTo>
                  <a:lnTo>
                    <a:pt x="956" y="266"/>
                  </a:lnTo>
                  <a:lnTo>
                    <a:pt x="967" y="288"/>
                  </a:lnTo>
                  <a:lnTo>
                    <a:pt x="978" y="311"/>
                  </a:lnTo>
                  <a:lnTo>
                    <a:pt x="987" y="334"/>
                  </a:lnTo>
                  <a:lnTo>
                    <a:pt x="995" y="357"/>
                  </a:lnTo>
                  <a:lnTo>
                    <a:pt x="1002" y="381"/>
                  </a:lnTo>
                  <a:lnTo>
                    <a:pt x="1007" y="407"/>
                  </a:lnTo>
                  <a:lnTo>
                    <a:pt x="1011" y="431"/>
                  </a:lnTo>
                  <a:lnTo>
                    <a:pt x="1014" y="457"/>
                  </a:lnTo>
                  <a:lnTo>
                    <a:pt x="1017" y="483"/>
                  </a:lnTo>
                  <a:lnTo>
                    <a:pt x="1017" y="509"/>
                  </a:lnTo>
                  <a:lnTo>
                    <a:pt x="1017" y="509"/>
                  </a:lnTo>
                  <a:close/>
                </a:path>
              </a:pathLst>
            </a:custGeom>
            <a:solidFill>
              <a:srgbClr val="646D7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0" name="Freeform 210">
              <a:extLst>
                <a:ext uri="{FF2B5EF4-FFF2-40B4-BE49-F238E27FC236}">
                  <a16:creationId xmlns:a16="http://schemas.microsoft.com/office/drawing/2014/main" xmlns="" id="{2D236453-01DB-4DA5-9787-E3DBB212664B}"/>
                </a:ext>
              </a:extLst>
            </p:cNvPr>
            <p:cNvSpPr>
              <a:spLocks noEditPoints="1"/>
            </p:cNvSpPr>
            <p:nvPr userDrawn="1"/>
          </p:nvSpPr>
          <p:spPr bwMode="auto">
            <a:xfrm>
              <a:off x="7075512" y="3165513"/>
              <a:ext cx="574677" cy="360367"/>
            </a:xfrm>
            <a:custGeom>
              <a:avLst/>
              <a:gdLst>
                <a:gd name="T0" fmla="*/ 629 w 726"/>
                <a:gd name="T1" fmla="*/ 223 h 454"/>
                <a:gd name="T2" fmla="*/ 452 w 726"/>
                <a:gd name="T3" fmla="*/ 141 h 454"/>
                <a:gd name="T4" fmla="*/ 462 w 726"/>
                <a:gd name="T5" fmla="*/ 137 h 454"/>
                <a:gd name="T6" fmla="*/ 466 w 726"/>
                <a:gd name="T7" fmla="*/ 16 h 454"/>
                <a:gd name="T8" fmla="*/ 462 w 726"/>
                <a:gd name="T9" fmla="*/ 5 h 454"/>
                <a:gd name="T10" fmla="*/ 274 w 726"/>
                <a:gd name="T11" fmla="*/ 0 h 454"/>
                <a:gd name="T12" fmla="*/ 264 w 726"/>
                <a:gd name="T13" fmla="*/ 5 h 454"/>
                <a:gd name="T14" fmla="*/ 259 w 726"/>
                <a:gd name="T15" fmla="*/ 126 h 454"/>
                <a:gd name="T16" fmla="*/ 264 w 726"/>
                <a:gd name="T17" fmla="*/ 137 h 454"/>
                <a:gd name="T18" fmla="*/ 356 w 726"/>
                <a:gd name="T19" fmla="*/ 141 h 454"/>
                <a:gd name="T20" fmla="*/ 97 w 726"/>
                <a:gd name="T21" fmla="*/ 313 h 454"/>
                <a:gd name="T22" fmla="*/ 9 w 726"/>
                <a:gd name="T23" fmla="*/ 314 h 454"/>
                <a:gd name="T24" fmla="*/ 0 w 726"/>
                <a:gd name="T25" fmla="*/ 328 h 454"/>
                <a:gd name="T26" fmla="*/ 1 w 726"/>
                <a:gd name="T27" fmla="*/ 445 h 454"/>
                <a:gd name="T28" fmla="*/ 15 w 726"/>
                <a:gd name="T29" fmla="*/ 454 h 454"/>
                <a:gd name="T30" fmla="*/ 197 w 726"/>
                <a:gd name="T31" fmla="*/ 453 h 454"/>
                <a:gd name="T32" fmla="*/ 206 w 726"/>
                <a:gd name="T33" fmla="*/ 439 h 454"/>
                <a:gd name="T34" fmla="*/ 205 w 726"/>
                <a:gd name="T35" fmla="*/ 323 h 454"/>
                <a:gd name="T36" fmla="*/ 191 w 726"/>
                <a:gd name="T37" fmla="*/ 313 h 454"/>
                <a:gd name="T38" fmla="*/ 356 w 726"/>
                <a:gd name="T39" fmla="*/ 236 h 454"/>
                <a:gd name="T40" fmla="*/ 274 w 726"/>
                <a:gd name="T41" fmla="*/ 313 h 454"/>
                <a:gd name="T42" fmla="*/ 260 w 726"/>
                <a:gd name="T43" fmla="*/ 323 h 454"/>
                <a:gd name="T44" fmla="*/ 259 w 726"/>
                <a:gd name="T45" fmla="*/ 439 h 454"/>
                <a:gd name="T46" fmla="*/ 268 w 726"/>
                <a:gd name="T47" fmla="*/ 453 h 454"/>
                <a:gd name="T48" fmla="*/ 452 w 726"/>
                <a:gd name="T49" fmla="*/ 454 h 454"/>
                <a:gd name="T50" fmla="*/ 465 w 726"/>
                <a:gd name="T51" fmla="*/ 445 h 454"/>
                <a:gd name="T52" fmla="*/ 466 w 726"/>
                <a:gd name="T53" fmla="*/ 328 h 454"/>
                <a:gd name="T54" fmla="*/ 457 w 726"/>
                <a:gd name="T55" fmla="*/ 314 h 454"/>
                <a:gd name="T56" fmla="*/ 370 w 726"/>
                <a:gd name="T57" fmla="*/ 236 h 454"/>
                <a:gd name="T58" fmla="*/ 534 w 726"/>
                <a:gd name="T59" fmla="*/ 313 h 454"/>
                <a:gd name="T60" fmla="*/ 523 w 726"/>
                <a:gd name="T61" fmla="*/ 318 h 454"/>
                <a:gd name="T62" fmla="*/ 519 w 726"/>
                <a:gd name="T63" fmla="*/ 439 h 454"/>
                <a:gd name="T64" fmla="*/ 523 w 726"/>
                <a:gd name="T65" fmla="*/ 449 h 454"/>
                <a:gd name="T66" fmla="*/ 711 w 726"/>
                <a:gd name="T67" fmla="*/ 454 h 454"/>
                <a:gd name="T68" fmla="*/ 721 w 726"/>
                <a:gd name="T69" fmla="*/ 449 h 454"/>
                <a:gd name="T70" fmla="*/ 726 w 726"/>
                <a:gd name="T71" fmla="*/ 328 h 454"/>
                <a:gd name="T72" fmla="*/ 721 w 726"/>
                <a:gd name="T73" fmla="*/ 318 h 454"/>
                <a:gd name="T74" fmla="*/ 711 w 726"/>
                <a:gd name="T75" fmla="*/ 313 h 454"/>
                <a:gd name="T76" fmla="*/ 272 w 726"/>
                <a:gd name="T77" fmla="*/ 16 h 454"/>
                <a:gd name="T78" fmla="*/ 452 w 726"/>
                <a:gd name="T79" fmla="*/ 14 h 454"/>
                <a:gd name="T80" fmla="*/ 453 w 726"/>
                <a:gd name="T81" fmla="*/ 16 h 454"/>
                <a:gd name="T82" fmla="*/ 453 w 726"/>
                <a:gd name="T83" fmla="*/ 128 h 454"/>
                <a:gd name="T84" fmla="*/ 274 w 726"/>
                <a:gd name="T85" fmla="*/ 128 h 454"/>
                <a:gd name="T86" fmla="*/ 272 w 726"/>
                <a:gd name="T87" fmla="*/ 126 h 454"/>
                <a:gd name="T88" fmla="*/ 194 w 726"/>
                <a:gd name="T89" fmla="*/ 439 h 454"/>
                <a:gd name="T90" fmla="*/ 15 w 726"/>
                <a:gd name="T91" fmla="*/ 441 h 454"/>
                <a:gd name="T92" fmla="*/ 13 w 726"/>
                <a:gd name="T93" fmla="*/ 439 h 454"/>
                <a:gd name="T94" fmla="*/ 13 w 726"/>
                <a:gd name="T95" fmla="*/ 327 h 454"/>
                <a:gd name="T96" fmla="*/ 191 w 726"/>
                <a:gd name="T97" fmla="*/ 326 h 454"/>
                <a:gd name="T98" fmla="*/ 194 w 726"/>
                <a:gd name="T99" fmla="*/ 328 h 454"/>
                <a:gd name="T100" fmla="*/ 453 w 726"/>
                <a:gd name="T101" fmla="*/ 439 h 454"/>
                <a:gd name="T102" fmla="*/ 274 w 726"/>
                <a:gd name="T103" fmla="*/ 441 h 454"/>
                <a:gd name="T104" fmla="*/ 272 w 726"/>
                <a:gd name="T105" fmla="*/ 439 h 454"/>
                <a:gd name="T106" fmla="*/ 273 w 726"/>
                <a:gd name="T107" fmla="*/ 327 h 454"/>
                <a:gd name="T108" fmla="*/ 452 w 726"/>
                <a:gd name="T109" fmla="*/ 326 h 454"/>
                <a:gd name="T110" fmla="*/ 453 w 726"/>
                <a:gd name="T111" fmla="*/ 328 h 454"/>
                <a:gd name="T112" fmla="*/ 712 w 726"/>
                <a:gd name="T113" fmla="*/ 440 h 454"/>
                <a:gd name="T114" fmla="*/ 534 w 726"/>
                <a:gd name="T115" fmla="*/ 441 h 454"/>
                <a:gd name="T116" fmla="*/ 532 w 726"/>
                <a:gd name="T117" fmla="*/ 328 h 454"/>
                <a:gd name="T118" fmla="*/ 534 w 726"/>
                <a:gd name="T119" fmla="*/ 326 h 454"/>
                <a:gd name="T120" fmla="*/ 712 w 726"/>
                <a:gd name="T121" fmla="*/ 32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6" h="452">
                  <a:moveTo>
                    <a:pt x="711" y="313"/>
                  </a:moveTo>
                  <a:lnTo>
                    <a:pt x="629" y="313"/>
                  </a:lnTo>
                  <a:lnTo>
                    <a:pt x="629" y="223"/>
                  </a:lnTo>
                  <a:lnTo>
                    <a:pt x="370" y="223"/>
                  </a:lnTo>
                  <a:lnTo>
                    <a:pt x="370" y="141"/>
                  </a:lnTo>
                  <a:lnTo>
                    <a:pt x="452" y="141"/>
                  </a:lnTo>
                  <a:lnTo>
                    <a:pt x="452" y="141"/>
                  </a:lnTo>
                  <a:lnTo>
                    <a:pt x="457" y="139"/>
                  </a:lnTo>
                  <a:lnTo>
                    <a:pt x="462" y="137"/>
                  </a:lnTo>
                  <a:lnTo>
                    <a:pt x="465" y="131"/>
                  </a:lnTo>
                  <a:lnTo>
                    <a:pt x="466" y="126"/>
                  </a:lnTo>
                  <a:lnTo>
                    <a:pt x="466" y="16"/>
                  </a:lnTo>
                  <a:lnTo>
                    <a:pt x="466" y="16"/>
                  </a:lnTo>
                  <a:lnTo>
                    <a:pt x="465" y="9"/>
                  </a:lnTo>
                  <a:lnTo>
                    <a:pt x="462" y="5"/>
                  </a:lnTo>
                  <a:lnTo>
                    <a:pt x="457" y="2"/>
                  </a:lnTo>
                  <a:lnTo>
                    <a:pt x="452" y="0"/>
                  </a:lnTo>
                  <a:lnTo>
                    <a:pt x="274" y="0"/>
                  </a:lnTo>
                  <a:lnTo>
                    <a:pt x="274" y="0"/>
                  </a:lnTo>
                  <a:lnTo>
                    <a:pt x="268" y="2"/>
                  </a:lnTo>
                  <a:lnTo>
                    <a:pt x="264" y="5"/>
                  </a:lnTo>
                  <a:lnTo>
                    <a:pt x="260" y="9"/>
                  </a:lnTo>
                  <a:lnTo>
                    <a:pt x="259" y="16"/>
                  </a:lnTo>
                  <a:lnTo>
                    <a:pt x="259" y="126"/>
                  </a:lnTo>
                  <a:lnTo>
                    <a:pt x="259" y="126"/>
                  </a:lnTo>
                  <a:lnTo>
                    <a:pt x="260" y="131"/>
                  </a:lnTo>
                  <a:lnTo>
                    <a:pt x="264" y="137"/>
                  </a:lnTo>
                  <a:lnTo>
                    <a:pt x="268" y="139"/>
                  </a:lnTo>
                  <a:lnTo>
                    <a:pt x="274" y="141"/>
                  </a:lnTo>
                  <a:lnTo>
                    <a:pt x="356" y="141"/>
                  </a:lnTo>
                  <a:lnTo>
                    <a:pt x="356" y="223"/>
                  </a:lnTo>
                  <a:lnTo>
                    <a:pt x="97" y="223"/>
                  </a:lnTo>
                  <a:lnTo>
                    <a:pt x="97" y="313"/>
                  </a:lnTo>
                  <a:lnTo>
                    <a:pt x="15" y="313"/>
                  </a:lnTo>
                  <a:lnTo>
                    <a:pt x="15" y="313"/>
                  </a:lnTo>
                  <a:lnTo>
                    <a:pt x="9" y="314"/>
                  </a:lnTo>
                  <a:lnTo>
                    <a:pt x="4" y="318"/>
                  </a:lnTo>
                  <a:lnTo>
                    <a:pt x="1" y="323"/>
                  </a:lnTo>
                  <a:lnTo>
                    <a:pt x="0" y="328"/>
                  </a:lnTo>
                  <a:lnTo>
                    <a:pt x="0" y="439"/>
                  </a:lnTo>
                  <a:lnTo>
                    <a:pt x="0" y="439"/>
                  </a:lnTo>
                  <a:lnTo>
                    <a:pt x="1" y="445"/>
                  </a:lnTo>
                  <a:lnTo>
                    <a:pt x="4" y="449"/>
                  </a:lnTo>
                  <a:lnTo>
                    <a:pt x="9" y="453"/>
                  </a:lnTo>
                  <a:lnTo>
                    <a:pt x="15" y="454"/>
                  </a:lnTo>
                  <a:lnTo>
                    <a:pt x="191" y="454"/>
                  </a:lnTo>
                  <a:lnTo>
                    <a:pt x="191" y="454"/>
                  </a:lnTo>
                  <a:lnTo>
                    <a:pt x="197" y="453"/>
                  </a:lnTo>
                  <a:lnTo>
                    <a:pt x="202" y="449"/>
                  </a:lnTo>
                  <a:lnTo>
                    <a:pt x="205" y="445"/>
                  </a:lnTo>
                  <a:lnTo>
                    <a:pt x="206" y="439"/>
                  </a:lnTo>
                  <a:lnTo>
                    <a:pt x="206" y="328"/>
                  </a:lnTo>
                  <a:lnTo>
                    <a:pt x="206" y="328"/>
                  </a:lnTo>
                  <a:lnTo>
                    <a:pt x="205" y="323"/>
                  </a:lnTo>
                  <a:lnTo>
                    <a:pt x="202" y="318"/>
                  </a:lnTo>
                  <a:lnTo>
                    <a:pt x="197" y="314"/>
                  </a:lnTo>
                  <a:lnTo>
                    <a:pt x="191" y="313"/>
                  </a:lnTo>
                  <a:lnTo>
                    <a:pt x="109" y="313"/>
                  </a:lnTo>
                  <a:lnTo>
                    <a:pt x="109" y="236"/>
                  </a:lnTo>
                  <a:lnTo>
                    <a:pt x="356" y="236"/>
                  </a:lnTo>
                  <a:lnTo>
                    <a:pt x="356" y="313"/>
                  </a:lnTo>
                  <a:lnTo>
                    <a:pt x="274" y="313"/>
                  </a:lnTo>
                  <a:lnTo>
                    <a:pt x="274" y="313"/>
                  </a:lnTo>
                  <a:lnTo>
                    <a:pt x="268" y="314"/>
                  </a:lnTo>
                  <a:lnTo>
                    <a:pt x="264" y="318"/>
                  </a:lnTo>
                  <a:lnTo>
                    <a:pt x="260" y="323"/>
                  </a:lnTo>
                  <a:lnTo>
                    <a:pt x="259" y="328"/>
                  </a:lnTo>
                  <a:lnTo>
                    <a:pt x="259" y="439"/>
                  </a:lnTo>
                  <a:lnTo>
                    <a:pt x="259" y="439"/>
                  </a:lnTo>
                  <a:lnTo>
                    <a:pt x="260" y="445"/>
                  </a:lnTo>
                  <a:lnTo>
                    <a:pt x="264" y="449"/>
                  </a:lnTo>
                  <a:lnTo>
                    <a:pt x="268" y="453"/>
                  </a:lnTo>
                  <a:lnTo>
                    <a:pt x="274" y="454"/>
                  </a:lnTo>
                  <a:lnTo>
                    <a:pt x="452" y="454"/>
                  </a:lnTo>
                  <a:lnTo>
                    <a:pt x="452" y="454"/>
                  </a:lnTo>
                  <a:lnTo>
                    <a:pt x="457" y="453"/>
                  </a:lnTo>
                  <a:lnTo>
                    <a:pt x="462" y="449"/>
                  </a:lnTo>
                  <a:lnTo>
                    <a:pt x="465" y="445"/>
                  </a:lnTo>
                  <a:lnTo>
                    <a:pt x="466" y="439"/>
                  </a:lnTo>
                  <a:lnTo>
                    <a:pt x="466" y="328"/>
                  </a:lnTo>
                  <a:lnTo>
                    <a:pt x="466" y="328"/>
                  </a:lnTo>
                  <a:lnTo>
                    <a:pt x="465" y="323"/>
                  </a:lnTo>
                  <a:lnTo>
                    <a:pt x="462" y="318"/>
                  </a:lnTo>
                  <a:lnTo>
                    <a:pt x="457" y="314"/>
                  </a:lnTo>
                  <a:lnTo>
                    <a:pt x="452" y="313"/>
                  </a:lnTo>
                  <a:lnTo>
                    <a:pt x="370" y="313"/>
                  </a:lnTo>
                  <a:lnTo>
                    <a:pt x="370" y="236"/>
                  </a:lnTo>
                  <a:lnTo>
                    <a:pt x="616" y="236"/>
                  </a:lnTo>
                  <a:lnTo>
                    <a:pt x="616" y="313"/>
                  </a:lnTo>
                  <a:lnTo>
                    <a:pt x="534" y="313"/>
                  </a:lnTo>
                  <a:lnTo>
                    <a:pt x="534" y="313"/>
                  </a:lnTo>
                  <a:lnTo>
                    <a:pt x="529" y="314"/>
                  </a:lnTo>
                  <a:lnTo>
                    <a:pt x="523" y="318"/>
                  </a:lnTo>
                  <a:lnTo>
                    <a:pt x="521" y="323"/>
                  </a:lnTo>
                  <a:lnTo>
                    <a:pt x="519" y="328"/>
                  </a:lnTo>
                  <a:lnTo>
                    <a:pt x="519" y="439"/>
                  </a:lnTo>
                  <a:lnTo>
                    <a:pt x="519" y="439"/>
                  </a:lnTo>
                  <a:lnTo>
                    <a:pt x="521" y="445"/>
                  </a:lnTo>
                  <a:lnTo>
                    <a:pt x="523" y="449"/>
                  </a:lnTo>
                  <a:lnTo>
                    <a:pt x="529" y="453"/>
                  </a:lnTo>
                  <a:lnTo>
                    <a:pt x="534" y="454"/>
                  </a:lnTo>
                  <a:lnTo>
                    <a:pt x="711" y="454"/>
                  </a:lnTo>
                  <a:lnTo>
                    <a:pt x="711" y="454"/>
                  </a:lnTo>
                  <a:lnTo>
                    <a:pt x="716" y="453"/>
                  </a:lnTo>
                  <a:lnTo>
                    <a:pt x="721" y="449"/>
                  </a:lnTo>
                  <a:lnTo>
                    <a:pt x="724" y="445"/>
                  </a:lnTo>
                  <a:lnTo>
                    <a:pt x="726" y="439"/>
                  </a:lnTo>
                  <a:lnTo>
                    <a:pt x="726" y="328"/>
                  </a:lnTo>
                  <a:lnTo>
                    <a:pt x="726" y="328"/>
                  </a:lnTo>
                  <a:lnTo>
                    <a:pt x="724" y="323"/>
                  </a:lnTo>
                  <a:lnTo>
                    <a:pt x="721" y="318"/>
                  </a:lnTo>
                  <a:lnTo>
                    <a:pt x="716" y="314"/>
                  </a:lnTo>
                  <a:lnTo>
                    <a:pt x="711" y="313"/>
                  </a:lnTo>
                  <a:lnTo>
                    <a:pt x="711" y="313"/>
                  </a:lnTo>
                  <a:close/>
                  <a:moveTo>
                    <a:pt x="272" y="126"/>
                  </a:moveTo>
                  <a:lnTo>
                    <a:pt x="272" y="16"/>
                  </a:lnTo>
                  <a:lnTo>
                    <a:pt x="272" y="16"/>
                  </a:lnTo>
                  <a:lnTo>
                    <a:pt x="273" y="14"/>
                  </a:lnTo>
                  <a:lnTo>
                    <a:pt x="274" y="14"/>
                  </a:lnTo>
                  <a:lnTo>
                    <a:pt x="452" y="14"/>
                  </a:lnTo>
                  <a:lnTo>
                    <a:pt x="452" y="14"/>
                  </a:lnTo>
                  <a:lnTo>
                    <a:pt x="453" y="14"/>
                  </a:lnTo>
                  <a:lnTo>
                    <a:pt x="453" y="16"/>
                  </a:lnTo>
                  <a:lnTo>
                    <a:pt x="453" y="126"/>
                  </a:lnTo>
                  <a:lnTo>
                    <a:pt x="453" y="126"/>
                  </a:lnTo>
                  <a:lnTo>
                    <a:pt x="453" y="128"/>
                  </a:lnTo>
                  <a:lnTo>
                    <a:pt x="452" y="128"/>
                  </a:lnTo>
                  <a:lnTo>
                    <a:pt x="274" y="128"/>
                  </a:lnTo>
                  <a:lnTo>
                    <a:pt x="274" y="128"/>
                  </a:lnTo>
                  <a:lnTo>
                    <a:pt x="273" y="128"/>
                  </a:lnTo>
                  <a:lnTo>
                    <a:pt x="272" y="126"/>
                  </a:lnTo>
                  <a:lnTo>
                    <a:pt x="272" y="126"/>
                  </a:lnTo>
                  <a:close/>
                  <a:moveTo>
                    <a:pt x="194" y="328"/>
                  </a:moveTo>
                  <a:lnTo>
                    <a:pt x="194" y="439"/>
                  </a:lnTo>
                  <a:lnTo>
                    <a:pt x="194" y="439"/>
                  </a:lnTo>
                  <a:lnTo>
                    <a:pt x="192" y="440"/>
                  </a:lnTo>
                  <a:lnTo>
                    <a:pt x="191" y="441"/>
                  </a:lnTo>
                  <a:lnTo>
                    <a:pt x="15" y="441"/>
                  </a:lnTo>
                  <a:lnTo>
                    <a:pt x="15" y="441"/>
                  </a:lnTo>
                  <a:lnTo>
                    <a:pt x="13" y="440"/>
                  </a:lnTo>
                  <a:lnTo>
                    <a:pt x="13" y="439"/>
                  </a:lnTo>
                  <a:lnTo>
                    <a:pt x="13" y="328"/>
                  </a:lnTo>
                  <a:lnTo>
                    <a:pt x="13" y="328"/>
                  </a:lnTo>
                  <a:lnTo>
                    <a:pt x="13" y="327"/>
                  </a:lnTo>
                  <a:lnTo>
                    <a:pt x="15" y="326"/>
                  </a:lnTo>
                  <a:lnTo>
                    <a:pt x="191" y="326"/>
                  </a:lnTo>
                  <a:lnTo>
                    <a:pt x="191" y="326"/>
                  </a:lnTo>
                  <a:lnTo>
                    <a:pt x="192" y="327"/>
                  </a:lnTo>
                  <a:lnTo>
                    <a:pt x="194" y="328"/>
                  </a:lnTo>
                  <a:lnTo>
                    <a:pt x="194" y="328"/>
                  </a:lnTo>
                  <a:close/>
                  <a:moveTo>
                    <a:pt x="453" y="328"/>
                  </a:moveTo>
                  <a:lnTo>
                    <a:pt x="453" y="439"/>
                  </a:lnTo>
                  <a:lnTo>
                    <a:pt x="453" y="439"/>
                  </a:lnTo>
                  <a:lnTo>
                    <a:pt x="453" y="440"/>
                  </a:lnTo>
                  <a:lnTo>
                    <a:pt x="452" y="441"/>
                  </a:lnTo>
                  <a:lnTo>
                    <a:pt x="274" y="441"/>
                  </a:lnTo>
                  <a:lnTo>
                    <a:pt x="274" y="441"/>
                  </a:lnTo>
                  <a:lnTo>
                    <a:pt x="273" y="440"/>
                  </a:lnTo>
                  <a:lnTo>
                    <a:pt x="272" y="439"/>
                  </a:lnTo>
                  <a:lnTo>
                    <a:pt x="272" y="328"/>
                  </a:lnTo>
                  <a:lnTo>
                    <a:pt x="272" y="328"/>
                  </a:lnTo>
                  <a:lnTo>
                    <a:pt x="273" y="327"/>
                  </a:lnTo>
                  <a:lnTo>
                    <a:pt x="274" y="326"/>
                  </a:lnTo>
                  <a:lnTo>
                    <a:pt x="452" y="326"/>
                  </a:lnTo>
                  <a:lnTo>
                    <a:pt x="452" y="326"/>
                  </a:lnTo>
                  <a:lnTo>
                    <a:pt x="453" y="327"/>
                  </a:lnTo>
                  <a:lnTo>
                    <a:pt x="453" y="328"/>
                  </a:lnTo>
                  <a:lnTo>
                    <a:pt x="453" y="328"/>
                  </a:lnTo>
                  <a:close/>
                  <a:moveTo>
                    <a:pt x="713" y="439"/>
                  </a:moveTo>
                  <a:lnTo>
                    <a:pt x="713" y="439"/>
                  </a:lnTo>
                  <a:lnTo>
                    <a:pt x="712" y="440"/>
                  </a:lnTo>
                  <a:lnTo>
                    <a:pt x="711" y="441"/>
                  </a:lnTo>
                  <a:lnTo>
                    <a:pt x="534" y="441"/>
                  </a:lnTo>
                  <a:lnTo>
                    <a:pt x="534" y="441"/>
                  </a:lnTo>
                  <a:lnTo>
                    <a:pt x="532" y="440"/>
                  </a:lnTo>
                  <a:lnTo>
                    <a:pt x="532" y="439"/>
                  </a:lnTo>
                  <a:lnTo>
                    <a:pt x="532" y="328"/>
                  </a:lnTo>
                  <a:lnTo>
                    <a:pt x="532" y="328"/>
                  </a:lnTo>
                  <a:lnTo>
                    <a:pt x="532" y="327"/>
                  </a:lnTo>
                  <a:lnTo>
                    <a:pt x="534" y="326"/>
                  </a:lnTo>
                  <a:lnTo>
                    <a:pt x="711" y="326"/>
                  </a:lnTo>
                  <a:lnTo>
                    <a:pt x="711" y="326"/>
                  </a:lnTo>
                  <a:lnTo>
                    <a:pt x="712" y="327"/>
                  </a:lnTo>
                  <a:lnTo>
                    <a:pt x="713" y="328"/>
                  </a:lnTo>
                  <a:lnTo>
                    <a:pt x="713" y="43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151" name="Group 150">
            <a:extLst>
              <a:ext uri="{FF2B5EF4-FFF2-40B4-BE49-F238E27FC236}">
                <a16:creationId xmlns:a16="http://schemas.microsoft.com/office/drawing/2014/main" xmlns="" id="{3C85A1A7-6DCA-4903-9CD5-BAA0D8CB59BE}"/>
              </a:ext>
            </a:extLst>
          </p:cNvPr>
          <p:cNvGrpSpPr/>
          <p:nvPr userDrawn="1"/>
        </p:nvGrpSpPr>
        <p:grpSpPr>
          <a:xfrm>
            <a:off x="3929507" y="1529963"/>
            <a:ext cx="1266206" cy="1266218"/>
            <a:chOff x="5967433" y="2967073"/>
            <a:chExt cx="808040" cy="808047"/>
          </a:xfrm>
        </p:grpSpPr>
        <p:sp>
          <p:nvSpPr>
            <p:cNvPr id="152" name="Freeform 208">
              <a:extLst>
                <a:ext uri="{FF2B5EF4-FFF2-40B4-BE49-F238E27FC236}">
                  <a16:creationId xmlns:a16="http://schemas.microsoft.com/office/drawing/2014/main" xmlns="" id="{4A1C6B0F-16BE-4552-808A-6E3FF9EE4243}"/>
                </a:ext>
              </a:extLst>
            </p:cNvPr>
            <p:cNvSpPr/>
            <p:nvPr userDrawn="1"/>
          </p:nvSpPr>
          <p:spPr bwMode="auto">
            <a:xfrm>
              <a:off x="5967433" y="2967073"/>
              <a:ext cx="808040" cy="808047"/>
            </a:xfrm>
            <a:custGeom>
              <a:avLst/>
              <a:gdLst>
                <a:gd name="T0" fmla="*/ 1017 w 1017"/>
                <a:gd name="T1" fmla="*/ 535 h 1017"/>
                <a:gd name="T2" fmla="*/ 1007 w 1017"/>
                <a:gd name="T3" fmla="*/ 612 h 1017"/>
                <a:gd name="T4" fmla="*/ 986 w 1017"/>
                <a:gd name="T5" fmla="*/ 684 h 1017"/>
                <a:gd name="T6" fmla="*/ 956 w 1017"/>
                <a:gd name="T7" fmla="*/ 751 h 1017"/>
                <a:gd name="T8" fmla="*/ 917 w 1017"/>
                <a:gd name="T9" fmla="*/ 813 h 1017"/>
                <a:gd name="T10" fmla="*/ 869 w 1017"/>
                <a:gd name="T11" fmla="*/ 869 h 1017"/>
                <a:gd name="T12" fmla="*/ 814 w 1017"/>
                <a:gd name="T13" fmla="*/ 917 h 1017"/>
                <a:gd name="T14" fmla="*/ 751 w 1017"/>
                <a:gd name="T15" fmla="*/ 956 h 1017"/>
                <a:gd name="T16" fmla="*/ 683 w 1017"/>
                <a:gd name="T17" fmla="*/ 987 h 1017"/>
                <a:gd name="T18" fmla="*/ 612 w 1017"/>
                <a:gd name="T19" fmla="*/ 1007 h 1017"/>
                <a:gd name="T20" fmla="*/ 535 w 1017"/>
                <a:gd name="T21" fmla="*/ 1017 h 1017"/>
                <a:gd name="T22" fmla="*/ 483 w 1017"/>
                <a:gd name="T23" fmla="*/ 1017 h 1017"/>
                <a:gd name="T24" fmla="*/ 407 w 1017"/>
                <a:gd name="T25" fmla="*/ 1007 h 1017"/>
                <a:gd name="T26" fmla="*/ 334 w 1017"/>
                <a:gd name="T27" fmla="*/ 987 h 1017"/>
                <a:gd name="T28" fmla="*/ 267 w 1017"/>
                <a:gd name="T29" fmla="*/ 956 h 1017"/>
                <a:gd name="T30" fmla="*/ 204 w 1017"/>
                <a:gd name="T31" fmla="*/ 917 h 1017"/>
                <a:gd name="T32" fmla="*/ 149 w 1017"/>
                <a:gd name="T33" fmla="*/ 869 h 1017"/>
                <a:gd name="T34" fmla="*/ 102 w 1017"/>
                <a:gd name="T35" fmla="*/ 813 h 1017"/>
                <a:gd name="T36" fmla="*/ 62 w 1017"/>
                <a:gd name="T37" fmla="*/ 751 h 1017"/>
                <a:gd name="T38" fmla="*/ 32 w 1017"/>
                <a:gd name="T39" fmla="*/ 684 h 1017"/>
                <a:gd name="T40" fmla="*/ 11 w 1017"/>
                <a:gd name="T41" fmla="*/ 612 h 1017"/>
                <a:gd name="T42" fmla="*/ 2 w 1017"/>
                <a:gd name="T43" fmla="*/ 535 h 1017"/>
                <a:gd name="T44" fmla="*/ 2 w 1017"/>
                <a:gd name="T45" fmla="*/ 483 h 1017"/>
                <a:gd name="T46" fmla="*/ 11 w 1017"/>
                <a:gd name="T47" fmla="*/ 407 h 1017"/>
                <a:gd name="T48" fmla="*/ 32 w 1017"/>
                <a:gd name="T49" fmla="*/ 334 h 1017"/>
                <a:gd name="T50" fmla="*/ 62 w 1017"/>
                <a:gd name="T51" fmla="*/ 266 h 1017"/>
                <a:gd name="T52" fmla="*/ 102 w 1017"/>
                <a:gd name="T53" fmla="*/ 204 h 1017"/>
                <a:gd name="T54" fmla="*/ 149 w 1017"/>
                <a:gd name="T55" fmla="*/ 149 h 1017"/>
                <a:gd name="T56" fmla="*/ 204 w 1017"/>
                <a:gd name="T57" fmla="*/ 101 h 1017"/>
                <a:gd name="T58" fmla="*/ 267 w 1017"/>
                <a:gd name="T59" fmla="*/ 61 h 1017"/>
                <a:gd name="T60" fmla="*/ 334 w 1017"/>
                <a:gd name="T61" fmla="*/ 31 h 1017"/>
                <a:gd name="T62" fmla="*/ 407 w 1017"/>
                <a:gd name="T63" fmla="*/ 10 h 1017"/>
                <a:gd name="T64" fmla="*/ 483 w 1017"/>
                <a:gd name="T65" fmla="*/ 1 h 1017"/>
                <a:gd name="T66" fmla="*/ 535 w 1017"/>
                <a:gd name="T67" fmla="*/ 1 h 1017"/>
                <a:gd name="T68" fmla="*/ 612 w 1017"/>
                <a:gd name="T69" fmla="*/ 10 h 1017"/>
                <a:gd name="T70" fmla="*/ 683 w 1017"/>
                <a:gd name="T71" fmla="*/ 31 h 1017"/>
                <a:gd name="T72" fmla="*/ 751 w 1017"/>
                <a:gd name="T73" fmla="*/ 61 h 1017"/>
                <a:gd name="T74" fmla="*/ 814 w 1017"/>
                <a:gd name="T75" fmla="*/ 101 h 1017"/>
                <a:gd name="T76" fmla="*/ 869 w 1017"/>
                <a:gd name="T77" fmla="*/ 149 h 1017"/>
                <a:gd name="T78" fmla="*/ 917 w 1017"/>
                <a:gd name="T79" fmla="*/ 204 h 1017"/>
                <a:gd name="T80" fmla="*/ 956 w 1017"/>
                <a:gd name="T81" fmla="*/ 266 h 1017"/>
                <a:gd name="T82" fmla="*/ 986 w 1017"/>
                <a:gd name="T83" fmla="*/ 334 h 1017"/>
                <a:gd name="T84" fmla="*/ 1007 w 1017"/>
                <a:gd name="T85" fmla="*/ 407 h 1017"/>
                <a:gd name="T86" fmla="*/ 1017 w 1017"/>
                <a:gd name="T87" fmla="*/ 48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7" h="1017">
                  <a:moveTo>
                    <a:pt x="1017" y="509"/>
                  </a:moveTo>
                  <a:lnTo>
                    <a:pt x="1017" y="509"/>
                  </a:lnTo>
                  <a:lnTo>
                    <a:pt x="1017" y="535"/>
                  </a:lnTo>
                  <a:lnTo>
                    <a:pt x="1015" y="561"/>
                  </a:lnTo>
                  <a:lnTo>
                    <a:pt x="1012" y="586"/>
                  </a:lnTo>
                  <a:lnTo>
                    <a:pt x="1007" y="612"/>
                  </a:lnTo>
                  <a:lnTo>
                    <a:pt x="1001" y="636"/>
                  </a:lnTo>
                  <a:lnTo>
                    <a:pt x="994" y="660"/>
                  </a:lnTo>
                  <a:lnTo>
                    <a:pt x="986" y="684"/>
                  </a:lnTo>
                  <a:lnTo>
                    <a:pt x="978" y="707"/>
                  </a:lnTo>
                  <a:lnTo>
                    <a:pt x="968" y="729"/>
                  </a:lnTo>
                  <a:lnTo>
                    <a:pt x="956" y="751"/>
                  </a:lnTo>
                  <a:lnTo>
                    <a:pt x="944" y="773"/>
                  </a:lnTo>
                  <a:lnTo>
                    <a:pt x="931" y="794"/>
                  </a:lnTo>
                  <a:lnTo>
                    <a:pt x="917" y="813"/>
                  </a:lnTo>
                  <a:lnTo>
                    <a:pt x="901" y="833"/>
                  </a:lnTo>
                  <a:lnTo>
                    <a:pt x="886" y="851"/>
                  </a:lnTo>
                  <a:lnTo>
                    <a:pt x="869" y="869"/>
                  </a:lnTo>
                  <a:lnTo>
                    <a:pt x="852" y="886"/>
                  </a:lnTo>
                  <a:lnTo>
                    <a:pt x="833" y="901"/>
                  </a:lnTo>
                  <a:lnTo>
                    <a:pt x="814" y="917"/>
                  </a:lnTo>
                  <a:lnTo>
                    <a:pt x="794" y="931"/>
                  </a:lnTo>
                  <a:lnTo>
                    <a:pt x="773" y="944"/>
                  </a:lnTo>
                  <a:lnTo>
                    <a:pt x="751" y="956"/>
                  </a:lnTo>
                  <a:lnTo>
                    <a:pt x="729" y="968"/>
                  </a:lnTo>
                  <a:lnTo>
                    <a:pt x="708" y="978"/>
                  </a:lnTo>
                  <a:lnTo>
                    <a:pt x="683" y="987"/>
                  </a:lnTo>
                  <a:lnTo>
                    <a:pt x="660" y="994"/>
                  </a:lnTo>
                  <a:lnTo>
                    <a:pt x="636" y="1001"/>
                  </a:lnTo>
                  <a:lnTo>
                    <a:pt x="612" y="1007"/>
                  </a:lnTo>
                  <a:lnTo>
                    <a:pt x="587" y="1012"/>
                  </a:lnTo>
                  <a:lnTo>
                    <a:pt x="561" y="1015"/>
                  </a:lnTo>
                  <a:lnTo>
                    <a:pt x="535" y="1017"/>
                  </a:lnTo>
                  <a:lnTo>
                    <a:pt x="510" y="1017"/>
                  </a:lnTo>
                  <a:lnTo>
                    <a:pt x="510" y="1017"/>
                  </a:lnTo>
                  <a:lnTo>
                    <a:pt x="483" y="1017"/>
                  </a:lnTo>
                  <a:lnTo>
                    <a:pt x="457" y="1015"/>
                  </a:lnTo>
                  <a:lnTo>
                    <a:pt x="431" y="1012"/>
                  </a:lnTo>
                  <a:lnTo>
                    <a:pt x="407" y="1007"/>
                  </a:lnTo>
                  <a:lnTo>
                    <a:pt x="382" y="1001"/>
                  </a:lnTo>
                  <a:lnTo>
                    <a:pt x="357" y="994"/>
                  </a:lnTo>
                  <a:lnTo>
                    <a:pt x="334" y="987"/>
                  </a:lnTo>
                  <a:lnTo>
                    <a:pt x="311" y="978"/>
                  </a:lnTo>
                  <a:lnTo>
                    <a:pt x="288" y="968"/>
                  </a:lnTo>
                  <a:lnTo>
                    <a:pt x="267" y="956"/>
                  </a:lnTo>
                  <a:lnTo>
                    <a:pt x="246" y="944"/>
                  </a:lnTo>
                  <a:lnTo>
                    <a:pt x="225" y="931"/>
                  </a:lnTo>
                  <a:lnTo>
                    <a:pt x="204" y="917"/>
                  </a:lnTo>
                  <a:lnTo>
                    <a:pt x="186" y="901"/>
                  </a:lnTo>
                  <a:lnTo>
                    <a:pt x="167" y="886"/>
                  </a:lnTo>
                  <a:lnTo>
                    <a:pt x="149" y="869"/>
                  </a:lnTo>
                  <a:lnTo>
                    <a:pt x="133" y="851"/>
                  </a:lnTo>
                  <a:lnTo>
                    <a:pt x="117" y="833"/>
                  </a:lnTo>
                  <a:lnTo>
                    <a:pt x="102" y="813"/>
                  </a:lnTo>
                  <a:lnTo>
                    <a:pt x="87" y="794"/>
                  </a:lnTo>
                  <a:lnTo>
                    <a:pt x="74" y="773"/>
                  </a:lnTo>
                  <a:lnTo>
                    <a:pt x="62" y="751"/>
                  </a:lnTo>
                  <a:lnTo>
                    <a:pt x="51" y="729"/>
                  </a:lnTo>
                  <a:lnTo>
                    <a:pt x="41" y="707"/>
                  </a:lnTo>
                  <a:lnTo>
                    <a:pt x="32" y="684"/>
                  </a:lnTo>
                  <a:lnTo>
                    <a:pt x="24" y="660"/>
                  </a:lnTo>
                  <a:lnTo>
                    <a:pt x="17" y="636"/>
                  </a:lnTo>
                  <a:lnTo>
                    <a:pt x="11" y="612"/>
                  </a:lnTo>
                  <a:lnTo>
                    <a:pt x="6" y="586"/>
                  </a:lnTo>
                  <a:lnTo>
                    <a:pt x="3" y="561"/>
                  </a:lnTo>
                  <a:lnTo>
                    <a:pt x="2" y="535"/>
                  </a:lnTo>
                  <a:lnTo>
                    <a:pt x="0" y="509"/>
                  </a:lnTo>
                  <a:lnTo>
                    <a:pt x="0" y="509"/>
                  </a:lnTo>
                  <a:lnTo>
                    <a:pt x="2" y="483"/>
                  </a:lnTo>
                  <a:lnTo>
                    <a:pt x="3" y="457"/>
                  </a:lnTo>
                  <a:lnTo>
                    <a:pt x="6" y="431"/>
                  </a:lnTo>
                  <a:lnTo>
                    <a:pt x="11" y="407"/>
                  </a:lnTo>
                  <a:lnTo>
                    <a:pt x="17" y="381"/>
                  </a:lnTo>
                  <a:lnTo>
                    <a:pt x="24" y="357"/>
                  </a:lnTo>
                  <a:lnTo>
                    <a:pt x="32" y="334"/>
                  </a:lnTo>
                  <a:lnTo>
                    <a:pt x="41" y="311"/>
                  </a:lnTo>
                  <a:lnTo>
                    <a:pt x="51" y="288"/>
                  </a:lnTo>
                  <a:lnTo>
                    <a:pt x="62" y="266"/>
                  </a:lnTo>
                  <a:lnTo>
                    <a:pt x="74" y="245"/>
                  </a:lnTo>
                  <a:lnTo>
                    <a:pt x="87" y="225"/>
                  </a:lnTo>
                  <a:lnTo>
                    <a:pt x="102" y="204"/>
                  </a:lnTo>
                  <a:lnTo>
                    <a:pt x="117" y="185"/>
                  </a:lnTo>
                  <a:lnTo>
                    <a:pt x="133" y="167"/>
                  </a:lnTo>
                  <a:lnTo>
                    <a:pt x="149" y="149"/>
                  </a:lnTo>
                  <a:lnTo>
                    <a:pt x="167" y="132"/>
                  </a:lnTo>
                  <a:lnTo>
                    <a:pt x="186" y="116"/>
                  </a:lnTo>
                  <a:lnTo>
                    <a:pt x="204" y="101"/>
                  </a:lnTo>
                  <a:lnTo>
                    <a:pt x="225" y="86"/>
                  </a:lnTo>
                  <a:lnTo>
                    <a:pt x="246" y="74"/>
                  </a:lnTo>
                  <a:lnTo>
                    <a:pt x="267" y="61"/>
                  </a:lnTo>
                  <a:lnTo>
                    <a:pt x="288" y="51"/>
                  </a:lnTo>
                  <a:lnTo>
                    <a:pt x="311" y="40"/>
                  </a:lnTo>
                  <a:lnTo>
                    <a:pt x="334" y="31"/>
                  </a:lnTo>
                  <a:lnTo>
                    <a:pt x="357" y="23"/>
                  </a:lnTo>
                  <a:lnTo>
                    <a:pt x="382" y="16"/>
                  </a:lnTo>
                  <a:lnTo>
                    <a:pt x="407" y="10"/>
                  </a:lnTo>
                  <a:lnTo>
                    <a:pt x="431" y="6"/>
                  </a:lnTo>
                  <a:lnTo>
                    <a:pt x="457" y="2"/>
                  </a:lnTo>
                  <a:lnTo>
                    <a:pt x="483" y="1"/>
                  </a:lnTo>
                  <a:lnTo>
                    <a:pt x="510" y="0"/>
                  </a:lnTo>
                  <a:lnTo>
                    <a:pt x="510" y="0"/>
                  </a:lnTo>
                  <a:lnTo>
                    <a:pt x="535" y="1"/>
                  </a:lnTo>
                  <a:lnTo>
                    <a:pt x="561" y="2"/>
                  </a:lnTo>
                  <a:lnTo>
                    <a:pt x="587" y="6"/>
                  </a:lnTo>
                  <a:lnTo>
                    <a:pt x="612" y="10"/>
                  </a:lnTo>
                  <a:lnTo>
                    <a:pt x="636" y="16"/>
                  </a:lnTo>
                  <a:lnTo>
                    <a:pt x="660" y="23"/>
                  </a:lnTo>
                  <a:lnTo>
                    <a:pt x="683" y="31"/>
                  </a:lnTo>
                  <a:lnTo>
                    <a:pt x="708" y="40"/>
                  </a:lnTo>
                  <a:lnTo>
                    <a:pt x="729" y="51"/>
                  </a:lnTo>
                  <a:lnTo>
                    <a:pt x="751" y="61"/>
                  </a:lnTo>
                  <a:lnTo>
                    <a:pt x="773" y="74"/>
                  </a:lnTo>
                  <a:lnTo>
                    <a:pt x="794" y="86"/>
                  </a:lnTo>
                  <a:lnTo>
                    <a:pt x="814" y="101"/>
                  </a:lnTo>
                  <a:lnTo>
                    <a:pt x="833" y="116"/>
                  </a:lnTo>
                  <a:lnTo>
                    <a:pt x="852" y="132"/>
                  </a:lnTo>
                  <a:lnTo>
                    <a:pt x="869" y="149"/>
                  </a:lnTo>
                  <a:lnTo>
                    <a:pt x="886" y="167"/>
                  </a:lnTo>
                  <a:lnTo>
                    <a:pt x="901" y="185"/>
                  </a:lnTo>
                  <a:lnTo>
                    <a:pt x="917" y="204"/>
                  </a:lnTo>
                  <a:lnTo>
                    <a:pt x="931" y="225"/>
                  </a:lnTo>
                  <a:lnTo>
                    <a:pt x="944" y="245"/>
                  </a:lnTo>
                  <a:lnTo>
                    <a:pt x="956" y="266"/>
                  </a:lnTo>
                  <a:lnTo>
                    <a:pt x="968" y="288"/>
                  </a:lnTo>
                  <a:lnTo>
                    <a:pt x="978" y="311"/>
                  </a:lnTo>
                  <a:lnTo>
                    <a:pt x="986" y="334"/>
                  </a:lnTo>
                  <a:lnTo>
                    <a:pt x="994" y="357"/>
                  </a:lnTo>
                  <a:lnTo>
                    <a:pt x="1001" y="381"/>
                  </a:lnTo>
                  <a:lnTo>
                    <a:pt x="1007" y="407"/>
                  </a:lnTo>
                  <a:lnTo>
                    <a:pt x="1012" y="431"/>
                  </a:lnTo>
                  <a:lnTo>
                    <a:pt x="1015" y="457"/>
                  </a:lnTo>
                  <a:lnTo>
                    <a:pt x="1017" y="483"/>
                  </a:lnTo>
                  <a:lnTo>
                    <a:pt x="1017" y="509"/>
                  </a:lnTo>
                  <a:lnTo>
                    <a:pt x="1017" y="509"/>
                  </a:lnTo>
                  <a:close/>
                </a:path>
              </a:pathLst>
            </a:custGeom>
            <a:solidFill>
              <a:srgbClr val="646D7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3" name="Freeform 212">
              <a:extLst>
                <a:ext uri="{FF2B5EF4-FFF2-40B4-BE49-F238E27FC236}">
                  <a16:creationId xmlns:a16="http://schemas.microsoft.com/office/drawing/2014/main" xmlns="" id="{1E68706D-B270-496B-A63C-54C6E1C7ED78}"/>
                </a:ext>
              </a:extLst>
            </p:cNvPr>
            <p:cNvSpPr>
              <a:spLocks noEditPoints="1"/>
            </p:cNvSpPr>
            <p:nvPr userDrawn="1"/>
          </p:nvSpPr>
          <p:spPr bwMode="auto">
            <a:xfrm>
              <a:off x="6191271" y="3189326"/>
              <a:ext cx="360364" cy="363542"/>
            </a:xfrm>
            <a:custGeom>
              <a:avLst/>
              <a:gdLst>
                <a:gd name="T0" fmla="*/ 455 w 455"/>
                <a:gd name="T1" fmla="*/ 456 h 456"/>
                <a:gd name="T2" fmla="*/ 0 w 455"/>
                <a:gd name="T3" fmla="*/ 456 h 456"/>
                <a:gd name="T4" fmla="*/ 0 w 455"/>
                <a:gd name="T5" fmla="*/ 0 h 456"/>
                <a:gd name="T6" fmla="*/ 455 w 455"/>
                <a:gd name="T7" fmla="*/ 0 h 456"/>
                <a:gd name="T8" fmla="*/ 455 w 455"/>
                <a:gd name="T9" fmla="*/ 456 h 456"/>
                <a:gd name="T10" fmla="*/ 44 w 455"/>
                <a:gd name="T11" fmla="*/ 411 h 456"/>
                <a:gd name="T12" fmla="*/ 410 w 455"/>
                <a:gd name="T13" fmla="*/ 411 h 456"/>
                <a:gd name="T14" fmla="*/ 410 w 455"/>
                <a:gd name="T15" fmla="*/ 45 h 456"/>
                <a:gd name="T16" fmla="*/ 44 w 455"/>
                <a:gd name="T17" fmla="*/ 45 h 456"/>
                <a:gd name="T18" fmla="*/ 44 w 455"/>
                <a:gd name="T19" fmla="*/ 411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5" h="456">
                  <a:moveTo>
                    <a:pt x="455" y="456"/>
                  </a:moveTo>
                  <a:lnTo>
                    <a:pt x="0" y="456"/>
                  </a:lnTo>
                  <a:lnTo>
                    <a:pt x="0" y="0"/>
                  </a:lnTo>
                  <a:lnTo>
                    <a:pt x="455" y="0"/>
                  </a:lnTo>
                  <a:lnTo>
                    <a:pt x="455" y="456"/>
                  </a:lnTo>
                  <a:close/>
                  <a:moveTo>
                    <a:pt x="44" y="411"/>
                  </a:moveTo>
                  <a:lnTo>
                    <a:pt x="410" y="411"/>
                  </a:lnTo>
                  <a:lnTo>
                    <a:pt x="410" y="45"/>
                  </a:lnTo>
                  <a:lnTo>
                    <a:pt x="44" y="45"/>
                  </a:lnTo>
                  <a:lnTo>
                    <a:pt x="44" y="411"/>
                  </a:lnTo>
                  <a:close/>
                </a:path>
              </a:pathLst>
            </a:custGeom>
            <a:noFill/>
            <a:ln w="7938">
              <a:solidFill>
                <a:srgbClr val="FFFFFF"/>
              </a:solidFill>
              <a:prstDash val="solid"/>
              <a:rou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4" name="Freeform 213">
              <a:extLst>
                <a:ext uri="{FF2B5EF4-FFF2-40B4-BE49-F238E27FC236}">
                  <a16:creationId xmlns:a16="http://schemas.microsoft.com/office/drawing/2014/main" xmlns="" id="{D9406B8B-DFBB-4FA0-87E9-F51404D81BAB}"/>
                </a:ext>
              </a:extLst>
            </p:cNvPr>
            <p:cNvSpPr/>
            <p:nvPr userDrawn="1"/>
          </p:nvSpPr>
          <p:spPr bwMode="auto">
            <a:xfrm>
              <a:off x="6226196" y="3103600"/>
              <a:ext cx="17463" cy="74613"/>
            </a:xfrm>
            <a:custGeom>
              <a:avLst/>
              <a:gdLst>
                <a:gd name="T0" fmla="*/ 22 w 22"/>
                <a:gd name="T1" fmla="*/ 58 h 93"/>
                <a:gd name="T2" fmla="*/ 22 w 22"/>
                <a:gd name="T3" fmla="*/ 93 h 93"/>
                <a:gd name="T4" fmla="*/ 0 w 22"/>
                <a:gd name="T5" fmla="*/ 93 h 93"/>
                <a:gd name="T6" fmla="*/ 0 w 22"/>
                <a:gd name="T7" fmla="*/ 58 h 93"/>
                <a:gd name="T8" fmla="*/ 0 w 22"/>
                <a:gd name="T9" fmla="*/ 58 h 93"/>
                <a:gd name="T10" fmla="*/ 0 w 22"/>
                <a:gd name="T11" fmla="*/ 55 h 93"/>
                <a:gd name="T12" fmla="*/ 3 w 22"/>
                <a:gd name="T13" fmla="*/ 51 h 93"/>
                <a:gd name="T14" fmla="*/ 5 w 22"/>
                <a:gd name="T15" fmla="*/ 49 h 93"/>
                <a:gd name="T16" fmla="*/ 8 w 22"/>
                <a:gd name="T17" fmla="*/ 47 h 93"/>
                <a:gd name="T18" fmla="*/ 8 w 22"/>
                <a:gd name="T19" fmla="*/ 3 h 93"/>
                <a:gd name="T20" fmla="*/ 8 w 22"/>
                <a:gd name="T21" fmla="*/ 3 h 93"/>
                <a:gd name="T22" fmla="*/ 8 w 22"/>
                <a:gd name="T23" fmla="*/ 1 h 93"/>
                <a:gd name="T24" fmla="*/ 12 w 22"/>
                <a:gd name="T25" fmla="*/ 0 h 93"/>
                <a:gd name="T26" fmla="*/ 12 w 22"/>
                <a:gd name="T27" fmla="*/ 0 h 93"/>
                <a:gd name="T28" fmla="*/ 14 w 22"/>
                <a:gd name="T29" fmla="*/ 1 h 93"/>
                <a:gd name="T30" fmla="*/ 15 w 22"/>
                <a:gd name="T31" fmla="*/ 3 h 93"/>
                <a:gd name="T32" fmla="*/ 15 w 22"/>
                <a:gd name="T33" fmla="*/ 47 h 93"/>
                <a:gd name="T34" fmla="*/ 15 w 22"/>
                <a:gd name="T35" fmla="*/ 47 h 93"/>
                <a:gd name="T36" fmla="*/ 19 w 22"/>
                <a:gd name="T37" fmla="*/ 49 h 93"/>
                <a:gd name="T38" fmla="*/ 21 w 22"/>
                <a:gd name="T39" fmla="*/ 51 h 93"/>
                <a:gd name="T40" fmla="*/ 22 w 22"/>
                <a:gd name="T41" fmla="*/ 55 h 93"/>
                <a:gd name="T42" fmla="*/ 22 w 22"/>
                <a:gd name="T43" fmla="*/ 58 h 93"/>
                <a:gd name="T44" fmla="*/ 22 w 22"/>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93">
                  <a:moveTo>
                    <a:pt x="22" y="58"/>
                  </a:moveTo>
                  <a:lnTo>
                    <a:pt x="22" y="93"/>
                  </a:lnTo>
                  <a:lnTo>
                    <a:pt x="0" y="93"/>
                  </a:lnTo>
                  <a:lnTo>
                    <a:pt x="0" y="58"/>
                  </a:lnTo>
                  <a:lnTo>
                    <a:pt x="0" y="58"/>
                  </a:lnTo>
                  <a:lnTo>
                    <a:pt x="0" y="55"/>
                  </a:lnTo>
                  <a:lnTo>
                    <a:pt x="3" y="51"/>
                  </a:lnTo>
                  <a:lnTo>
                    <a:pt x="5" y="49"/>
                  </a:lnTo>
                  <a:lnTo>
                    <a:pt x="8" y="47"/>
                  </a:lnTo>
                  <a:lnTo>
                    <a:pt x="8" y="3"/>
                  </a:lnTo>
                  <a:lnTo>
                    <a:pt x="8" y="3"/>
                  </a:lnTo>
                  <a:lnTo>
                    <a:pt x="8" y="1"/>
                  </a:lnTo>
                  <a:lnTo>
                    <a:pt x="12" y="0"/>
                  </a:lnTo>
                  <a:lnTo>
                    <a:pt x="12" y="0"/>
                  </a:lnTo>
                  <a:lnTo>
                    <a:pt x="14" y="1"/>
                  </a:lnTo>
                  <a:lnTo>
                    <a:pt x="15" y="3"/>
                  </a:lnTo>
                  <a:lnTo>
                    <a:pt x="15" y="47"/>
                  </a:lnTo>
                  <a:lnTo>
                    <a:pt x="15" y="47"/>
                  </a:lnTo>
                  <a:lnTo>
                    <a:pt x="19" y="49"/>
                  </a:lnTo>
                  <a:lnTo>
                    <a:pt x="21" y="51"/>
                  </a:lnTo>
                  <a:lnTo>
                    <a:pt x="22" y="55"/>
                  </a:lnTo>
                  <a:lnTo>
                    <a:pt x="22" y="58"/>
                  </a:lnTo>
                  <a:lnTo>
                    <a:pt x="22" y="5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5" name="Freeform 214">
              <a:extLst>
                <a:ext uri="{FF2B5EF4-FFF2-40B4-BE49-F238E27FC236}">
                  <a16:creationId xmlns:a16="http://schemas.microsoft.com/office/drawing/2014/main" xmlns="" id="{48DFE147-BE91-4C5A-8AEF-8ACB673F41A8}"/>
                </a:ext>
              </a:extLst>
            </p:cNvPr>
            <p:cNvSpPr/>
            <p:nvPr userDrawn="1"/>
          </p:nvSpPr>
          <p:spPr bwMode="auto">
            <a:xfrm>
              <a:off x="6256359"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6" name="Freeform 215">
              <a:extLst>
                <a:ext uri="{FF2B5EF4-FFF2-40B4-BE49-F238E27FC236}">
                  <a16:creationId xmlns:a16="http://schemas.microsoft.com/office/drawing/2014/main" xmlns="" id="{79FC0CEF-8A50-47B4-9C5F-819E6F58F09A}"/>
                </a:ext>
              </a:extLst>
            </p:cNvPr>
            <p:cNvSpPr/>
            <p:nvPr userDrawn="1"/>
          </p:nvSpPr>
          <p:spPr bwMode="auto">
            <a:xfrm>
              <a:off x="6286521"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7" name="Freeform 216">
              <a:extLst>
                <a:ext uri="{FF2B5EF4-FFF2-40B4-BE49-F238E27FC236}">
                  <a16:creationId xmlns:a16="http://schemas.microsoft.com/office/drawing/2014/main" xmlns="" id="{DF03ED6A-7101-40A0-B321-93FE6467463A}"/>
                </a:ext>
              </a:extLst>
            </p:cNvPr>
            <p:cNvSpPr/>
            <p:nvPr userDrawn="1"/>
          </p:nvSpPr>
          <p:spPr bwMode="auto">
            <a:xfrm>
              <a:off x="6316684"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8" name="Freeform 217">
              <a:extLst>
                <a:ext uri="{FF2B5EF4-FFF2-40B4-BE49-F238E27FC236}">
                  <a16:creationId xmlns:a16="http://schemas.microsoft.com/office/drawing/2014/main" xmlns="" id="{5718941F-6E12-43D9-A6D7-8DEC6C6D5514}"/>
                </a:ext>
              </a:extLst>
            </p:cNvPr>
            <p:cNvSpPr/>
            <p:nvPr userDrawn="1"/>
          </p:nvSpPr>
          <p:spPr bwMode="auto">
            <a:xfrm>
              <a:off x="6346847"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9" name="Freeform 218">
              <a:extLst>
                <a:ext uri="{FF2B5EF4-FFF2-40B4-BE49-F238E27FC236}">
                  <a16:creationId xmlns:a16="http://schemas.microsoft.com/office/drawing/2014/main" xmlns="" id="{D84D0B2C-CB7D-43CE-BCD8-E3643F7543EC}"/>
                </a:ext>
              </a:extLst>
            </p:cNvPr>
            <p:cNvSpPr/>
            <p:nvPr userDrawn="1"/>
          </p:nvSpPr>
          <p:spPr bwMode="auto">
            <a:xfrm>
              <a:off x="6377009"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0" name="Freeform 219">
              <a:extLst>
                <a:ext uri="{FF2B5EF4-FFF2-40B4-BE49-F238E27FC236}">
                  <a16:creationId xmlns:a16="http://schemas.microsoft.com/office/drawing/2014/main" xmlns="" id="{3E4BB7C4-14F4-43AE-8150-B2541C6F949A}"/>
                </a:ext>
              </a:extLst>
            </p:cNvPr>
            <p:cNvSpPr/>
            <p:nvPr userDrawn="1"/>
          </p:nvSpPr>
          <p:spPr bwMode="auto">
            <a:xfrm>
              <a:off x="6408759"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1 w 21"/>
                <a:gd name="T13" fmla="*/ 51 h 93"/>
                <a:gd name="T14" fmla="*/ 3 w 21"/>
                <a:gd name="T15" fmla="*/ 49 h 93"/>
                <a:gd name="T16" fmla="*/ 6 w 21"/>
                <a:gd name="T17" fmla="*/ 47 h 93"/>
                <a:gd name="T18" fmla="*/ 6 w 21"/>
                <a:gd name="T19" fmla="*/ 3 h 93"/>
                <a:gd name="T20" fmla="*/ 6 w 21"/>
                <a:gd name="T21" fmla="*/ 3 h 93"/>
                <a:gd name="T22" fmla="*/ 8 w 21"/>
                <a:gd name="T23" fmla="*/ 1 h 93"/>
                <a:gd name="T24" fmla="*/ 10 w 21"/>
                <a:gd name="T25" fmla="*/ 0 h 93"/>
                <a:gd name="T26" fmla="*/ 10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1" y="51"/>
                  </a:lnTo>
                  <a:lnTo>
                    <a:pt x="3"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1" name="Freeform 220">
              <a:extLst>
                <a:ext uri="{FF2B5EF4-FFF2-40B4-BE49-F238E27FC236}">
                  <a16:creationId xmlns:a16="http://schemas.microsoft.com/office/drawing/2014/main" xmlns="" id="{D79FDA04-E3BE-4350-965E-8EC7E3FEC164}"/>
                </a:ext>
              </a:extLst>
            </p:cNvPr>
            <p:cNvSpPr/>
            <p:nvPr userDrawn="1"/>
          </p:nvSpPr>
          <p:spPr bwMode="auto">
            <a:xfrm>
              <a:off x="6438922"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1 w 21"/>
                <a:gd name="T13" fmla="*/ 51 h 93"/>
                <a:gd name="T14" fmla="*/ 3 w 21"/>
                <a:gd name="T15" fmla="*/ 49 h 93"/>
                <a:gd name="T16" fmla="*/ 6 w 21"/>
                <a:gd name="T17" fmla="*/ 47 h 93"/>
                <a:gd name="T18" fmla="*/ 6 w 21"/>
                <a:gd name="T19" fmla="*/ 3 h 93"/>
                <a:gd name="T20" fmla="*/ 6 w 21"/>
                <a:gd name="T21" fmla="*/ 3 h 93"/>
                <a:gd name="T22" fmla="*/ 8 w 21"/>
                <a:gd name="T23" fmla="*/ 1 h 93"/>
                <a:gd name="T24" fmla="*/ 10 w 21"/>
                <a:gd name="T25" fmla="*/ 0 h 93"/>
                <a:gd name="T26" fmla="*/ 10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1" y="51"/>
                  </a:lnTo>
                  <a:lnTo>
                    <a:pt x="3"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2" name="Freeform 221">
              <a:extLst>
                <a:ext uri="{FF2B5EF4-FFF2-40B4-BE49-F238E27FC236}">
                  <a16:creationId xmlns:a16="http://schemas.microsoft.com/office/drawing/2014/main" xmlns="" id="{686A4D42-953B-43FB-9DEE-65BD7E5C5B84}"/>
                </a:ext>
              </a:extLst>
            </p:cNvPr>
            <p:cNvSpPr/>
            <p:nvPr userDrawn="1"/>
          </p:nvSpPr>
          <p:spPr bwMode="auto">
            <a:xfrm>
              <a:off x="6499247"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2 w 21"/>
                <a:gd name="T13" fmla="*/ 51 h 93"/>
                <a:gd name="T14" fmla="*/ 4 w 21"/>
                <a:gd name="T15" fmla="*/ 49 h 93"/>
                <a:gd name="T16" fmla="*/ 6 w 21"/>
                <a:gd name="T17" fmla="*/ 47 h 93"/>
                <a:gd name="T18" fmla="*/ 6 w 21"/>
                <a:gd name="T19" fmla="*/ 3 h 93"/>
                <a:gd name="T20" fmla="*/ 6 w 21"/>
                <a:gd name="T21" fmla="*/ 3 h 93"/>
                <a:gd name="T22" fmla="*/ 8 w 21"/>
                <a:gd name="T23" fmla="*/ 1 h 93"/>
                <a:gd name="T24" fmla="*/ 11 w 21"/>
                <a:gd name="T25" fmla="*/ 0 h 93"/>
                <a:gd name="T26" fmla="*/ 11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2" y="51"/>
                  </a:lnTo>
                  <a:lnTo>
                    <a:pt x="4" y="49"/>
                  </a:lnTo>
                  <a:lnTo>
                    <a:pt x="6" y="47"/>
                  </a:lnTo>
                  <a:lnTo>
                    <a:pt x="6" y="3"/>
                  </a:lnTo>
                  <a:lnTo>
                    <a:pt x="6" y="3"/>
                  </a:lnTo>
                  <a:lnTo>
                    <a:pt x="8" y="1"/>
                  </a:lnTo>
                  <a:lnTo>
                    <a:pt x="11" y="0"/>
                  </a:lnTo>
                  <a:lnTo>
                    <a:pt x="11"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3" name="Freeform 222">
              <a:extLst>
                <a:ext uri="{FF2B5EF4-FFF2-40B4-BE49-F238E27FC236}">
                  <a16:creationId xmlns:a16="http://schemas.microsoft.com/office/drawing/2014/main" xmlns="" id="{35198ED2-468F-4014-B746-627C17301D58}"/>
                </a:ext>
              </a:extLst>
            </p:cNvPr>
            <p:cNvSpPr/>
            <p:nvPr userDrawn="1"/>
          </p:nvSpPr>
          <p:spPr bwMode="auto">
            <a:xfrm>
              <a:off x="6469085"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2 w 21"/>
                <a:gd name="T13" fmla="*/ 51 h 93"/>
                <a:gd name="T14" fmla="*/ 4 w 21"/>
                <a:gd name="T15" fmla="*/ 49 h 93"/>
                <a:gd name="T16" fmla="*/ 6 w 21"/>
                <a:gd name="T17" fmla="*/ 47 h 93"/>
                <a:gd name="T18" fmla="*/ 6 w 21"/>
                <a:gd name="T19" fmla="*/ 3 h 93"/>
                <a:gd name="T20" fmla="*/ 6 w 21"/>
                <a:gd name="T21" fmla="*/ 3 h 93"/>
                <a:gd name="T22" fmla="*/ 8 w 21"/>
                <a:gd name="T23" fmla="*/ 1 h 93"/>
                <a:gd name="T24" fmla="*/ 10 w 21"/>
                <a:gd name="T25" fmla="*/ 0 h 93"/>
                <a:gd name="T26" fmla="*/ 10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2" y="51"/>
                  </a:lnTo>
                  <a:lnTo>
                    <a:pt x="4"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4" name="Freeform 223">
              <a:extLst>
                <a:ext uri="{FF2B5EF4-FFF2-40B4-BE49-F238E27FC236}">
                  <a16:creationId xmlns:a16="http://schemas.microsoft.com/office/drawing/2014/main" xmlns="" id="{4509E093-A0C5-45E8-BA97-2141FCF700CF}"/>
                </a:ext>
              </a:extLst>
            </p:cNvPr>
            <p:cNvSpPr/>
            <p:nvPr userDrawn="1"/>
          </p:nvSpPr>
          <p:spPr bwMode="auto">
            <a:xfrm>
              <a:off x="6499247"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1 w 21"/>
                <a:gd name="T25" fmla="*/ 93 h 93"/>
                <a:gd name="T26" fmla="*/ 11 w 21"/>
                <a:gd name="T27" fmla="*/ 93 h 93"/>
                <a:gd name="T28" fmla="*/ 8 w 21"/>
                <a:gd name="T29" fmla="*/ 92 h 93"/>
                <a:gd name="T30" fmla="*/ 6 w 21"/>
                <a:gd name="T31" fmla="*/ 90 h 93"/>
                <a:gd name="T32" fmla="*/ 6 w 21"/>
                <a:gd name="T33" fmla="*/ 45 h 93"/>
                <a:gd name="T34" fmla="*/ 6 w 21"/>
                <a:gd name="T35" fmla="*/ 45 h 93"/>
                <a:gd name="T36" fmla="*/ 4 w 21"/>
                <a:gd name="T37" fmla="*/ 44 h 93"/>
                <a:gd name="T38" fmla="*/ 2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1" y="93"/>
                  </a:lnTo>
                  <a:lnTo>
                    <a:pt x="11" y="93"/>
                  </a:lnTo>
                  <a:lnTo>
                    <a:pt x="8" y="92"/>
                  </a:lnTo>
                  <a:lnTo>
                    <a:pt x="6" y="90"/>
                  </a:lnTo>
                  <a:lnTo>
                    <a:pt x="6" y="45"/>
                  </a:lnTo>
                  <a:lnTo>
                    <a:pt x="6" y="45"/>
                  </a:lnTo>
                  <a:lnTo>
                    <a:pt x="4" y="44"/>
                  </a:lnTo>
                  <a:lnTo>
                    <a:pt x="2"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5" name="Freeform 224">
              <a:extLst>
                <a:ext uri="{FF2B5EF4-FFF2-40B4-BE49-F238E27FC236}">
                  <a16:creationId xmlns:a16="http://schemas.microsoft.com/office/drawing/2014/main" xmlns="" id="{AFF8CB61-601A-4767-99CE-D9ACBEB6D6AE}"/>
                </a:ext>
              </a:extLst>
            </p:cNvPr>
            <p:cNvSpPr/>
            <p:nvPr userDrawn="1"/>
          </p:nvSpPr>
          <p:spPr bwMode="auto">
            <a:xfrm>
              <a:off x="6469085"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0 w 21"/>
                <a:gd name="T25" fmla="*/ 93 h 93"/>
                <a:gd name="T26" fmla="*/ 10 w 21"/>
                <a:gd name="T27" fmla="*/ 93 h 93"/>
                <a:gd name="T28" fmla="*/ 8 w 21"/>
                <a:gd name="T29" fmla="*/ 92 h 93"/>
                <a:gd name="T30" fmla="*/ 6 w 21"/>
                <a:gd name="T31" fmla="*/ 90 h 93"/>
                <a:gd name="T32" fmla="*/ 6 w 21"/>
                <a:gd name="T33" fmla="*/ 45 h 93"/>
                <a:gd name="T34" fmla="*/ 6 w 21"/>
                <a:gd name="T35" fmla="*/ 45 h 93"/>
                <a:gd name="T36" fmla="*/ 4 w 21"/>
                <a:gd name="T37" fmla="*/ 44 h 93"/>
                <a:gd name="T38" fmla="*/ 2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4" y="44"/>
                  </a:lnTo>
                  <a:lnTo>
                    <a:pt x="2"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6" name="Freeform 225">
              <a:extLst>
                <a:ext uri="{FF2B5EF4-FFF2-40B4-BE49-F238E27FC236}">
                  <a16:creationId xmlns:a16="http://schemas.microsoft.com/office/drawing/2014/main" xmlns="" id="{F7E2AB8B-4384-4318-AE3B-2BD13788D34D}"/>
                </a:ext>
              </a:extLst>
            </p:cNvPr>
            <p:cNvSpPr/>
            <p:nvPr userDrawn="1"/>
          </p:nvSpPr>
          <p:spPr bwMode="auto">
            <a:xfrm>
              <a:off x="6438922"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0 w 21"/>
                <a:gd name="T25" fmla="*/ 93 h 93"/>
                <a:gd name="T26" fmla="*/ 10 w 21"/>
                <a:gd name="T27" fmla="*/ 93 h 93"/>
                <a:gd name="T28" fmla="*/ 8 w 21"/>
                <a:gd name="T29" fmla="*/ 92 h 93"/>
                <a:gd name="T30" fmla="*/ 6 w 21"/>
                <a:gd name="T31" fmla="*/ 90 h 93"/>
                <a:gd name="T32" fmla="*/ 6 w 21"/>
                <a:gd name="T33" fmla="*/ 45 h 93"/>
                <a:gd name="T34" fmla="*/ 6 w 21"/>
                <a:gd name="T35" fmla="*/ 45 h 93"/>
                <a:gd name="T36" fmla="*/ 3 w 21"/>
                <a:gd name="T37" fmla="*/ 44 h 93"/>
                <a:gd name="T38" fmla="*/ 1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3" y="44"/>
                  </a:lnTo>
                  <a:lnTo>
                    <a:pt x="1"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7" name="Freeform 226">
              <a:extLst>
                <a:ext uri="{FF2B5EF4-FFF2-40B4-BE49-F238E27FC236}">
                  <a16:creationId xmlns:a16="http://schemas.microsoft.com/office/drawing/2014/main" xmlns="" id="{871B9DA1-8B72-411E-A856-3449E2CD8F90}"/>
                </a:ext>
              </a:extLst>
            </p:cNvPr>
            <p:cNvSpPr/>
            <p:nvPr userDrawn="1"/>
          </p:nvSpPr>
          <p:spPr bwMode="auto">
            <a:xfrm>
              <a:off x="6408759"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0 w 21"/>
                <a:gd name="T25" fmla="*/ 93 h 93"/>
                <a:gd name="T26" fmla="*/ 10 w 21"/>
                <a:gd name="T27" fmla="*/ 93 h 93"/>
                <a:gd name="T28" fmla="*/ 8 w 21"/>
                <a:gd name="T29" fmla="*/ 92 h 93"/>
                <a:gd name="T30" fmla="*/ 6 w 21"/>
                <a:gd name="T31" fmla="*/ 90 h 93"/>
                <a:gd name="T32" fmla="*/ 6 w 21"/>
                <a:gd name="T33" fmla="*/ 45 h 93"/>
                <a:gd name="T34" fmla="*/ 6 w 21"/>
                <a:gd name="T35" fmla="*/ 45 h 93"/>
                <a:gd name="T36" fmla="*/ 3 w 21"/>
                <a:gd name="T37" fmla="*/ 44 h 93"/>
                <a:gd name="T38" fmla="*/ 1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3" y="44"/>
                  </a:lnTo>
                  <a:lnTo>
                    <a:pt x="1"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8" name="Freeform 227">
              <a:extLst>
                <a:ext uri="{FF2B5EF4-FFF2-40B4-BE49-F238E27FC236}">
                  <a16:creationId xmlns:a16="http://schemas.microsoft.com/office/drawing/2014/main" xmlns="" id="{D52F04E9-868A-46E4-89C0-8F9B5A271646}"/>
                </a:ext>
              </a:extLst>
            </p:cNvPr>
            <p:cNvSpPr/>
            <p:nvPr userDrawn="1"/>
          </p:nvSpPr>
          <p:spPr bwMode="auto">
            <a:xfrm>
              <a:off x="6377009"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9" name="Freeform 228">
              <a:extLst>
                <a:ext uri="{FF2B5EF4-FFF2-40B4-BE49-F238E27FC236}">
                  <a16:creationId xmlns:a16="http://schemas.microsoft.com/office/drawing/2014/main" xmlns="" id="{EB0D5DDF-8E43-4D28-BD67-D55562438407}"/>
                </a:ext>
              </a:extLst>
            </p:cNvPr>
            <p:cNvSpPr/>
            <p:nvPr userDrawn="1"/>
          </p:nvSpPr>
          <p:spPr bwMode="auto">
            <a:xfrm>
              <a:off x="6346847"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0" name="Freeform 229">
              <a:extLst>
                <a:ext uri="{FF2B5EF4-FFF2-40B4-BE49-F238E27FC236}">
                  <a16:creationId xmlns:a16="http://schemas.microsoft.com/office/drawing/2014/main" xmlns="" id="{D95D7660-916D-4F00-A43A-382863445183}"/>
                </a:ext>
              </a:extLst>
            </p:cNvPr>
            <p:cNvSpPr/>
            <p:nvPr userDrawn="1"/>
          </p:nvSpPr>
          <p:spPr bwMode="auto">
            <a:xfrm>
              <a:off x="6316684"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1" name="Freeform 230">
              <a:extLst>
                <a:ext uri="{FF2B5EF4-FFF2-40B4-BE49-F238E27FC236}">
                  <a16:creationId xmlns:a16="http://schemas.microsoft.com/office/drawing/2014/main" xmlns="" id="{94409655-4FAC-4F45-B589-B9A3B44435EF}"/>
                </a:ext>
              </a:extLst>
            </p:cNvPr>
            <p:cNvSpPr/>
            <p:nvPr userDrawn="1"/>
          </p:nvSpPr>
          <p:spPr bwMode="auto">
            <a:xfrm>
              <a:off x="6286521"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2" name="Freeform 231">
              <a:extLst>
                <a:ext uri="{FF2B5EF4-FFF2-40B4-BE49-F238E27FC236}">
                  <a16:creationId xmlns:a16="http://schemas.microsoft.com/office/drawing/2014/main" xmlns="" id="{37906DFF-92B9-44EF-A054-A12790760A16}"/>
                </a:ext>
              </a:extLst>
            </p:cNvPr>
            <p:cNvSpPr/>
            <p:nvPr userDrawn="1"/>
          </p:nvSpPr>
          <p:spPr bwMode="auto">
            <a:xfrm>
              <a:off x="6226196" y="3563980"/>
              <a:ext cx="17463" cy="74613"/>
            </a:xfrm>
            <a:custGeom>
              <a:avLst/>
              <a:gdLst>
                <a:gd name="T0" fmla="*/ 0 w 22"/>
                <a:gd name="T1" fmla="*/ 35 h 93"/>
                <a:gd name="T2" fmla="*/ 0 w 22"/>
                <a:gd name="T3" fmla="*/ 0 h 93"/>
                <a:gd name="T4" fmla="*/ 22 w 22"/>
                <a:gd name="T5" fmla="*/ 0 h 93"/>
                <a:gd name="T6" fmla="*/ 22 w 22"/>
                <a:gd name="T7" fmla="*/ 35 h 93"/>
                <a:gd name="T8" fmla="*/ 22 w 22"/>
                <a:gd name="T9" fmla="*/ 35 h 93"/>
                <a:gd name="T10" fmla="*/ 22 w 22"/>
                <a:gd name="T11" fmla="*/ 38 h 93"/>
                <a:gd name="T12" fmla="*/ 21 w 22"/>
                <a:gd name="T13" fmla="*/ 42 h 93"/>
                <a:gd name="T14" fmla="*/ 19 w 22"/>
                <a:gd name="T15" fmla="*/ 44 h 93"/>
                <a:gd name="T16" fmla="*/ 15 w 22"/>
                <a:gd name="T17" fmla="*/ 45 h 93"/>
                <a:gd name="T18" fmla="*/ 15 w 22"/>
                <a:gd name="T19" fmla="*/ 90 h 93"/>
                <a:gd name="T20" fmla="*/ 15 w 22"/>
                <a:gd name="T21" fmla="*/ 90 h 93"/>
                <a:gd name="T22" fmla="*/ 14 w 22"/>
                <a:gd name="T23" fmla="*/ 92 h 93"/>
                <a:gd name="T24" fmla="*/ 12 w 22"/>
                <a:gd name="T25" fmla="*/ 93 h 93"/>
                <a:gd name="T26" fmla="*/ 12 w 22"/>
                <a:gd name="T27" fmla="*/ 93 h 93"/>
                <a:gd name="T28" fmla="*/ 8 w 22"/>
                <a:gd name="T29" fmla="*/ 92 h 93"/>
                <a:gd name="T30" fmla="*/ 8 w 22"/>
                <a:gd name="T31" fmla="*/ 90 h 93"/>
                <a:gd name="T32" fmla="*/ 8 w 22"/>
                <a:gd name="T33" fmla="*/ 45 h 93"/>
                <a:gd name="T34" fmla="*/ 8 w 22"/>
                <a:gd name="T35" fmla="*/ 45 h 93"/>
                <a:gd name="T36" fmla="*/ 5 w 22"/>
                <a:gd name="T37" fmla="*/ 44 h 93"/>
                <a:gd name="T38" fmla="*/ 3 w 22"/>
                <a:gd name="T39" fmla="*/ 42 h 93"/>
                <a:gd name="T40" fmla="*/ 2 w 22"/>
                <a:gd name="T41" fmla="*/ 38 h 93"/>
                <a:gd name="T42" fmla="*/ 0 w 22"/>
                <a:gd name="T43" fmla="*/ 35 h 93"/>
                <a:gd name="T44" fmla="*/ 0 w 22"/>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93">
                  <a:moveTo>
                    <a:pt x="0" y="35"/>
                  </a:moveTo>
                  <a:lnTo>
                    <a:pt x="0" y="0"/>
                  </a:lnTo>
                  <a:lnTo>
                    <a:pt x="22" y="0"/>
                  </a:lnTo>
                  <a:lnTo>
                    <a:pt x="22" y="35"/>
                  </a:lnTo>
                  <a:lnTo>
                    <a:pt x="22" y="35"/>
                  </a:lnTo>
                  <a:lnTo>
                    <a:pt x="22" y="38"/>
                  </a:lnTo>
                  <a:lnTo>
                    <a:pt x="21" y="42"/>
                  </a:lnTo>
                  <a:lnTo>
                    <a:pt x="19" y="44"/>
                  </a:lnTo>
                  <a:lnTo>
                    <a:pt x="15" y="45"/>
                  </a:lnTo>
                  <a:lnTo>
                    <a:pt x="15" y="90"/>
                  </a:lnTo>
                  <a:lnTo>
                    <a:pt x="15" y="90"/>
                  </a:lnTo>
                  <a:lnTo>
                    <a:pt x="14" y="92"/>
                  </a:lnTo>
                  <a:lnTo>
                    <a:pt x="12" y="93"/>
                  </a:lnTo>
                  <a:lnTo>
                    <a:pt x="12" y="93"/>
                  </a:lnTo>
                  <a:lnTo>
                    <a:pt x="8"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3" name="Freeform 232">
              <a:extLst>
                <a:ext uri="{FF2B5EF4-FFF2-40B4-BE49-F238E27FC236}">
                  <a16:creationId xmlns:a16="http://schemas.microsoft.com/office/drawing/2014/main" xmlns="" id="{7D5501A2-9A19-4A2D-A352-C7EA3A20CE7A}"/>
                </a:ext>
              </a:extLst>
            </p:cNvPr>
            <p:cNvSpPr/>
            <p:nvPr userDrawn="1"/>
          </p:nvSpPr>
          <p:spPr bwMode="auto">
            <a:xfrm>
              <a:off x="6256359"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4" name="Freeform 233">
              <a:extLst>
                <a:ext uri="{FF2B5EF4-FFF2-40B4-BE49-F238E27FC236}">
                  <a16:creationId xmlns:a16="http://schemas.microsoft.com/office/drawing/2014/main" xmlns="" id="{26E68B0A-19FA-4BB9-AD26-C0163D0080A9}"/>
                </a:ext>
              </a:extLst>
            </p:cNvPr>
            <p:cNvSpPr/>
            <p:nvPr userDrawn="1"/>
          </p:nvSpPr>
          <p:spPr bwMode="auto">
            <a:xfrm>
              <a:off x="6103958" y="3498892"/>
              <a:ext cx="74613" cy="17463"/>
            </a:xfrm>
            <a:custGeom>
              <a:avLst/>
              <a:gdLst>
                <a:gd name="T0" fmla="*/ 59 w 95"/>
                <a:gd name="T1" fmla="*/ 0 h 23"/>
                <a:gd name="T2" fmla="*/ 95 w 95"/>
                <a:gd name="T3" fmla="*/ 0 h 23"/>
                <a:gd name="T4" fmla="*/ 95 w 95"/>
                <a:gd name="T5" fmla="*/ 23 h 23"/>
                <a:gd name="T6" fmla="*/ 59 w 95"/>
                <a:gd name="T7" fmla="*/ 23 h 23"/>
                <a:gd name="T8" fmla="*/ 59 w 95"/>
                <a:gd name="T9" fmla="*/ 23 h 23"/>
                <a:gd name="T10" fmla="*/ 55 w 95"/>
                <a:gd name="T11" fmla="*/ 22 h 23"/>
                <a:gd name="T12" fmla="*/ 53 w 95"/>
                <a:gd name="T13" fmla="*/ 21 h 23"/>
                <a:gd name="T14" fmla="*/ 51 w 95"/>
                <a:gd name="T15" fmla="*/ 19 h 23"/>
                <a:gd name="T16" fmla="*/ 48 w 95"/>
                <a:gd name="T17" fmla="*/ 15 h 23"/>
                <a:gd name="T18" fmla="*/ 5 w 95"/>
                <a:gd name="T19" fmla="*/ 15 h 23"/>
                <a:gd name="T20" fmla="*/ 5 w 95"/>
                <a:gd name="T21" fmla="*/ 15 h 23"/>
                <a:gd name="T22" fmla="*/ 1 w 95"/>
                <a:gd name="T23" fmla="*/ 14 h 23"/>
                <a:gd name="T24" fmla="*/ 0 w 95"/>
                <a:gd name="T25" fmla="*/ 12 h 23"/>
                <a:gd name="T26" fmla="*/ 0 w 95"/>
                <a:gd name="T27" fmla="*/ 12 h 23"/>
                <a:gd name="T28" fmla="*/ 1 w 95"/>
                <a:gd name="T29" fmla="*/ 9 h 23"/>
                <a:gd name="T30" fmla="*/ 5 w 95"/>
                <a:gd name="T31" fmla="*/ 8 h 23"/>
                <a:gd name="T32" fmla="*/ 48 w 95"/>
                <a:gd name="T33" fmla="*/ 8 h 23"/>
                <a:gd name="T34" fmla="*/ 48 w 95"/>
                <a:gd name="T35" fmla="*/ 8 h 23"/>
                <a:gd name="T36" fmla="*/ 51 w 95"/>
                <a:gd name="T37" fmla="*/ 5 h 23"/>
                <a:gd name="T38" fmla="*/ 53 w 95"/>
                <a:gd name="T39" fmla="*/ 2 h 23"/>
                <a:gd name="T40" fmla="*/ 55 w 95"/>
                <a:gd name="T41" fmla="*/ 1 h 23"/>
                <a:gd name="T42" fmla="*/ 59 w 95"/>
                <a:gd name="T43" fmla="*/ 0 h 23"/>
                <a:gd name="T44" fmla="*/ 59 w 95"/>
                <a:gd name="T4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59" y="0"/>
                  </a:moveTo>
                  <a:lnTo>
                    <a:pt x="95" y="0"/>
                  </a:lnTo>
                  <a:lnTo>
                    <a:pt x="95" y="23"/>
                  </a:lnTo>
                  <a:lnTo>
                    <a:pt x="59" y="23"/>
                  </a:lnTo>
                  <a:lnTo>
                    <a:pt x="59" y="23"/>
                  </a:lnTo>
                  <a:lnTo>
                    <a:pt x="55" y="22"/>
                  </a:lnTo>
                  <a:lnTo>
                    <a:pt x="53" y="21"/>
                  </a:lnTo>
                  <a:lnTo>
                    <a:pt x="51" y="19"/>
                  </a:lnTo>
                  <a:lnTo>
                    <a:pt x="48" y="15"/>
                  </a:lnTo>
                  <a:lnTo>
                    <a:pt x="5" y="15"/>
                  </a:lnTo>
                  <a:lnTo>
                    <a:pt x="5" y="15"/>
                  </a:lnTo>
                  <a:lnTo>
                    <a:pt x="1" y="14"/>
                  </a:lnTo>
                  <a:lnTo>
                    <a:pt x="0" y="12"/>
                  </a:lnTo>
                  <a:lnTo>
                    <a:pt x="0" y="12"/>
                  </a:lnTo>
                  <a:lnTo>
                    <a:pt x="1" y="9"/>
                  </a:lnTo>
                  <a:lnTo>
                    <a:pt x="5" y="8"/>
                  </a:lnTo>
                  <a:lnTo>
                    <a:pt x="48" y="8"/>
                  </a:lnTo>
                  <a:lnTo>
                    <a:pt x="48" y="8"/>
                  </a:lnTo>
                  <a:lnTo>
                    <a:pt x="51" y="5"/>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5" name="Freeform 234">
              <a:extLst>
                <a:ext uri="{FF2B5EF4-FFF2-40B4-BE49-F238E27FC236}">
                  <a16:creationId xmlns:a16="http://schemas.microsoft.com/office/drawing/2014/main" xmlns="" id="{F0872902-5AF3-47E9-9164-850C8B1D0EB0}"/>
                </a:ext>
              </a:extLst>
            </p:cNvPr>
            <p:cNvSpPr/>
            <p:nvPr userDrawn="1"/>
          </p:nvSpPr>
          <p:spPr bwMode="auto">
            <a:xfrm>
              <a:off x="6103958" y="3468729"/>
              <a:ext cx="74613" cy="17463"/>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1 h 22"/>
                <a:gd name="T14" fmla="*/ 51 w 95"/>
                <a:gd name="T15" fmla="*/ 19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8 h 22"/>
                <a:gd name="T32" fmla="*/ 48 w 95"/>
                <a:gd name="T33" fmla="*/ 8 h 22"/>
                <a:gd name="T34" fmla="*/ 48 w 95"/>
                <a:gd name="T35" fmla="*/ 8 h 22"/>
                <a:gd name="T36" fmla="*/ 51 w 95"/>
                <a:gd name="T37" fmla="*/ 5 h 22"/>
                <a:gd name="T38" fmla="*/ 53 w 95"/>
                <a:gd name="T39" fmla="*/ 2 h 22"/>
                <a:gd name="T40" fmla="*/ 55 w 95"/>
                <a:gd name="T41" fmla="*/ 1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1"/>
                  </a:lnTo>
                  <a:lnTo>
                    <a:pt x="51" y="19"/>
                  </a:lnTo>
                  <a:lnTo>
                    <a:pt x="48" y="15"/>
                  </a:lnTo>
                  <a:lnTo>
                    <a:pt x="5" y="15"/>
                  </a:lnTo>
                  <a:lnTo>
                    <a:pt x="5" y="15"/>
                  </a:lnTo>
                  <a:lnTo>
                    <a:pt x="1" y="14"/>
                  </a:lnTo>
                  <a:lnTo>
                    <a:pt x="0" y="12"/>
                  </a:lnTo>
                  <a:lnTo>
                    <a:pt x="0" y="12"/>
                  </a:lnTo>
                  <a:lnTo>
                    <a:pt x="1" y="8"/>
                  </a:lnTo>
                  <a:lnTo>
                    <a:pt x="5" y="8"/>
                  </a:lnTo>
                  <a:lnTo>
                    <a:pt x="48" y="8"/>
                  </a:lnTo>
                  <a:lnTo>
                    <a:pt x="48" y="8"/>
                  </a:lnTo>
                  <a:lnTo>
                    <a:pt x="51" y="5"/>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6" name="Freeform 235">
              <a:extLst>
                <a:ext uri="{FF2B5EF4-FFF2-40B4-BE49-F238E27FC236}">
                  <a16:creationId xmlns:a16="http://schemas.microsoft.com/office/drawing/2014/main" xmlns="" id="{502EDE89-C697-4CAD-B51A-D398DAC09F40}"/>
                </a:ext>
              </a:extLst>
            </p:cNvPr>
            <p:cNvSpPr/>
            <p:nvPr userDrawn="1"/>
          </p:nvSpPr>
          <p:spPr bwMode="auto">
            <a:xfrm>
              <a:off x="6103958" y="3438566"/>
              <a:ext cx="74613" cy="17463"/>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1 h 22"/>
                <a:gd name="T14" fmla="*/ 51 w 95"/>
                <a:gd name="T15" fmla="*/ 19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1"/>
                  </a:lnTo>
                  <a:lnTo>
                    <a:pt x="51" y="19"/>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7" name="Freeform 236">
              <a:extLst>
                <a:ext uri="{FF2B5EF4-FFF2-40B4-BE49-F238E27FC236}">
                  <a16:creationId xmlns:a16="http://schemas.microsoft.com/office/drawing/2014/main" xmlns="" id="{DCFE4D00-392B-43CE-BACB-0CD6287B4953}"/>
                </a:ext>
              </a:extLst>
            </p:cNvPr>
            <p:cNvSpPr/>
            <p:nvPr userDrawn="1"/>
          </p:nvSpPr>
          <p:spPr bwMode="auto">
            <a:xfrm>
              <a:off x="6103958" y="3408403"/>
              <a:ext cx="74613" cy="17463"/>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1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1"/>
                  </a:lnTo>
                  <a:lnTo>
                    <a:pt x="51" y="17"/>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8" name="Freeform 237">
              <a:extLst>
                <a:ext uri="{FF2B5EF4-FFF2-40B4-BE49-F238E27FC236}">
                  <a16:creationId xmlns:a16="http://schemas.microsoft.com/office/drawing/2014/main" xmlns="" id="{9873F800-E038-4620-B284-9F397741C0E1}"/>
                </a:ext>
              </a:extLst>
            </p:cNvPr>
            <p:cNvSpPr/>
            <p:nvPr userDrawn="1"/>
          </p:nvSpPr>
          <p:spPr bwMode="auto">
            <a:xfrm>
              <a:off x="6103958" y="3378241"/>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9" name="Freeform 238">
              <a:extLst>
                <a:ext uri="{FF2B5EF4-FFF2-40B4-BE49-F238E27FC236}">
                  <a16:creationId xmlns:a16="http://schemas.microsoft.com/office/drawing/2014/main" xmlns="" id="{C524F82A-FC39-4530-8738-879EB85CE6EC}"/>
                </a:ext>
              </a:extLst>
            </p:cNvPr>
            <p:cNvSpPr/>
            <p:nvPr userDrawn="1"/>
          </p:nvSpPr>
          <p:spPr bwMode="auto">
            <a:xfrm>
              <a:off x="6103958" y="3348078"/>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0 h 22"/>
                <a:gd name="T26" fmla="*/ 0 w 95"/>
                <a:gd name="T27" fmla="*/ 10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0"/>
                  </a:lnTo>
                  <a:lnTo>
                    <a:pt x="0" y="10"/>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0" name="Freeform 239">
              <a:extLst>
                <a:ext uri="{FF2B5EF4-FFF2-40B4-BE49-F238E27FC236}">
                  <a16:creationId xmlns:a16="http://schemas.microsoft.com/office/drawing/2014/main" xmlns="" id="{7389E4C1-03EE-4709-A9AA-5E629545CE0C}"/>
                </a:ext>
              </a:extLst>
            </p:cNvPr>
            <p:cNvSpPr/>
            <p:nvPr userDrawn="1"/>
          </p:nvSpPr>
          <p:spPr bwMode="auto">
            <a:xfrm>
              <a:off x="6103958" y="3317915"/>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0 h 22"/>
                <a:gd name="T26" fmla="*/ 0 w 95"/>
                <a:gd name="T27" fmla="*/ 10 h 22"/>
                <a:gd name="T28" fmla="*/ 1 w 95"/>
                <a:gd name="T29" fmla="*/ 8 h 22"/>
                <a:gd name="T30" fmla="*/ 5 w 95"/>
                <a:gd name="T31" fmla="*/ 7 h 22"/>
                <a:gd name="T32" fmla="*/ 48 w 95"/>
                <a:gd name="T33" fmla="*/ 7 h 22"/>
                <a:gd name="T34" fmla="*/ 48 w 95"/>
                <a:gd name="T35" fmla="*/ 7 h 22"/>
                <a:gd name="T36" fmla="*/ 51 w 95"/>
                <a:gd name="T37" fmla="*/ 4 h 22"/>
                <a:gd name="T38" fmla="*/ 53 w 95"/>
                <a:gd name="T39" fmla="*/ 1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0"/>
                  </a:lnTo>
                  <a:lnTo>
                    <a:pt x="0" y="10"/>
                  </a:lnTo>
                  <a:lnTo>
                    <a:pt x="1" y="8"/>
                  </a:lnTo>
                  <a:lnTo>
                    <a:pt x="5" y="7"/>
                  </a:lnTo>
                  <a:lnTo>
                    <a:pt x="48" y="7"/>
                  </a:lnTo>
                  <a:lnTo>
                    <a:pt x="48" y="7"/>
                  </a:lnTo>
                  <a:lnTo>
                    <a:pt x="51" y="4"/>
                  </a:lnTo>
                  <a:lnTo>
                    <a:pt x="53" y="1"/>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1" name="Freeform 240">
              <a:extLst>
                <a:ext uri="{FF2B5EF4-FFF2-40B4-BE49-F238E27FC236}">
                  <a16:creationId xmlns:a16="http://schemas.microsoft.com/office/drawing/2014/main" xmlns="" id="{5E0AD0ED-8726-4480-B2A9-FB0FDA199578}"/>
                </a:ext>
              </a:extLst>
            </p:cNvPr>
            <p:cNvSpPr/>
            <p:nvPr userDrawn="1"/>
          </p:nvSpPr>
          <p:spPr bwMode="auto">
            <a:xfrm>
              <a:off x="6103958" y="3287752"/>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4 h 22"/>
                <a:gd name="T18" fmla="*/ 5 w 95"/>
                <a:gd name="T19" fmla="*/ 14 h 22"/>
                <a:gd name="T20" fmla="*/ 5 w 95"/>
                <a:gd name="T21" fmla="*/ 14 h 22"/>
                <a:gd name="T22" fmla="*/ 1 w 95"/>
                <a:gd name="T23" fmla="*/ 14 h 22"/>
                <a:gd name="T24" fmla="*/ 0 w 95"/>
                <a:gd name="T25" fmla="*/ 10 h 22"/>
                <a:gd name="T26" fmla="*/ 0 w 95"/>
                <a:gd name="T27" fmla="*/ 10 h 22"/>
                <a:gd name="T28" fmla="*/ 1 w 95"/>
                <a:gd name="T29" fmla="*/ 8 h 22"/>
                <a:gd name="T30" fmla="*/ 5 w 95"/>
                <a:gd name="T31" fmla="*/ 7 h 22"/>
                <a:gd name="T32" fmla="*/ 48 w 95"/>
                <a:gd name="T33" fmla="*/ 7 h 22"/>
                <a:gd name="T34" fmla="*/ 48 w 95"/>
                <a:gd name="T35" fmla="*/ 7 h 22"/>
                <a:gd name="T36" fmla="*/ 51 w 95"/>
                <a:gd name="T37" fmla="*/ 3 h 22"/>
                <a:gd name="T38" fmla="*/ 53 w 95"/>
                <a:gd name="T39" fmla="*/ 1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4"/>
                  </a:lnTo>
                  <a:lnTo>
                    <a:pt x="5" y="14"/>
                  </a:lnTo>
                  <a:lnTo>
                    <a:pt x="5" y="14"/>
                  </a:lnTo>
                  <a:lnTo>
                    <a:pt x="1" y="14"/>
                  </a:lnTo>
                  <a:lnTo>
                    <a:pt x="0" y="10"/>
                  </a:lnTo>
                  <a:lnTo>
                    <a:pt x="0" y="10"/>
                  </a:lnTo>
                  <a:lnTo>
                    <a:pt x="1" y="8"/>
                  </a:lnTo>
                  <a:lnTo>
                    <a:pt x="5" y="7"/>
                  </a:lnTo>
                  <a:lnTo>
                    <a:pt x="48" y="7"/>
                  </a:lnTo>
                  <a:lnTo>
                    <a:pt x="48" y="7"/>
                  </a:lnTo>
                  <a:lnTo>
                    <a:pt x="51" y="3"/>
                  </a:lnTo>
                  <a:lnTo>
                    <a:pt x="53" y="1"/>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2" name="Freeform 241">
              <a:extLst>
                <a:ext uri="{FF2B5EF4-FFF2-40B4-BE49-F238E27FC236}">
                  <a16:creationId xmlns:a16="http://schemas.microsoft.com/office/drawing/2014/main" xmlns="" id="{0B1DB695-1D7A-4C84-AA86-7D045AF53A04}"/>
                </a:ext>
              </a:extLst>
            </p:cNvPr>
            <p:cNvSpPr/>
            <p:nvPr userDrawn="1"/>
          </p:nvSpPr>
          <p:spPr bwMode="auto">
            <a:xfrm>
              <a:off x="6103958" y="3225839"/>
              <a:ext cx="74613" cy="17463"/>
            </a:xfrm>
            <a:custGeom>
              <a:avLst/>
              <a:gdLst>
                <a:gd name="T0" fmla="*/ 59 w 95"/>
                <a:gd name="T1" fmla="*/ 0 h 23"/>
                <a:gd name="T2" fmla="*/ 95 w 95"/>
                <a:gd name="T3" fmla="*/ 0 h 23"/>
                <a:gd name="T4" fmla="*/ 95 w 95"/>
                <a:gd name="T5" fmla="*/ 23 h 23"/>
                <a:gd name="T6" fmla="*/ 59 w 95"/>
                <a:gd name="T7" fmla="*/ 23 h 23"/>
                <a:gd name="T8" fmla="*/ 59 w 95"/>
                <a:gd name="T9" fmla="*/ 23 h 23"/>
                <a:gd name="T10" fmla="*/ 55 w 95"/>
                <a:gd name="T11" fmla="*/ 22 h 23"/>
                <a:gd name="T12" fmla="*/ 53 w 95"/>
                <a:gd name="T13" fmla="*/ 21 h 23"/>
                <a:gd name="T14" fmla="*/ 51 w 95"/>
                <a:gd name="T15" fmla="*/ 18 h 23"/>
                <a:gd name="T16" fmla="*/ 48 w 95"/>
                <a:gd name="T17" fmla="*/ 15 h 23"/>
                <a:gd name="T18" fmla="*/ 5 w 95"/>
                <a:gd name="T19" fmla="*/ 15 h 23"/>
                <a:gd name="T20" fmla="*/ 5 w 95"/>
                <a:gd name="T21" fmla="*/ 15 h 23"/>
                <a:gd name="T22" fmla="*/ 1 w 95"/>
                <a:gd name="T23" fmla="*/ 14 h 23"/>
                <a:gd name="T24" fmla="*/ 0 w 95"/>
                <a:gd name="T25" fmla="*/ 11 h 23"/>
                <a:gd name="T26" fmla="*/ 0 w 95"/>
                <a:gd name="T27" fmla="*/ 11 h 23"/>
                <a:gd name="T28" fmla="*/ 1 w 95"/>
                <a:gd name="T29" fmla="*/ 9 h 23"/>
                <a:gd name="T30" fmla="*/ 5 w 95"/>
                <a:gd name="T31" fmla="*/ 8 h 23"/>
                <a:gd name="T32" fmla="*/ 48 w 95"/>
                <a:gd name="T33" fmla="*/ 8 h 23"/>
                <a:gd name="T34" fmla="*/ 48 w 95"/>
                <a:gd name="T35" fmla="*/ 8 h 23"/>
                <a:gd name="T36" fmla="*/ 51 w 95"/>
                <a:gd name="T37" fmla="*/ 4 h 23"/>
                <a:gd name="T38" fmla="*/ 53 w 95"/>
                <a:gd name="T39" fmla="*/ 2 h 23"/>
                <a:gd name="T40" fmla="*/ 55 w 95"/>
                <a:gd name="T41" fmla="*/ 1 h 23"/>
                <a:gd name="T42" fmla="*/ 59 w 95"/>
                <a:gd name="T43" fmla="*/ 0 h 23"/>
                <a:gd name="T44" fmla="*/ 59 w 95"/>
                <a:gd name="T4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59" y="0"/>
                  </a:moveTo>
                  <a:lnTo>
                    <a:pt x="95" y="0"/>
                  </a:lnTo>
                  <a:lnTo>
                    <a:pt x="95" y="23"/>
                  </a:lnTo>
                  <a:lnTo>
                    <a:pt x="59" y="23"/>
                  </a:lnTo>
                  <a:lnTo>
                    <a:pt x="59" y="23"/>
                  </a:lnTo>
                  <a:lnTo>
                    <a:pt x="55" y="22"/>
                  </a:lnTo>
                  <a:lnTo>
                    <a:pt x="53" y="21"/>
                  </a:lnTo>
                  <a:lnTo>
                    <a:pt x="51" y="18"/>
                  </a:lnTo>
                  <a:lnTo>
                    <a:pt x="48" y="15"/>
                  </a:lnTo>
                  <a:lnTo>
                    <a:pt x="5" y="15"/>
                  </a:lnTo>
                  <a:lnTo>
                    <a:pt x="5" y="15"/>
                  </a:lnTo>
                  <a:lnTo>
                    <a:pt x="1" y="14"/>
                  </a:lnTo>
                  <a:lnTo>
                    <a:pt x="0" y="11"/>
                  </a:lnTo>
                  <a:lnTo>
                    <a:pt x="0" y="11"/>
                  </a:lnTo>
                  <a:lnTo>
                    <a:pt x="1" y="9"/>
                  </a:lnTo>
                  <a:lnTo>
                    <a:pt x="5" y="8"/>
                  </a:lnTo>
                  <a:lnTo>
                    <a:pt x="48" y="8"/>
                  </a:lnTo>
                  <a:lnTo>
                    <a:pt x="48" y="8"/>
                  </a:lnTo>
                  <a:lnTo>
                    <a:pt x="51" y="4"/>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3" name="Freeform 242">
              <a:extLst>
                <a:ext uri="{FF2B5EF4-FFF2-40B4-BE49-F238E27FC236}">
                  <a16:creationId xmlns:a16="http://schemas.microsoft.com/office/drawing/2014/main" xmlns="" id="{6AE87875-E4E5-440B-9BE9-C2A66CA12009}"/>
                </a:ext>
              </a:extLst>
            </p:cNvPr>
            <p:cNvSpPr/>
            <p:nvPr userDrawn="1"/>
          </p:nvSpPr>
          <p:spPr bwMode="auto">
            <a:xfrm>
              <a:off x="6103958" y="3256002"/>
              <a:ext cx="74613" cy="17463"/>
            </a:xfrm>
            <a:custGeom>
              <a:avLst/>
              <a:gdLst>
                <a:gd name="T0" fmla="*/ 59 w 95"/>
                <a:gd name="T1" fmla="*/ 0 h 23"/>
                <a:gd name="T2" fmla="*/ 95 w 95"/>
                <a:gd name="T3" fmla="*/ 0 h 23"/>
                <a:gd name="T4" fmla="*/ 95 w 95"/>
                <a:gd name="T5" fmla="*/ 23 h 23"/>
                <a:gd name="T6" fmla="*/ 59 w 95"/>
                <a:gd name="T7" fmla="*/ 23 h 23"/>
                <a:gd name="T8" fmla="*/ 59 w 95"/>
                <a:gd name="T9" fmla="*/ 23 h 23"/>
                <a:gd name="T10" fmla="*/ 55 w 95"/>
                <a:gd name="T11" fmla="*/ 22 h 23"/>
                <a:gd name="T12" fmla="*/ 53 w 95"/>
                <a:gd name="T13" fmla="*/ 21 h 23"/>
                <a:gd name="T14" fmla="*/ 51 w 95"/>
                <a:gd name="T15" fmla="*/ 18 h 23"/>
                <a:gd name="T16" fmla="*/ 48 w 95"/>
                <a:gd name="T17" fmla="*/ 15 h 23"/>
                <a:gd name="T18" fmla="*/ 5 w 95"/>
                <a:gd name="T19" fmla="*/ 15 h 23"/>
                <a:gd name="T20" fmla="*/ 5 w 95"/>
                <a:gd name="T21" fmla="*/ 15 h 23"/>
                <a:gd name="T22" fmla="*/ 1 w 95"/>
                <a:gd name="T23" fmla="*/ 14 h 23"/>
                <a:gd name="T24" fmla="*/ 0 w 95"/>
                <a:gd name="T25" fmla="*/ 11 h 23"/>
                <a:gd name="T26" fmla="*/ 0 w 95"/>
                <a:gd name="T27" fmla="*/ 11 h 23"/>
                <a:gd name="T28" fmla="*/ 1 w 95"/>
                <a:gd name="T29" fmla="*/ 9 h 23"/>
                <a:gd name="T30" fmla="*/ 5 w 95"/>
                <a:gd name="T31" fmla="*/ 8 h 23"/>
                <a:gd name="T32" fmla="*/ 48 w 95"/>
                <a:gd name="T33" fmla="*/ 8 h 23"/>
                <a:gd name="T34" fmla="*/ 48 w 95"/>
                <a:gd name="T35" fmla="*/ 8 h 23"/>
                <a:gd name="T36" fmla="*/ 51 w 95"/>
                <a:gd name="T37" fmla="*/ 4 h 23"/>
                <a:gd name="T38" fmla="*/ 53 w 95"/>
                <a:gd name="T39" fmla="*/ 2 h 23"/>
                <a:gd name="T40" fmla="*/ 55 w 95"/>
                <a:gd name="T41" fmla="*/ 1 h 23"/>
                <a:gd name="T42" fmla="*/ 59 w 95"/>
                <a:gd name="T43" fmla="*/ 0 h 23"/>
                <a:gd name="T44" fmla="*/ 59 w 95"/>
                <a:gd name="T4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59" y="0"/>
                  </a:moveTo>
                  <a:lnTo>
                    <a:pt x="95" y="0"/>
                  </a:lnTo>
                  <a:lnTo>
                    <a:pt x="95" y="23"/>
                  </a:lnTo>
                  <a:lnTo>
                    <a:pt x="59" y="23"/>
                  </a:lnTo>
                  <a:lnTo>
                    <a:pt x="59" y="23"/>
                  </a:lnTo>
                  <a:lnTo>
                    <a:pt x="55" y="22"/>
                  </a:lnTo>
                  <a:lnTo>
                    <a:pt x="53" y="21"/>
                  </a:lnTo>
                  <a:lnTo>
                    <a:pt x="51" y="18"/>
                  </a:lnTo>
                  <a:lnTo>
                    <a:pt x="48" y="15"/>
                  </a:lnTo>
                  <a:lnTo>
                    <a:pt x="5" y="15"/>
                  </a:lnTo>
                  <a:lnTo>
                    <a:pt x="5" y="15"/>
                  </a:lnTo>
                  <a:lnTo>
                    <a:pt x="1" y="14"/>
                  </a:lnTo>
                  <a:lnTo>
                    <a:pt x="0" y="11"/>
                  </a:lnTo>
                  <a:lnTo>
                    <a:pt x="0" y="11"/>
                  </a:lnTo>
                  <a:lnTo>
                    <a:pt x="1" y="9"/>
                  </a:lnTo>
                  <a:lnTo>
                    <a:pt x="5" y="8"/>
                  </a:lnTo>
                  <a:lnTo>
                    <a:pt x="48" y="8"/>
                  </a:lnTo>
                  <a:lnTo>
                    <a:pt x="48" y="8"/>
                  </a:lnTo>
                  <a:lnTo>
                    <a:pt x="51" y="4"/>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4" name="Freeform 243">
              <a:extLst>
                <a:ext uri="{FF2B5EF4-FFF2-40B4-BE49-F238E27FC236}">
                  <a16:creationId xmlns:a16="http://schemas.microsoft.com/office/drawing/2014/main" xmlns="" id="{FB5C89D2-47DE-4474-8F8F-F985204E0933}"/>
                </a:ext>
              </a:extLst>
            </p:cNvPr>
            <p:cNvSpPr/>
            <p:nvPr userDrawn="1"/>
          </p:nvSpPr>
          <p:spPr bwMode="auto">
            <a:xfrm>
              <a:off x="6564335" y="3225839"/>
              <a:ext cx="74613" cy="17463"/>
            </a:xfrm>
            <a:custGeom>
              <a:avLst/>
              <a:gdLst>
                <a:gd name="T0" fmla="*/ 36 w 95"/>
                <a:gd name="T1" fmla="*/ 23 h 23"/>
                <a:gd name="T2" fmla="*/ 0 w 95"/>
                <a:gd name="T3" fmla="*/ 23 h 23"/>
                <a:gd name="T4" fmla="*/ 0 w 95"/>
                <a:gd name="T5" fmla="*/ 0 h 23"/>
                <a:gd name="T6" fmla="*/ 36 w 95"/>
                <a:gd name="T7" fmla="*/ 0 h 23"/>
                <a:gd name="T8" fmla="*/ 36 w 95"/>
                <a:gd name="T9" fmla="*/ 0 h 23"/>
                <a:gd name="T10" fmla="*/ 39 w 95"/>
                <a:gd name="T11" fmla="*/ 1 h 23"/>
                <a:gd name="T12" fmla="*/ 43 w 95"/>
                <a:gd name="T13" fmla="*/ 2 h 23"/>
                <a:gd name="T14" fmla="*/ 45 w 95"/>
                <a:gd name="T15" fmla="*/ 4 h 23"/>
                <a:gd name="T16" fmla="*/ 46 w 95"/>
                <a:gd name="T17" fmla="*/ 8 h 23"/>
                <a:gd name="T18" fmla="*/ 91 w 95"/>
                <a:gd name="T19" fmla="*/ 8 h 23"/>
                <a:gd name="T20" fmla="*/ 91 w 95"/>
                <a:gd name="T21" fmla="*/ 8 h 23"/>
                <a:gd name="T22" fmla="*/ 94 w 95"/>
                <a:gd name="T23" fmla="*/ 9 h 23"/>
                <a:gd name="T24" fmla="*/ 95 w 95"/>
                <a:gd name="T25" fmla="*/ 11 h 23"/>
                <a:gd name="T26" fmla="*/ 95 w 95"/>
                <a:gd name="T27" fmla="*/ 11 h 23"/>
                <a:gd name="T28" fmla="*/ 94 w 95"/>
                <a:gd name="T29" fmla="*/ 14 h 23"/>
                <a:gd name="T30" fmla="*/ 91 w 95"/>
                <a:gd name="T31" fmla="*/ 15 h 23"/>
                <a:gd name="T32" fmla="*/ 46 w 95"/>
                <a:gd name="T33" fmla="*/ 15 h 23"/>
                <a:gd name="T34" fmla="*/ 46 w 95"/>
                <a:gd name="T35" fmla="*/ 15 h 23"/>
                <a:gd name="T36" fmla="*/ 45 w 95"/>
                <a:gd name="T37" fmla="*/ 18 h 23"/>
                <a:gd name="T38" fmla="*/ 43 w 95"/>
                <a:gd name="T39" fmla="*/ 21 h 23"/>
                <a:gd name="T40" fmla="*/ 39 w 95"/>
                <a:gd name="T41" fmla="*/ 22 h 23"/>
                <a:gd name="T42" fmla="*/ 36 w 95"/>
                <a:gd name="T43" fmla="*/ 23 h 23"/>
                <a:gd name="T44" fmla="*/ 36 w 95"/>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36" y="23"/>
                  </a:moveTo>
                  <a:lnTo>
                    <a:pt x="0" y="23"/>
                  </a:lnTo>
                  <a:lnTo>
                    <a:pt x="0" y="0"/>
                  </a:lnTo>
                  <a:lnTo>
                    <a:pt x="36" y="0"/>
                  </a:lnTo>
                  <a:lnTo>
                    <a:pt x="36" y="0"/>
                  </a:lnTo>
                  <a:lnTo>
                    <a:pt x="39" y="1"/>
                  </a:lnTo>
                  <a:lnTo>
                    <a:pt x="43" y="2"/>
                  </a:lnTo>
                  <a:lnTo>
                    <a:pt x="45" y="4"/>
                  </a:lnTo>
                  <a:lnTo>
                    <a:pt x="46" y="8"/>
                  </a:lnTo>
                  <a:lnTo>
                    <a:pt x="91" y="8"/>
                  </a:lnTo>
                  <a:lnTo>
                    <a:pt x="91" y="8"/>
                  </a:lnTo>
                  <a:lnTo>
                    <a:pt x="94" y="9"/>
                  </a:lnTo>
                  <a:lnTo>
                    <a:pt x="95" y="11"/>
                  </a:lnTo>
                  <a:lnTo>
                    <a:pt x="95" y="11"/>
                  </a:lnTo>
                  <a:lnTo>
                    <a:pt x="94" y="14"/>
                  </a:lnTo>
                  <a:lnTo>
                    <a:pt x="91" y="15"/>
                  </a:lnTo>
                  <a:lnTo>
                    <a:pt x="46" y="15"/>
                  </a:lnTo>
                  <a:lnTo>
                    <a:pt x="46" y="15"/>
                  </a:lnTo>
                  <a:lnTo>
                    <a:pt x="45" y="18"/>
                  </a:lnTo>
                  <a:lnTo>
                    <a:pt x="43" y="21"/>
                  </a:lnTo>
                  <a:lnTo>
                    <a:pt x="39" y="22"/>
                  </a:lnTo>
                  <a:lnTo>
                    <a:pt x="36" y="23"/>
                  </a:lnTo>
                  <a:lnTo>
                    <a:pt x="36" y="2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5" name="Freeform 244">
              <a:extLst>
                <a:ext uri="{FF2B5EF4-FFF2-40B4-BE49-F238E27FC236}">
                  <a16:creationId xmlns:a16="http://schemas.microsoft.com/office/drawing/2014/main" xmlns="" id="{0DE3A1F0-D9EE-4E46-A275-BB86A575119D}"/>
                </a:ext>
              </a:extLst>
            </p:cNvPr>
            <p:cNvSpPr/>
            <p:nvPr userDrawn="1"/>
          </p:nvSpPr>
          <p:spPr bwMode="auto">
            <a:xfrm>
              <a:off x="6564335" y="3256002"/>
              <a:ext cx="74613" cy="17463"/>
            </a:xfrm>
            <a:custGeom>
              <a:avLst/>
              <a:gdLst>
                <a:gd name="T0" fmla="*/ 36 w 95"/>
                <a:gd name="T1" fmla="*/ 23 h 23"/>
                <a:gd name="T2" fmla="*/ 0 w 95"/>
                <a:gd name="T3" fmla="*/ 23 h 23"/>
                <a:gd name="T4" fmla="*/ 0 w 95"/>
                <a:gd name="T5" fmla="*/ 0 h 23"/>
                <a:gd name="T6" fmla="*/ 36 w 95"/>
                <a:gd name="T7" fmla="*/ 0 h 23"/>
                <a:gd name="T8" fmla="*/ 36 w 95"/>
                <a:gd name="T9" fmla="*/ 0 h 23"/>
                <a:gd name="T10" fmla="*/ 39 w 95"/>
                <a:gd name="T11" fmla="*/ 1 h 23"/>
                <a:gd name="T12" fmla="*/ 43 w 95"/>
                <a:gd name="T13" fmla="*/ 2 h 23"/>
                <a:gd name="T14" fmla="*/ 45 w 95"/>
                <a:gd name="T15" fmla="*/ 4 h 23"/>
                <a:gd name="T16" fmla="*/ 46 w 95"/>
                <a:gd name="T17" fmla="*/ 8 h 23"/>
                <a:gd name="T18" fmla="*/ 91 w 95"/>
                <a:gd name="T19" fmla="*/ 8 h 23"/>
                <a:gd name="T20" fmla="*/ 91 w 95"/>
                <a:gd name="T21" fmla="*/ 8 h 23"/>
                <a:gd name="T22" fmla="*/ 94 w 95"/>
                <a:gd name="T23" fmla="*/ 9 h 23"/>
                <a:gd name="T24" fmla="*/ 95 w 95"/>
                <a:gd name="T25" fmla="*/ 11 h 23"/>
                <a:gd name="T26" fmla="*/ 95 w 95"/>
                <a:gd name="T27" fmla="*/ 11 h 23"/>
                <a:gd name="T28" fmla="*/ 94 w 95"/>
                <a:gd name="T29" fmla="*/ 14 h 23"/>
                <a:gd name="T30" fmla="*/ 91 w 95"/>
                <a:gd name="T31" fmla="*/ 15 h 23"/>
                <a:gd name="T32" fmla="*/ 46 w 95"/>
                <a:gd name="T33" fmla="*/ 15 h 23"/>
                <a:gd name="T34" fmla="*/ 46 w 95"/>
                <a:gd name="T35" fmla="*/ 15 h 23"/>
                <a:gd name="T36" fmla="*/ 45 w 95"/>
                <a:gd name="T37" fmla="*/ 18 h 23"/>
                <a:gd name="T38" fmla="*/ 43 w 95"/>
                <a:gd name="T39" fmla="*/ 21 h 23"/>
                <a:gd name="T40" fmla="*/ 39 w 95"/>
                <a:gd name="T41" fmla="*/ 22 h 23"/>
                <a:gd name="T42" fmla="*/ 36 w 95"/>
                <a:gd name="T43" fmla="*/ 23 h 23"/>
                <a:gd name="T44" fmla="*/ 36 w 95"/>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36" y="23"/>
                  </a:moveTo>
                  <a:lnTo>
                    <a:pt x="0" y="23"/>
                  </a:lnTo>
                  <a:lnTo>
                    <a:pt x="0" y="0"/>
                  </a:lnTo>
                  <a:lnTo>
                    <a:pt x="36" y="0"/>
                  </a:lnTo>
                  <a:lnTo>
                    <a:pt x="36" y="0"/>
                  </a:lnTo>
                  <a:lnTo>
                    <a:pt x="39" y="1"/>
                  </a:lnTo>
                  <a:lnTo>
                    <a:pt x="43" y="2"/>
                  </a:lnTo>
                  <a:lnTo>
                    <a:pt x="45" y="4"/>
                  </a:lnTo>
                  <a:lnTo>
                    <a:pt x="46" y="8"/>
                  </a:lnTo>
                  <a:lnTo>
                    <a:pt x="91" y="8"/>
                  </a:lnTo>
                  <a:lnTo>
                    <a:pt x="91" y="8"/>
                  </a:lnTo>
                  <a:lnTo>
                    <a:pt x="94" y="9"/>
                  </a:lnTo>
                  <a:lnTo>
                    <a:pt x="95" y="11"/>
                  </a:lnTo>
                  <a:lnTo>
                    <a:pt x="95" y="11"/>
                  </a:lnTo>
                  <a:lnTo>
                    <a:pt x="94" y="14"/>
                  </a:lnTo>
                  <a:lnTo>
                    <a:pt x="91" y="15"/>
                  </a:lnTo>
                  <a:lnTo>
                    <a:pt x="46" y="15"/>
                  </a:lnTo>
                  <a:lnTo>
                    <a:pt x="46" y="15"/>
                  </a:lnTo>
                  <a:lnTo>
                    <a:pt x="45" y="18"/>
                  </a:lnTo>
                  <a:lnTo>
                    <a:pt x="43" y="21"/>
                  </a:lnTo>
                  <a:lnTo>
                    <a:pt x="39" y="22"/>
                  </a:lnTo>
                  <a:lnTo>
                    <a:pt x="36" y="23"/>
                  </a:lnTo>
                  <a:lnTo>
                    <a:pt x="36" y="2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6" name="Freeform 245">
              <a:extLst>
                <a:ext uri="{FF2B5EF4-FFF2-40B4-BE49-F238E27FC236}">
                  <a16:creationId xmlns:a16="http://schemas.microsoft.com/office/drawing/2014/main" xmlns="" id="{BE5448AF-D9CD-4FE9-B2D5-22F376C062B3}"/>
                </a:ext>
              </a:extLst>
            </p:cNvPr>
            <p:cNvSpPr/>
            <p:nvPr userDrawn="1"/>
          </p:nvSpPr>
          <p:spPr bwMode="auto">
            <a:xfrm>
              <a:off x="6564335" y="3287752"/>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1 h 22"/>
                <a:gd name="T14" fmla="*/ 45 w 95"/>
                <a:gd name="T15" fmla="*/ 3 h 22"/>
                <a:gd name="T16" fmla="*/ 46 w 95"/>
                <a:gd name="T17" fmla="*/ 7 h 22"/>
                <a:gd name="T18" fmla="*/ 91 w 95"/>
                <a:gd name="T19" fmla="*/ 7 h 22"/>
                <a:gd name="T20" fmla="*/ 91 w 95"/>
                <a:gd name="T21" fmla="*/ 7 h 22"/>
                <a:gd name="T22" fmla="*/ 94 w 95"/>
                <a:gd name="T23" fmla="*/ 8 h 22"/>
                <a:gd name="T24" fmla="*/ 95 w 95"/>
                <a:gd name="T25" fmla="*/ 10 h 22"/>
                <a:gd name="T26" fmla="*/ 95 w 95"/>
                <a:gd name="T27" fmla="*/ 10 h 22"/>
                <a:gd name="T28" fmla="*/ 94 w 95"/>
                <a:gd name="T29" fmla="*/ 14 h 22"/>
                <a:gd name="T30" fmla="*/ 91 w 95"/>
                <a:gd name="T31" fmla="*/ 14 h 22"/>
                <a:gd name="T32" fmla="*/ 46 w 95"/>
                <a:gd name="T33" fmla="*/ 14 h 22"/>
                <a:gd name="T34" fmla="*/ 46 w 95"/>
                <a:gd name="T35" fmla="*/ 14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1"/>
                  </a:lnTo>
                  <a:lnTo>
                    <a:pt x="45" y="3"/>
                  </a:lnTo>
                  <a:lnTo>
                    <a:pt x="46" y="7"/>
                  </a:lnTo>
                  <a:lnTo>
                    <a:pt x="91" y="7"/>
                  </a:lnTo>
                  <a:lnTo>
                    <a:pt x="91" y="7"/>
                  </a:lnTo>
                  <a:lnTo>
                    <a:pt x="94" y="8"/>
                  </a:lnTo>
                  <a:lnTo>
                    <a:pt x="95" y="10"/>
                  </a:lnTo>
                  <a:lnTo>
                    <a:pt x="95" y="10"/>
                  </a:lnTo>
                  <a:lnTo>
                    <a:pt x="94" y="14"/>
                  </a:lnTo>
                  <a:lnTo>
                    <a:pt x="91" y="14"/>
                  </a:lnTo>
                  <a:lnTo>
                    <a:pt x="46" y="14"/>
                  </a:lnTo>
                  <a:lnTo>
                    <a:pt x="46" y="14"/>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7" name="Freeform 246">
              <a:extLst>
                <a:ext uri="{FF2B5EF4-FFF2-40B4-BE49-F238E27FC236}">
                  <a16:creationId xmlns:a16="http://schemas.microsoft.com/office/drawing/2014/main" xmlns="" id="{34FE5BC6-5D82-48EF-8BEF-C063DDD24C16}"/>
                </a:ext>
              </a:extLst>
            </p:cNvPr>
            <p:cNvSpPr/>
            <p:nvPr userDrawn="1"/>
          </p:nvSpPr>
          <p:spPr bwMode="auto">
            <a:xfrm>
              <a:off x="6564335" y="3317915"/>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1 h 22"/>
                <a:gd name="T14" fmla="*/ 45 w 95"/>
                <a:gd name="T15" fmla="*/ 4 h 22"/>
                <a:gd name="T16" fmla="*/ 46 w 95"/>
                <a:gd name="T17" fmla="*/ 7 h 22"/>
                <a:gd name="T18" fmla="*/ 91 w 95"/>
                <a:gd name="T19" fmla="*/ 7 h 22"/>
                <a:gd name="T20" fmla="*/ 91 w 95"/>
                <a:gd name="T21" fmla="*/ 7 h 22"/>
                <a:gd name="T22" fmla="*/ 94 w 95"/>
                <a:gd name="T23" fmla="*/ 8 h 22"/>
                <a:gd name="T24" fmla="*/ 95 w 95"/>
                <a:gd name="T25" fmla="*/ 10 h 22"/>
                <a:gd name="T26" fmla="*/ 95 w 95"/>
                <a:gd name="T27" fmla="*/ 10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1"/>
                  </a:lnTo>
                  <a:lnTo>
                    <a:pt x="45" y="4"/>
                  </a:lnTo>
                  <a:lnTo>
                    <a:pt x="46" y="7"/>
                  </a:lnTo>
                  <a:lnTo>
                    <a:pt x="91" y="7"/>
                  </a:lnTo>
                  <a:lnTo>
                    <a:pt x="91" y="7"/>
                  </a:lnTo>
                  <a:lnTo>
                    <a:pt x="94" y="8"/>
                  </a:lnTo>
                  <a:lnTo>
                    <a:pt x="95" y="10"/>
                  </a:lnTo>
                  <a:lnTo>
                    <a:pt x="95" y="10"/>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8" name="Freeform 247">
              <a:extLst>
                <a:ext uri="{FF2B5EF4-FFF2-40B4-BE49-F238E27FC236}">
                  <a16:creationId xmlns:a16="http://schemas.microsoft.com/office/drawing/2014/main" xmlns="" id="{59B42F3D-40A1-4F4A-BD9A-F9A3A3002CB1}"/>
                </a:ext>
              </a:extLst>
            </p:cNvPr>
            <p:cNvSpPr/>
            <p:nvPr userDrawn="1"/>
          </p:nvSpPr>
          <p:spPr bwMode="auto">
            <a:xfrm>
              <a:off x="6564335" y="3348078"/>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1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0 h 22"/>
                <a:gd name="T26" fmla="*/ 95 w 95"/>
                <a:gd name="T27" fmla="*/ 10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1"/>
                  </a:lnTo>
                  <a:lnTo>
                    <a:pt x="45" y="5"/>
                  </a:lnTo>
                  <a:lnTo>
                    <a:pt x="46" y="7"/>
                  </a:lnTo>
                  <a:lnTo>
                    <a:pt x="91" y="7"/>
                  </a:lnTo>
                  <a:lnTo>
                    <a:pt x="91" y="7"/>
                  </a:lnTo>
                  <a:lnTo>
                    <a:pt x="94" y="8"/>
                  </a:lnTo>
                  <a:lnTo>
                    <a:pt x="95" y="10"/>
                  </a:lnTo>
                  <a:lnTo>
                    <a:pt x="95" y="10"/>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9" name="Freeform 248">
              <a:extLst>
                <a:ext uri="{FF2B5EF4-FFF2-40B4-BE49-F238E27FC236}">
                  <a16:creationId xmlns:a16="http://schemas.microsoft.com/office/drawing/2014/main" xmlns="" id="{908CE878-5D52-4C5A-B0E0-622304D9A82C}"/>
                </a:ext>
              </a:extLst>
            </p:cNvPr>
            <p:cNvSpPr/>
            <p:nvPr userDrawn="1"/>
          </p:nvSpPr>
          <p:spPr bwMode="auto">
            <a:xfrm>
              <a:off x="6564335" y="3378241"/>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0" name="Freeform 249">
              <a:extLst>
                <a:ext uri="{FF2B5EF4-FFF2-40B4-BE49-F238E27FC236}">
                  <a16:creationId xmlns:a16="http://schemas.microsoft.com/office/drawing/2014/main" xmlns="" id="{7E647BB8-5FD1-4011-BD10-61006B416A82}"/>
                </a:ext>
              </a:extLst>
            </p:cNvPr>
            <p:cNvSpPr/>
            <p:nvPr userDrawn="1"/>
          </p:nvSpPr>
          <p:spPr bwMode="auto">
            <a:xfrm>
              <a:off x="6564335" y="3408403"/>
              <a:ext cx="74613" cy="17463"/>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1" name="Freeform 250">
              <a:extLst>
                <a:ext uri="{FF2B5EF4-FFF2-40B4-BE49-F238E27FC236}">
                  <a16:creationId xmlns:a16="http://schemas.microsoft.com/office/drawing/2014/main" xmlns="" id="{18E907E3-4FCD-4204-AB00-6605B3B110EE}"/>
                </a:ext>
              </a:extLst>
            </p:cNvPr>
            <p:cNvSpPr/>
            <p:nvPr userDrawn="1"/>
          </p:nvSpPr>
          <p:spPr bwMode="auto">
            <a:xfrm>
              <a:off x="6564335" y="3438566"/>
              <a:ext cx="74613" cy="17463"/>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9 h 22"/>
                <a:gd name="T38" fmla="*/ 43 w 95"/>
                <a:gd name="T39" fmla="*/ 21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9"/>
                  </a:lnTo>
                  <a:lnTo>
                    <a:pt x="43" y="21"/>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2" name="Freeform 251">
              <a:extLst>
                <a:ext uri="{FF2B5EF4-FFF2-40B4-BE49-F238E27FC236}">
                  <a16:creationId xmlns:a16="http://schemas.microsoft.com/office/drawing/2014/main" xmlns="" id="{98902307-152C-469C-9C4D-B39833354DB7}"/>
                </a:ext>
              </a:extLst>
            </p:cNvPr>
            <p:cNvSpPr/>
            <p:nvPr userDrawn="1"/>
          </p:nvSpPr>
          <p:spPr bwMode="auto">
            <a:xfrm>
              <a:off x="6564335" y="3498892"/>
              <a:ext cx="74613" cy="17463"/>
            </a:xfrm>
            <a:custGeom>
              <a:avLst/>
              <a:gdLst>
                <a:gd name="T0" fmla="*/ 36 w 95"/>
                <a:gd name="T1" fmla="*/ 23 h 23"/>
                <a:gd name="T2" fmla="*/ 0 w 95"/>
                <a:gd name="T3" fmla="*/ 23 h 23"/>
                <a:gd name="T4" fmla="*/ 0 w 95"/>
                <a:gd name="T5" fmla="*/ 0 h 23"/>
                <a:gd name="T6" fmla="*/ 36 w 95"/>
                <a:gd name="T7" fmla="*/ 0 h 23"/>
                <a:gd name="T8" fmla="*/ 36 w 95"/>
                <a:gd name="T9" fmla="*/ 0 h 23"/>
                <a:gd name="T10" fmla="*/ 39 w 95"/>
                <a:gd name="T11" fmla="*/ 1 h 23"/>
                <a:gd name="T12" fmla="*/ 43 w 95"/>
                <a:gd name="T13" fmla="*/ 2 h 23"/>
                <a:gd name="T14" fmla="*/ 45 w 95"/>
                <a:gd name="T15" fmla="*/ 5 h 23"/>
                <a:gd name="T16" fmla="*/ 46 w 95"/>
                <a:gd name="T17" fmla="*/ 8 h 23"/>
                <a:gd name="T18" fmla="*/ 91 w 95"/>
                <a:gd name="T19" fmla="*/ 8 h 23"/>
                <a:gd name="T20" fmla="*/ 91 w 95"/>
                <a:gd name="T21" fmla="*/ 8 h 23"/>
                <a:gd name="T22" fmla="*/ 94 w 95"/>
                <a:gd name="T23" fmla="*/ 9 h 23"/>
                <a:gd name="T24" fmla="*/ 95 w 95"/>
                <a:gd name="T25" fmla="*/ 12 h 23"/>
                <a:gd name="T26" fmla="*/ 95 w 95"/>
                <a:gd name="T27" fmla="*/ 12 h 23"/>
                <a:gd name="T28" fmla="*/ 94 w 95"/>
                <a:gd name="T29" fmla="*/ 14 h 23"/>
                <a:gd name="T30" fmla="*/ 91 w 95"/>
                <a:gd name="T31" fmla="*/ 15 h 23"/>
                <a:gd name="T32" fmla="*/ 46 w 95"/>
                <a:gd name="T33" fmla="*/ 15 h 23"/>
                <a:gd name="T34" fmla="*/ 46 w 95"/>
                <a:gd name="T35" fmla="*/ 15 h 23"/>
                <a:gd name="T36" fmla="*/ 45 w 95"/>
                <a:gd name="T37" fmla="*/ 19 h 23"/>
                <a:gd name="T38" fmla="*/ 43 w 95"/>
                <a:gd name="T39" fmla="*/ 21 h 23"/>
                <a:gd name="T40" fmla="*/ 39 w 95"/>
                <a:gd name="T41" fmla="*/ 22 h 23"/>
                <a:gd name="T42" fmla="*/ 36 w 95"/>
                <a:gd name="T43" fmla="*/ 23 h 23"/>
                <a:gd name="T44" fmla="*/ 36 w 95"/>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36" y="23"/>
                  </a:moveTo>
                  <a:lnTo>
                    <a:pt x="0" y="23"/>
                  </a:lnTo>
                  <a:lnTo>
                    <a:pt x="0" y="0"/>
                  </a:lnTo>
                  <a:lnTo>
                    <a:pt x="36" y="0"/>
                  </a:lnTo>
                  <a:lnTo>
                    <a:pt x="36" y="0"/>
                  </a:lnTo>
                  <a:lnTo>
                    <a:pt x="39" y="1"/>
                  </a:lnTo>
                  <a:lnTo>
                    <a:pt x="43" y="2"/>
                  </a:lnTo>
                  <a:lnTo>
                    <a:pt x="45" y="5"/>
                  </a:lnTo>
                  <a:lnTo>
                    <a:pt x="46" y="8"/>
                  </a:lnTo>
                  <a:lnTo>
                    <a:pt x="91" y="8"/>
                  </a:lnTo>
                  <a:lnTo>
                    <a:pt x="91" y="8"/>
                  </a:lnTo>
                  <a:lnTo>
                    <a:pt x="94" y="9"/>
                  </a:lnTo>
                  <a:lnTo>
                    <a:pt x="95" y="12"/>
                  </a:lnTo>
                  <a:lnTo>
                    <a:pt x="95" y="12"/>
                  </a:lnTo>
                  <a:lnTo>
                    <a:pt x="94" y="14"/>
                  </a:lnTo>
                  <a:lnTo>
                    <a:pt x="91" y="15"/>
                  </a:lnTo>
                  <a:lnTo>
                    <a:pt x="46" y="15"/>
                  </a:lnTo>
                  <a:lnTo>
                    <a:pt x="46" y="15"/>
                  </a:lnTo>
                  <a:lnTo>
                    <a:pt x="45" y="19"/>
                  </a:lnTo>
                  <a:lnTo>
                    <a:pt x="43" y="21"/>
                  </a:lnTo>
                  <a:lnTo>
                    <a:pt x="39" y="22"/>
                  </a:lnTo>
                  <a:lnTo>
                    <a:pt x="36" y="23"/>
                  </a:lnTo>
                  <a:lnTo>
                    <a:pt x="36" y="2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3" name="Freeform 252">
              <a:extLst>
                <a:ext uri="{FF2B5EF4-FFF2-40B4-BE49-F238E27FC236}">
                  <a16:creationId xmlns:a16="http://schemas.microsoft.com/office/drawing/2014/main" xmlns="" id="{EAE75CBB-ABA4-4C48-9237-B4783FBA7567}"/>
                </a:ext>
              </a:extLst>
            </p:cNvPr>
            <p:cNvSpPr/>
            <p:nvPr userDrawn="1"/>
          </p:nvSpPr>
          <p:spPr bwMode="auto">
            <a:xfrm>
              <a:off x="6564335" y="3468729"/>
              <a:ext cx="74613" cy="17463"/>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8 h 22"/>
                <a:gd name="T18" fmla="*/ 91 w 95"/>
                <a:gd name="T19" fmla="*/ 8 h 22"/>
                <a:gd name="T20" fmla="*/ 91 w 95"/>
                <a:gd name="T21" fmla="*/ 8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9 h 22"/>
                <a:gd name="T38" fmla="*/ 43 w 95"/>
                <a:gd name="T39" fmla="*/ 21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8"/>
                  </a:lnTo>
                  <a:lnTo>
                    <a:pt x="91" y="8"/>
                  </a:lnTo>
                  <a:lnTo>
                    <a:pt x="91" y="8"/>
                  </a:lnTo>
                  <a:lnTo>
                    <a:pt x="94" y="8"/>
                  </a:lnTo>
                  <a:lnTo>
                    <a:pt x="95" y="12"/>
                  </a:lnTo>
                  <a:lnTo>
                    <a:pt x="95" y="12"/>
                  </a:lnTo>
                  <a:lnTo>
                    <a:pt x="94" y="14"/>
                  </a:lnTo>
                  <a:lnTo>
                    <a:pt x="91" y="15"/>
                  </a:lnTo>
                  <a:lnTo>
                    <a:pt x="46" y="15"/>
                  </a:lnTo>
                  <a:lnTo>
                    <a:pt x="46" y="15"/>
                  </a:lnTo>
                  <a:lnTo>
                    <a:pt x="45" y="19"/>
                  </a:lnTo>
                  <a:lnTo>
                    <a:pt x="43" y="21"/>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194" name="Group 193">
            <a:extLst>
              <a:ext uri="{FF2B5EF4-FFF2-40B4-BE49-F238E27FC236}">
                <a16:creationId xmlns:a16="http://schemas.microsoft.com/office/drawing/2014/main" xmlns="" id="{F8D4092C-FCF0-4032-A283-A78BB289F884}"/>
              </a:ext>
            </a:extLst>
          </p:cNvPr>
          <p:cNvGrpSpPr/>
          <p:nvPr userDrawn="1"/>
        </p:nvGrpSpPr>
        <p:grpSpPr>
          <a:xfrm>
            <a:off x="1233373" y="1529963"/>
            <a:ext cx="1266206" cy="1266218"/>
            <a:chOff x="4978417" y="2967073"/>
            <a:chExt cx="808040" cy="808047"/>
          </a:xfrm>
        </p:grpSpPr>
        <p:sp>
          <p:nvSpPr>
            <p:cNvPr id="195" name="Freeform 211">
              <a:extLst>
                <a:ext uri="{FF2B5EF4-FFF2-40B4-BE49-F238E27FC236}">
                  <a16:creationId xmlns:a16="http://schemas.microsoft.com/office/drawing/2014/main" xmlns="" id="{04526D32-E13D-4E2E-AAE2-270AA9F95229}"/>
                </a:ext>
              </a:extLst>
            </p:cNvPr>
            <p:cNvSpPr/>
            <p:nvPr userDrawn="1"/>
          </p:nvSpPr>
          <p:spPr bwMode="auto">
            <a:xfrm>
              <a:off x="4978417" y="2967073"/>
              <a:ext cx="808040" cy="808047"/>
            </a:xfrm>
            <a:custGeom>
              <a:avLst/>
              <a:gdLst>
                <a:gd name="T0" fmla="*/ 1017 w 1018"/>
                <a:gd name="T1" fmla="*/ 536 h 1018"/>
                <a:gd name="T2" fmla="*/ 1008 w 1018"/>
                <a:gd name="T3" fmla="*/ 612 h 1018"/>
                <a:gd name="T4" fmla="*/ 987 w 1018"/>
                <a:gd name="T5" fmla="*/ 684 h 1018"/>
                <a:gd name="T6" fmla="*/ 956 w 1018"/>
                <a:gd name="T7" fmla="*/ 751 h 1018"/>
                <a:gd name="T8" fmla="*/ 917 w 1018"/>
                <a:gd name="T9" fmla="*/ 813 h 1018"/>
                <a:gd name="T10" fmla="*/ 869 w 1018"/>
                <a:gd name="T11" fmla="*/ 869 h 1018"/>
                <a:gd name="T12" fmla="*/ 813 w 1018"/>
                <a:gd name="T13" fmla="*/ 917 h 1018"/>
                <a:gd name="T14" fmla="*/ 752 w 1018"/>
                <a:gd name="T15" fmla="*/ 956 h 1018"/>
                <a:gd name="T16" fmla="*/ 685 w 1018"/>
                <a:gd name="T17" fmla="*/ 987 h 1018"/>
                <a:gd name="T18" fmla="*/ 612 w 1018"/>
                <a:gd name="T19" fmla="*/ 1008 h 1018"/>
                <a:gd name="T20" fmla="*/ 536 w 1018"/>
                <a:gd name="T21" fmla="*/ 1017 h 1018"/>
                <a:gd name="T22" fmla="*/ 483 w 1018"/>
                <a:gd name="T23" fmla="*/ 1017 h 1018"/>
                <a:gd name="T24" fmla="*/ 407 w 1018"/>
                <a:gd name="T25" fmla="*/ 1008 h 1018"/>
                <a:gd name="T26" fmla="*/ 334 w 1018"/>
                <a:gd name="T27" fmla="*/ 987 h 1018"/>
                <a:gd name="T28" fmla="*/ 268 w 1018"/>
                <a:gd name="T29" fmla="*/ 956 h 1018"/>
                <a:gd name="T30" fmla="*/ 205 w 1018"/>
                <a:gd name="T31" fmla="*/ 917 h 1018"/>
                <a:gd name="T32" fmla="*/ 150 w 1018"/>
                <a:gd name="T33" fmla="*/ 869 h 1018"/>
                <a:gd name="T34" fmla="*/ 102 w 1018"/>
                <a:gd name="T35" fmla="*/ 813 h 1018"/>
                <a:gd name="T36" fmla="*/ 63 w 1018"/>
                <a:gd name="T37" fmla="*/ 751 h 1018"/>
                <a:gd name="T38" fmla="*/ 32 w 1018"/>
                <a:gd name="T39" fmla="*/ 684 h 1018"/>
                <a:gd name="T40" fmla="*/ 11 w 1018"/>
                <a:gd name="T41" fmla="*/ 612 h 1018"/>
                <a:gd name="T42" fmla="*/ 2 w 1018"/>
                <a:gd name="T43" fmla="*/ 536 h 1018"/>
                <a:gd name="T44" fmla="*/ 2 w 1018"/>
                <a:gd name="T45" fmla="*/ 483 h 1018"/>
                <a:gd name="T46" fmla="*/ 11 w 1018"/>
                <a:gd name="T47" fmla="*/ 406 h 1018"/>
                <a:gd name="T48" fmla="*/ 32 w 1018"/>
                <a:gd name="T49" fmla="*/ 334 h 1018"/>
                <a:gd name="T50" fmla="*/ 63 w 1018"/>
                <a:gd name="T51" fmla="*/ 266 h 1018"/>
                <a:gd name="T52" fmla="*/ 102 w 1018"/>
                <a:gd name="T53" fmla="*/ 205 h 1018"/>
                <a:gd name="T54" fmla="*/ 150 w 1018"/>
                <a:gd name="T55" fmla="*/ 150 h 1018"/>
                <a:gd name="T56" fmla="*/ 205 w 1018"/>
                <a:gd name="T57" fmla="*/ 101 h 1018"/>
                <a:gd name="T58" fmla="*/ 268 w 1018"/>
                <a:gd name="T59" fmla="*/ 62 h 1018"/>
                <a:gd name="T60" fmla="*/ 334 w 1018"/>
                <a:gd name="T61" fmla="*/ 31 h 1018"/>
                <a:gd name="T62" fmla="*/ 407 w 1018"/>
                <a:gd name="T63" fmla="*/ 10 h 1018"/>
                <a:gd name="T64" fmla="*/ 483 w 1018"/>
                <a:gd name="T65" fmla="*/ 1 h 1018"/>
                <a:gd name="T66" fmla="*/ 536 w 1018"/>
                <a:gd name="T67" fmla="*/ 1 h 1018"/>
                <a:gd name="T68" fmla="*/ 612 w 1018"/>
                <a:gd name="T69" fmla="*/ 10 h 1018"/>
                <a:gd name="T70" fmla="*/ 685 w 1018"/>
                <a:gd name="T71" fmla="*/ 31 h 1018"/>
                <a:gd name="T72" fmla="*/ 752 w 1018"/>
                <a:gd name="T73" fmla="*/ 62 h 1018"/>
                <a:gd name="T74" fmla="*/ 813 w 1018"/>
                <a:gd name="T75" fmla="*/ 101 h 1018"/>
                <a:gd name="T76" fmla="*/ 869 w 1018"/>
                <a:gd name="T77" fmla="*/ 150 h 1018"/>
                <a:gd name="T78" fmla="*/ 917 w 1018"/>
                <a:gd name="T79" fmla="*/ 205 h 1018"/>
                <a:gd name="T80" fmla="*/ 956 w 1018"/>
                <a:gd name="T81" fmla="*/ 266 h 1018"/>
                <a:gd name="T82" fmla="*/ 987 w 1018"/>
                <a:gd name="T83" fmla="*/ 334 h 1018"/>
                <a:gd name="T84" fmla="*/ 1008 w 1018"/>
                <a:gd name="T85" fmla="*/ 406 h 1018"/>
                <a:gd name="T86" fmla="*/ 1017 w 1018"/>
                <a:gd name="T87" fmla="*/ 483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8" h="1018">
                  <a:moveTo>
                    <a:pt x="1018" y="509"/>
                  </a:moveTo>
                  <a:lnTo>
                    <a:pt x="1018" y="509"/>
                  </a:lnTo>
                  <a:lnTo>
                    <a:pt x="1017" y="536"/>
                  </a:lnTo>
                  <a:lnTo>
                    <a:pt x="1015" y="561"/>
                  </a:lnTo>
                  <a:lnTo>
                    <a:pt x="1013" y="586"/>
                  </a:lnTo>
                  <a:lnTo>
                    <a:pt x="1008" y="612"/>
                  </a:lnTo>
                  <a:lnTo>
                    <a:pt x="1002" y="636"/>
                  </a:lnTo>
                  <a:lnTo>
                    <a:pt x="995" y="660"/>
                  </a:lnTo>
                  <a:lnTo>
                    <a:pt x="987" y="684"/>
                  </a:lnTo>
                  <a:lnTo>
                    <a:pt x="978" y="707"/>
                  </a:lnTo>
                  <a:lnTo>
                    <a:pt x="968" y="729"/>
                  </a:lnTo>
                  <a:lnTo>
                    <a:pt x="956" y="751"/>
                  </a:lnTo>
                  <a:lnTo>
                    <a:pt x="945" y="773"/>
                  </a:lnTo>
                  <a:lnTo>
                    <a:pt x="931" y="794"/>
                  </a:lnTo>
                  <a:lnTo>
                    <a:pt x="917" y="813"/>
                  </a:lnTo>
                  <a:lnTo>
                    <a:pt x="902" y="833"/>
                  </a:lnTo>
                  <a:lnTo>
                    <a:pt x="886" y="851"/>
                  </a:lnTo>
                  <a:lnTo>
                    <a:pt x="869" y="869"/>
                  </a:lnTo>
                  <a:lnTo>
                    <a:pt x="851" y="886"/>
                  </a:lnTo>
                  <a:lnTo>
                    <a:pt x="833" y="902"/>
                  </a:lnTo>
                  <a:lnTo>
                    <a:pt x="813" y="917"/>
                  </a:lnTo>
                  <a:lnTo>
                    <a:pt x="794" y="931"/>
                  </a:lnTo>
                  <a:lnTo>
                    <a:pt x="773" y="945"/>
                  </a:lnTo>
                  <a:lnTo>
                    <a:pt x="752" y="956"/>
                  </a:lnTo>
                  <a:lnTo>
                    <a:pt x="731" y="968"/>
                  </a:lnTo>
                  <a:lnTo>
                    <a:pt x="708" y="978"/>
                  </a:lnTo>
                  <a:lnTo>
                    <a:pt x="685" y="987"/>
                  </a:lnTo>
                  <a:lnTo>
                    <a:pt x="660" y="995"/>
                  </a:lnTo>
                  <a:lnTo>
                    <a:pt x="636" y="1002"/>
                  </a:lnTo>
                  <a:lnTo>
                    <a:pt x="612" y="1008"/>
                  </a:lnTo>
                  <a:lnTo>
                    <a:pt x="587" y="1011"/>
                  </a:lnTo>
                  <a:lnTo>
                    <a:pt x="561" y="1015"/>
                  </a:lnTo>
                  <a:lnTo>
                    <a:pt x="536" y="1017"/>
                  </a:lnTo>
                  <a:lnTo>
                    <a:pt x="509" y="1018"/>
                  </a:lnTo>
                  <a:lnTo>
                    <a:pt x="509" y="1018"/>
                  </a:lnTo>
                  <a:lnTo>
                    <a:pt x="483" y="1017"/>
                  </a:lnTo>
                  <a:lnTo>
                    <a:pt x="458" y="1015"/>
                  </a:lnTo>
                  <a:lnTo>
                    <a:pt x="432" y="1011"/>
                  </a:lnTo>
                  <a:lnTo>
                    <a:pt x="407" y="1008"/>
                  </a:lnTo>
                  <a:lnTo>
                    <a:pt x="383" y="1002"/>
                  </a:lnTo>
                  <a:lnTo>
                    <a:pt x="359" y="995"/>
                  </a:lnTo>
                  <a:lnTo>
                    <a:pt x="334" y="987"/>
                  </a:lnTo>
                  <a:lnTo>
                    <a:pt x="311" y="978"/>
                  </a:lnTo>
                  <a:lnTo>
                    <a:pt x="290" y="968"/>
                  </a:lnTo>
                  <a:lnTo>
                    <a:pt x="268" y="956"/>
                  </a:lnTo>
                  <a:lnTo>
                    <a:pt x="246" y="945"/>
                  </a:lnTo>
                  <a:lnTo>
                    <a:pt x="225" y="931"/>
                  </a:lnTo>
                  <a:lnTo>
                    <a:pt x="205" y="917"/>
                  </a:lnTo>
                  <a:lnTo>
                    <a:pt x="186" y="902"/>
                  </a:lnTo>
                  <a:lnTo>
                    <a:pt x="167" y="886"/>
                  </a:lnTo>
                  <a:lnTo>
                    <a:pt x="150" y="869"/>
                  </a:lnTo>
                  <a:lnTo>
                    <a:pt x="133" y="851"/>
                  </a:lnTo>
                  <a:lnTo>
                    <a:pt x="117" y="833"/>
                  </a:lnTo>
                  <a:lnTo>
                    <a:pt x="102" y="813"/>
                  </a:lnTo>
                  <a:lnTo>
                    <a:pt x="88" y="794"/>
                  </a:lnTo>
                  <a:lnTo>
                    <a:pt x="74" y="773"/>
                  </a:lnTo>
                  <a:lnTo>
                    <a:pt x="63" y="751"/>
                  </a:lnTo>
                  <a:lnTo>
                    <a:pt x="51" y="729"/>
                  </a:lnTo>
                  <a:lnTo>
                    <a:pt x="41" y="707"/>
                  </a:lnTo>
                  <a:lnTo>
                    <a:pt x="32" y="684"/>
                  </a:lnTo>
                  <a:lnTo>
                    <a:pt x="23" y="660"/>
                  </a:lnTo>
                  <a:lnTo>
                    <a:pt x="17" y="636"/>
                  </a:lnTo>
                  <a:lnTo>
                    <a:pt x="11" y="612"/>
                  </a:lnTo>
                  <a:lnTo>
                    <a:pt x="7" y="586"/>
                  </a:lnTo>
                  <a:lnTo>
                    <a:pt x="4" y="561"/>
                  </a:lnTo>
                  <a:lnTo>
                    <a:pt x="2" y="536"/>
                  </a:lnTo>
                  <a:lnTo>
                    <a:pt x="0" y="509"/>
                  </a:lnTo>
                  <a:lnTo>
                    <a:pt x="0" y="509"/>
                  </a:lnTo>
                  <a:lnTo>
                    <a:pt x="2" y="483"/>
                  </a:lnTo>
                  <a:lnTo>
                    <a:pt x="4" y="457"/>
                  </a:lnTo>
                  <a:lnTo>
                    <a:pt x="7" y="432"/>
                  </a:lnTo>
                  <a:lnTo>
                    <a:pt x="11" y="406"/>
                  </a:lnTo>
                  <a:lnTo>
                    <a:pt x="17" y="382"/>
                  </a:lnTo>
                  <a:lnTo>
                    <a:pt x="23" y="358"/>
                  </a:lnTo>
                  <a:lnTo>
                    <a:pt x="32" y="334"/>
                  </a:lnTo>
                  <a:lnTo>
                    <a:pt x="41" y="311"/>
                  </a:lnTo>
                  <a:lnTo>
                    <a:pt x="51" y="289"/>
                  </a:lnTo>
                  <a:lnTo>
                    <a:pt x="63" y="266"/>
                  </a:lnTo>
                  <a:lnTo>
                    <a:pt x="74" y="245"/>
                  </a:lnTo>
                  <a:lnTo>
                    <a:pt x="88" y="224"/>
                  </a:lnTo>
                  <a:lnTo>
                    <a:pt x="102" y="205"/>
                  </a:lnTo>
                  <a:lnTo>
                    <a:pt x="117" y="185"/>
                  </a:lnTo>
                  <a:lnTo>
                    <a:pt x="133" y="167"/>
                  </a:lnTo>
                  <a:lnTo>
                    <a:pt x="150" y="150"/>
                  </a:lnTo>
                  <a:lnTo>
                    <a:pt x="167" y="132"/>
                  </a:lnTo>
                  <a:lnTo>
                    <a:pt x="186" y="116"/>
                  </a:lnTo>
                  <a:lnTo>
                    <a:pt x="205" y="101"/>
                  </a:lnTo>
                  <a:lnTo>
                    <a:pt x="225" y="87"/>
                  </a:lnTo>
                  <a:lnTo>
                    <a:pt x="246" y="73"/>
                  </a:lnTo>
                  <a:lnTo>
                    <a:pt x="268" y="62"/>
                  </a:lnTo>
                  <a:lnTo>
                    <a:pt x="290" y="50"/>
                  </a:lnTo>
                  <a:lnTo>
                    <a:pt x="311" y="40"/>
                  </a:lnTo>
                  <a:lnTo>
                    <a:pt x="334" y="31"/>
                  </a:lnTo>
                  <a:lnTo>
                    <a:pt x="359" y="23"/>
                  </a:lnTo>
                  <a:lnTo>
                    <a:pt x="383" y="16"/>
                  </a:lnTo>
                  <a:lnTo>
                    <a:pt x="407" y="10"/>
                  </a:lnTo>
                  <a:lnTo>
                    <a:pt x="432" y="6"/>
                  </a:lnTo>
                  <a:lnTo>
                    <a:pt x="458" y="3"/>
                  </a:lnTo>
                  <a:lnTo>
                    <a:pt x="483" y="1"/>
                  </a:lnTo>
                  <a:lnTo>
                    <a:pt x="509" y="0"/>
                  </a:lnTo>
                  <a:lnTo>
                    <a:pt x="509" y="0"/>
                  </a:lnTo>
                  <a:lnTo>
                    <a:pt x="536" y="1"/>
                  </a:lnTo>
                  <a:lnTo>
                    <a:pt x="561" y="3"/>
                  </a:lnTo>
                  <a:lnTo>
                    <a:pt x="587" y="6"/>
                  </a:lnTo>
                  <a:lnTo>
                    <a:pt x="612" y="10"/>
                  </a:lnTo>
                  <a:lnTo>
                    <a:pt x="636" y="16"/>
                  </a:lnTo>
                  <a:lnTo>
                    <a:pt x="660" y="23"/>
                  </a:lnTo>
                  <a:lnTo>
                    <a:pt x="685" y="31"/>
                  </a:lnTo>
                  <a:lnTo>
                    <a:pt x="708" y="40"/>
                  </a:lnTo>
                  <a:lnTo>
                    <a:pt x="731" y="50"/>
                  </a:lnTo>
                  <a:lnTo>
                    <a:pt x="752" y="62"/>
                  </a:lnTo>
                  <a:lnTo>
                    <a:pt x="773" y="73"/>
                  </a:lnTo>
                  <a:lnTo>
                    <a:pt x="794" y="87"/>
                  </a:lnTo>
                  <a:lnTo>
                    <a:pt x="813" y="101"/>
                  </a:lnTo>
                  <a:lnTo>
                    <a:pt x="833" y="116"/>
                  </a:lnTo>
                  <a:lnTo>
                    <a:pt x="851" y="132"/>
                  </a:lnTo>
                  <a:lnTo>
                    <a:pt x="869" y="150"/>
                  </a:lnTo>
                  <a:lnTo>
                    <a:pt x="886" y="167"/>
                  </a:lnTo>
                  <a:lnTo>
                    <a:pt x="902" y="185"/>
                  </a:lnTo>
                  <a:lnTo>
                    <a:pt x="917" y="205"/>
                  </a:lnTo>
                  <a:lnTo>
                    <a:pt x="931" y="224"/>
                  </a:lnTo>
                  <a:lnTo>
                    <a:pt x="945" y="245"/>
                  </a:lnTo>
                  <a:lnTo>
                    <a:pt x="956" y="266"/>
                  </a:lnTo>
                  <a:lnTo>
                    <a:pt x="968" y="289"/>
                  </a:lnTo>
                  <a:lnTo>
                    <a:pt x="978" y="311"/>
                  </a:lnTo>
                  <a:lnTo>
                    <a:pt x="987" y="334"/>
                  </a:lnTo>
                  <a:lnTo>
                    <a:pt x="995" y="358"/>
                  </a:lnTo>
                  <a:lnTo>
                    <a:pt x="1002" y="382"/>
                  </a:lnTo>
                  <a:lnTo>
                    <a:pt x="1008" y="406"/>
                  </a:lnTo>
                  <a:lnTo>
                    <a:pt x="1013" y="432"/>
                  </a:lnTo>
                  <a:lnTo>
                    <a:pt x="1015" y="457"/>
                  </a:lnTo>
                  <a:lnTo>
                    <a:pt x="1017" y="483"/>
                  </a:lnTo>
                  <a:lnTo>
                    <a:pt x="1018" y="509"/>
                  </a:lnTo>
                  <a:lnTo>
                    <a:pt x="1018" y="509"/>
                  </a:lnTo>
                  <a:close/>
                </a:path>
              </a:pathLst>
            </a:custGeom>
            <a:solidFill>
              <a:srgbClr val="646D7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7" name="Freeform 253">
              <a:extLst>
                <a:ext uri="{FF2B5EF4-FFF2-40B4-BE49-F238E27FC236}">
                  <a16:creationId xmlns:a16="http://schemas.microsoft.com/office/drawing/2014/main" xmlns="" id="{2CF53438-8348-4F0B-BAC3-5E68B546AD52}"/>
                </a:ext>
              </a:extLst>
            </p:cNvPr>
            <p:cNvSpPr>
              <a:spLocks noEditPoints="1"/>
            </p:cNvSpPr>
            <p:nvPr userDrawn="1"/>
          </p:nvSpPr>
          <p:spPr bwMode="auto">
            <a:xfrm>
              <a:off x="5221305" y="3097250"/>
              <a:ext cx="325439" cy="428630"/>
            </a:xfrm>
            <a:custGeom>
              <a:avLst/>
              <a:gdLst>
                <a:gd name="T0" fmla="*/ 136 w 409"/>
                <a:gd name="T1" fmla="*/ 539 h 539"/>
                <a:gd name="T2" fmla="*/ 120 w 409"/>
                <a:gd name="T3" fmla="*/ 530 h 539"/>
                <a:gd name="T4" fmla="*/ 118 w 409"/>
                <a:gd name="T5" fmla="*/ 482 h 539"/>
                <a:gd name="T6" fmla="*/ 108 w 409"/>
                <a:gd name="T7" fmla="*/ 437 h 539"/>
                <a:gd name="T8" fmla="*/ 80 w 409"/>
                <a:gd name="T9" fmla="*/ 389 h 539"/>
                <a:gd name="T10" fmla="*/ 39 w 409"/>
                <a:gd name="T11" fmla="*/ 324 h 539"/>
                <a:gd name="T12" fmla="*/ 21 w 409"/>
                <a:gd name="T13" fmla="*/ 293 h 539"/>
                <a:gd name="T14" fmla="*/ 18 w 409"/>
                <a:gd name="T15" fmla="*/ 291 h 539"/>
                <a:gd name="T16" fmla="*/ 1 w 409"/>
                <a:gd name="T17" fmla="*/ 227 h 539"/>
                <a:gd name="T18" fmla="*/ 1 w 409"/>
                <a:gd name="T19" fmla="*/ 184 h 539"/>
                <a:gd name="T20" fmla="*/ 16 w 409"/>
                <a:gd name="T21" fmla="*/ 125 h 539"/>
                <a:gd name="T22" fmla="*/ 46 w 409"/>
                <a:gd name="T23" fmla="*/ 74 h 539"/>
                <a:gd name="T24" fmla="*/ 90 w 409"/>
                <a:gd name="T25" fmla="*/ 34 h 539"/>
                <a:gd name="T26" fmla="*/ 144 w 409"/>
                <a:gd name="T27" fmla="*/ 9 h 539"/>
                <a:gd name="T28" fmla="*/ 204 w 409"/>
                <a:gd name="T29" fmla="*/ 0 h 539"/>
                <a:gd name="T30" fmla="*/ 245 w 409"/>
                <a:gd name="T31" fmla="*/ 4 h 539"/>
                <a:gd name="T32" fmla="*/ 302 w 409"/>
                <a:gd name="T33" fmla="*/ 25 h 539"/>
                <a:gd name="T34" fmla="*/ 349 w 409"/>
                <a:gd name="T35" fmla="*/ 59 h 539"/>
                <a:gd name="T36" fmla="*/ 383 w 409"/>
                <a:gd name="T37" fmla="*/ 107 h 539"/>
                <a:gd name="T38" fmla="*/ 404 w 409"/>
                <a:gd name="T39" fmla="*/ 163 h 539"/>
                <a:gd name="T40" fmla="*/ 409 w 409"/>
                <a:gd name="T41" fmla="*/ 205 h 539"/>
                <a:gd name="T42" fmla="*/ 398 w 409"/>
                <a:gd name="T43" fmla="*/ 270 h 539"/>
                <a:gd name="T44" fmla="*/ 388 w 409"/>
                <a:gd name="T45" fmla="*/ 293 h 539"/>
                <a:gd name="T46" fmla="*/ 369 w 409"/>
                <a:gd name="T47" fmla="*/ 324 h 539"/>
                <a:gd name="T48" fmla="*/ 349 w 409"/>
                <a:gd name="T49" fmla="*/ 356 h 539"/>
                <a:gd name="T50" fmla="*/ 308 w 409"/>
                <a:gd name="T51" fmla="*/ 421 h 539"/>
                <a:gd name="T52" fmla="*/ 291 w 409"/>
                <a:gd name="T53" fmla="*/ 468 h 539"/>
                <a:gd name="T54" fmla="*/ 289 w 409"/>
                <a:gd name="T55" fmla="*/ 523 h 539"/>
                <a:gd name="T56" fmla="*/ 280 w 409"/>
                <a:gd name="T57" fmla="*/ 538 h 539"/>
                <a:gd name="T58" fmla="*/ 204 w 409"/>
                <a:gd name="T59" fmla="*/ 11 h 539"/>
                <a:gd name="T60" fmla="*/ 166 w 409"/>
                <a:gd name="T61" fmla="*/ 14 h 539"/>
                <a:gd name="T62" fmla="*/ 111 w 409"/>
                <a:gd name="T63" fmla="*/ 34 h 539"/>
                <a:gd name="T64" fmla="*/ 68 w 409"/>
                <a:gd name="T65" fmla="*/ 67 h 539"/>
                <a:gd name="T66" fmla="*/ 34 w 409"/>
                <a:gd name="T67" fmla="*/ 112 h 539"/>
                <a:gd name="T68" fmla="*/ 15 w 409"/>
                <a:gd name="T69" fmla="*/ 165 h 539"/>
                <a:gd name="T70" fmla="*/ 11 w 409"/>
                <a:gd name="T71" fmla="*/ 205 h 539"/>
                <a:gd name="T72" fmla="*/ 22 w 409"/>
                <a:gd name="T73" fmla="*/ 266 h 539"/>
                <a:gd name="T74" fmla="*/ 30 w 409"/>
                <a:gd name="T75" fmla="*/ 288 h 539"/>
                <a:gd name="T76" fmla="*/ 39 w 409"/>
                <a:gd name="T77" fmla="*/ 304 h 539"/>
                <a:gd name="T78" fmla="*/ 48 w 409"/>
                <a:gd name="T79" fmla="*/ 319 h 539"/>
                <a:gd name="T80" fmla="*/ 92 w 409"/>
                <a:gd name="T81" fmla="*/ 384 h 539"/>
                <a:gd name="T82" fmla="*/ 120 w 409"/>
                <a:gd name="T83" fmla="*/ 435 h 539"/>
                <a:gd name="T84" fmla="*/ 130 w 409"/>
                <a:gd name="T85" fmla="*/ 482 h 539"/>
                <a:gd name="T86" fmla="*/ 131 w 409"/>
                <a:gd name="T87" fmla="*/ 525 h 539"/>
                <a:gd name="T88" fmla="*/ 136 w 409"/>
                <a:gd name="T89" fmla="*/ 527 h 539"/>
                <a:gd name="T90" fmla="*/ 275 w 409"/>
                <a:gd name="T91" fmla="*/ 527 h 539"/>
                <a:gd name="T92" fmla="*/ 277 w 409"/>
                <a:gd name="T93" fmla="*/ 523 h 539"/>
                <a:gd name="T94" fmla="*/ 280 w 409"/>
                <a:gd name="T95" fmla="*/ 467 h 539"/>
                <a:gd name="T96" fmla="*/ 297 w 409"/>
                <a:gd name="T97" fmla="*/ 419 h 539"/>
                <a:gd name="T98" fmla="*/ 340 w 409"/>
                <a:gd name="T99" fmla="*/ 350 h 539"/>
                <a:gd name="T100" fmla="*/ 360 w 409"/>
                <a:gd name="T101" fmla="*/ 318 h 539"/>
                <a:gd name="T102" fmla="*/ 378 w 409"/>
                <a:gd name="T103" fmla="*/ 289 h 539"/>
                <a:gd name="T104" fmla="*/ 379 w 409"/>
                <a:gd name="T105" fmla="*/ 286 h 539"/>
                <a:gd name="T106" fmla="*/ 392 w 409"/>
                <a:gd name="T107" fmla="*/ 246 h 539"/>
                <a:gd name="T108" fmla="*/ 397 w 409"/>
                <a:gd name="T109" fmla="*/ 205 h 539"/>
                <a:gd name="T110" fmla="*/ 389 w 409"/>
                <a:gd name="T111" fmla="*/ 147 h 539"/>
                <a:gd name="T112" fmla="*/ 364 w 409"/>
                <a:gd name="T113" fmla="*/ 96 h 539"/>
                <a:gd name="T114" fmla="*/ 327 w 409"/>
                <a:gd name="T115" fmla="*/ 55 h 539"/>
                <a:gd name="T116" fmla="*/ 280 w 409"/>
                <a:gd name="T117" fmla="*/ 26 h 539"/>
                <a:gd name="T118" fmla="*/ 223 w 409"/>
                <a:gd name="T119" fmla="*/ 1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9" h="539">
                  <a:moveTo>
                    <a:pt x="273" y="539"/>
                  </a:moveTo>
                  <a:lnTo>
                    <a:pt x="136" y="539"/>
                  </a:lnTo>
                  <a:lnTo>
                    <a:pt x="136" y="539"/>
                  </a:lnTo>
                  <a:lnTo>
                    <a:pt x="129" y="538"/>
                  </a:lnTo>
                  <a:lnTo>
                    <a:pt x="124" y="534"/>
                  </a:lnTo>
                  <a:lnTo>
                    <a:pt x="120" y="530"/>
                  </a:lnTo>
                  <a:lnTo>
                    <a:pt x="118" y="523"/>
                  </a:lnTo>
                  <a:lnTo>
                    <a:pt x="118" y="482"/>
                  </a:lnTo>
                  <a:lnTo>
                    <a:pt x="118" y="482"/>
                  </a:lnTo>
                  <a:lnTo>
                    <a:pt x="117" y="468"/>
                  </a:lnTo>
                  <a:lnTo>
                    <a:pt x="114" y="453"/>
                  </a:lnTo>
                  <a:lnTo>
                    <a:pt x="108" y="437"/>
                  </a:lnTo>
                  <a:lnTo>
                    <a:pt x="100" y="421"/>
                  </a:lnTo>
                  <a:lnTo>
                    <a:pt x="91" y="405"/>
                  </a:lnTo>
                  <a:lnTo>
                    <a:pt x="80" y="389"/>
                  </a:lnTo>
                  <a:lnTo>
                    <a:pt x="59" y="356"/>
                  </a:lnTo>
                  <a:lnTo>
                    <a:pt x="59" y="356"/>
                  </a:lnTo>
                  <a:lnTo>
                    <a:pt x="39" y="324"/>
                  </a:lnTo>
                  <a:lnTo>
                    <a:pt x="39" y="324"/>
                  </a:lnTo>
                  <a:lnTo>
                    <a:pt x="29" y="309"/>
                  </a:lnTo>
                  <a:lnTo>
                    <a:pt x="21" y="293"/>
                  </a:lnTo>
                  <a:lnTo>
                    <a:pt x="21" y="293"/>
                  </a:lnTo>
                  <a:lnTo>
                    <a:pt x="18" y="291"/>
                  </a:lnTo>
                  <a:lnTo>
                    <a:pt x="18" y="291"/>
                  </a:lnTo>
                  <a:lnTo>
                    <a:pt x="10" y="270"/>
                  </a:lnTo>
                  <a:lnTo>
                    <a:pt x="4" y="248"/>
                  </a:lnTo>
                  <a:lnTo>
                    <a:pt x="1" y="227"/>
                  </a:lnTo>
                  <a:lnTo>
                    <a:pt x="0" y="205"/>
                  </a:lnTo>
                  <a:lnTo>
                    <a:pt x="0" y="205"/>
                  </a:lnTo>
                  <a:lnTo>
                    <a:pt x="1" y="184"/>
                  </a:lnTo>
                  <a:lnTo>
                    <a:pt x="3" y="163"/>
                  </a:lnTo>
                  <a:lnTo>
                    <a:pt x="9" y="144"/>
                  </a:lnTo>
                  <a:lnTo>
                    <a:pt x="16" y="125"/>
                  </a:lnTo>
                  <a:lnTo>
                    <a:pt x="24" y="107"/>
                  </a:lnTo>
                  <a:lnTo>
                    <a:pt x="34" y="89"/>
                  </a:lnTo>
                  <a:lnTo>
                    <a:pt x="46" y="74"/>
                  </a:lnTo>
                  <a:lnTo>
                    <a:pt x="60" y="59"/>
                  </a:lnTo>
                  <a:lnTo>
                    <a:pt x="73" y="47"/>
                  </a:lnTo>
                  <a:lnTo>
                    <a:pt x="90" y="34"/>
                  </a:lnTo>
                  <a:lnTo>
                    <a:pt x="107" y="25"/>
                  </a:lnTo>
                  <a:lnTo>
                    <a:pt x="124" y="16"/>
                  </a:lnTo>
                  <a:lnTo>
                    <a:pt x="144" y="9"/>
                  </a:lnTo>
                  <a:lnTo>
                    <a:pt x="163" y="4"/>
                  </a:lnTo>
                  <a:lnTo>
                    <a:pt x="183" y="1"/>
                  </a:lnTo>
                  <a:lnTo>
                    <a:pt x="204" y="0"/>
                  </a:lnTo>
                  <a:lnTo>
                    <a:pt x="204" y="0"/>
                  </a:lnTo>
                  <a:lnTo>
                    <a:pt x="224" y="1"/>
                  </a:lnTo>
                  <a:lnTo>
                    <a:pt x="245" y="4"/>
                  </a:lnTo>
                  <a:lnTo>
                    <a:pt x="265" y="9"/>
                  </a:lnTo>
                  <a:lnTo>
                    <a:pt x="283" y="16"/>
                  </a:lnTo>
                  <a:lnTo>
                    <a:pt x="302" y="25"/>
                  </a:lnTo>
                  <a:lnTo>
                    <a:pt x="319" y="34"/>
                  </a:lnTo>
                  <a:lnTo>
                    <a:pt x="334" y="47"/>
                  </a:lnTo>
                  <a:lnTo>
                    <a:pt x="349" y="59"/>
                  </a:lnTo>
                  <a:lnTo>
                    <a:pt x="361" y="74"/>
                  </a:lnTo>
                  <a:lnTo>
                    <a:pt x="374" y="89"/>
                  </a:lnTo>
                  <a:lnTo>
                    <a:pt x="383" y="107"/>
                  </a:lnTo>
                  <a:lnTo>
                    <a:pt x="392" y="125"/>
                  </a:lnTo>
                  <a:lnTo>
                    <a:pt x="399" y="144"/>
                  </a:lnTo>
                  <a:lnTo>
                    <a:pt x="404" y="163"/>
                  </a:lnTo>
                  <a:lnTo>
                    <a:pt x="407" y="184"/>
                  </a:lnTo>
                  <a:lnTo>
                    <a:pt x="409" y="205"/>
                  </a:lnTo>
                  <a:lnTo>
                    <a:pt x="409" y="205"/>
                  </a:lnTo>
                  <a:lnTo>
                    <a:pt x="407" y="227"/>
                  </a:lnTo>
                  <a:lnTo>
                    <a:pt x="404" y="248"/>
                  </a:lnTo>
                  <a:lnTo>
                    <a:pt x="398" y="270"/>
                  </a:lnTo>
                  <a:lnTo>
                    <a:pt x="389" y="291"/>
                  </a:lnTo>
                  <a:lnTo>
                    <a:pt x="389" y="291"/>
                  </a:lnTo>
                  <a:lnTo>
                    <a:pt x="388" y="293"/>
                  </a:lnTo>
                  <a:lnTo>
                    <a:pt x="388" y="293"/>
                  </a:lnTo>
                  <a:lnTo>
                    <a:pt x="379" y="309"/>
                  </a:lnTo>
                  <a:lnTo>
                    <a:pt x="369" y="324"/>
                  </a:lnTo>
                  <a:lnTo>
                    <a:pt x="369" y="324"/>
                  </a:lnTo>
                  <a:lnTo>
                    <a:pt x="349" y="356"/>
                  </a:lnTo>
                  <a:lnTo>
                    <a:pt x="349" y="356"/>
                  </a:lnTo>
                  <a:lnTo>
                    <a:pt x="327" y="389"/>
                  </a:lnTo>
                  <a:lnTo>
                    <a:pt x="318" y="405"/>
                  </a:lnTo>
                  <a:lnTo>
                    <a:pt x="308" y="421"/>
                  </a:lnTo>
                  <a:lnTo>
                    <a:pt x="300" y="437"/>
                  </a:lnTo>
                  <a:lnTo>
                    <a:pt x="295" y="453"/>
                  </a:lnTo>
                  <a:lnTo>
                    <a:pt x="291" y="468"/>
                  </a:lnTo>
                  <a:lnTo>
                    <a:pt x="289" y="482"/>
                  </a:lnTo>
                  <a:lnTo>
                    <a:pt x="289" y="523"/>
                  </a:lnTo>
                  <a:lnTo>
                    <a:pt x="289" y="523"/>
                  </a:lnTo>
                  <a:lnTo>
                    <a:pt x="288" y="530"/>
                  </a:lnTo>
                  <a:lnTo>
                    <a:pt x="284" y="534"/>
                  </a:lnTo>
                  <a:lnTo>
                    <a:pt x="280" y="538"/>
                  </a:lnTo>
                  <a:lnTo>
                    <a:pt x="273" y="539"/>
                  </a:lnTo>
                  <a:lnTo>
                    <a:pt x="273" y="539"/>
                  </a:lnTo>
                  <a:close/>
                  <a:moveTo>
                    <a:pt x="204" y="11"/>
                  </a:moveTo>
                  <a:lnTo>
                    <a:pt x="204" y="11"/>
                  </a:lnTo>
                  <a:lnTo>
                    <a:pt x="184" y="12"/>
                  </a:lnTo>
                  <a:lnTo>
                    <a:pt x="166" y="14"/>
                  </a:lnTo>
                  <a:lnTo>
                    <a:pt x="147" y="19"/>
                  </a:lnTo>
                  <a:lnTo>
                    <a:pt x="129" y="26"/>
                  </a:lnTo>
                  <a:lnTo>
                    <a:pt x="111" y="34"/>
                  </a:lnTo>
                  <a:lnTo>
                    <a:pt x="97" y="44"/>
                  </a:lnTo>
                  <a:lnTo>
                    <a:pt x="82" y="55"/>
                  </a:lnTo>
                  <a:lnTo>
                    <a:pt x="68" y="67"/>
                  </a:lnTo>
                  <a:lnTo>
                    <a:pt x="55" y="81"/>
                  </a:lnTo>
                  <a:lnTo>
                    <a:pt x="44" y="96"/>
                  </a:lnTo>
                  <a:lnTo>
                    <a:pt x="34" y="112"/>
                  </a:lnTo>
                  <a:lnTo>
                    <a:pt x="26" y="129"/>
                  </a:lnTo>
                  <a:lnTo>
                    <a:pt x="19" y="147"/>
                  </a:lnTo>
                  <a:lnTo>
                    <a:pt x="15" y="165"/>
                  </a:lnTo>
                  <a:lnTo>
                    <a:pt x="11" y="185"/>
                  </a:lnTo>
                  <a:lnTo>
                    <a:pt x="11" y="205"/>
                  </a:lnTo>
                  <a:lnTo>
                    <a:pt x="11" y="205"/>
                  </a:lnTo>
                  <a:lnTo>
                    <a:pt x="12" y="225"/>
                  </a:lnTo>
                  <a:lnTo>
                    <a:pt x="16" y="246"/>
                  </a:lnTo>
                  <a:lnTo>
                    <a:pt x="22" y="266"/>
                  </a:lnTo>
                  <a:lnTo>
                    <a:pt x="29" y="285"/>
                  </a:lnTo>
                  <a:lnTo>
                    <a:pt x="29" y="285"/>
                  </a:lnTo>
                  <a:lnTo>
                    <a:pt x="30" y="288"/>
                  </a:lnTo>
                  <a:lnTo>
                    <a:pt x="30" y="289"/>
                  </a:lnTo>
                  <a:lnTo>
                    <a:pt x="30" y="289"/>
                  </a:lnTo>
                  <a:lnTo>
                    <a:pt x="39" y="304"/>
                  </a:lnTo>
                  <a:lnTo>
                    <a:pt x="48" y="318"/>
                  </a:lnTo>
                  <a:lnTo>
                    <a:pt x="48" y="319"/>
                  </a:lnTo>
                  <a:lnTo>
                    <a:pt x="48" y="319"/>
                  </a:lnTo>
                  <a:lnTo>
                    <a:pt x="69" y="349"/>
                  </a:lnTo>
                  <a:lnTo>
                    <a:pt x="69" y="349"/>
                  </a:lnTo>
                  <a:lnTo>
                    <a:pt x="92" y="384"/>
                  </a:lnTo>
                  <a:lnTo>
                    <a:pt x="102" y="402"/>
                  </a:lnTo>
                  <a:lnTo>
                    <a:pt x="111" y="419"/>
                  </a:lnTo>
                  <a:lnTo>
                    <a:pt x="120" y="435"/>
                  </a:lnTo>
                  <a:lnTo>
                    <a:pt x="125" y="451"/>
                  </a:lnTo>
                  <a:lnTo>
                    <a:pt x="129" y="467"/>
                  </a:lnTo>
                  <a:lnTo>
                    <a:pt x="130" y="482"/>
                  </a:lnTo>
                  <a:lnTo>
                    <a:pt x="130" y="523"/>
                  </a:lnTo>
                  <a:lnTo>
                    <a:pt x="130" y="523"/>
                  </a:lnTo>
                  <a:lnTo>
                    <a:pt x="131" y="525"/>
                  </a:lnTo>
                  <a:lnTo>
                    <a:pt x="132" y="526"/>
                  </a:lnTo>
                  <a:lnTo>
                    <a:pt x="133" y="527"/>
                  </a:lnTo>
                  <a:lnTo>
                    <a:pt x="136" y="527"/>
                  </a:lnTo>
                  <a:lnTo>
                    <a:pt x="273" y="527"/>
                  </a:lnTo>
                  <a:lnTo>
                    <a:pt x="273" y="527"/>
                  </a:lnTo>
                  <a:lnTo>
                    <a:pt x="275" y="527"/>
                  </a:lnTo>
                  <a:lnTo>
                    <a:pt x="276" y="526"/>
                  </a:lnTo>
                  <a:lnTo>
                    <a:pt x="277" y="525"/>
                  </a:lnTo>
                  <a:lnTo>
                    <a:pt x="277" y="523"/>
                  </a:lnTo>
                  <a:lnTo>
                    <a:pt x="277" y="482"/>
                  </a:lnTo>
                  <a:lnTo>
                    <a:pt x="277" y="482"/>
                  </a:lnTo>
                  <a:lnTo>
                    <a:pt x="280" y="467"/>
                  </a:lnTo>
                  <a:lnTo>
                    <a:pt x="283" y="451"/>
                  </a:lnTo>
                  <a:lnTo>
                    <a:pt x="289" y="435"/>
                  </a:lnTo>
                  <a:lnTo>
                    <a:pt x="297" y="419"/>
                  </a:lnTo>
                  <a:lnTo>
                    <a:pt x="306" y="402"/>
                  </a:lnTo>
                  <a:lnTo>
                    <a:pt x="316" y="384"/>
                  </a:lnTo>
                  <a:lnTo>
                    <a:pt x="340" y="350"/>
                  </a:lnTo>
                  <a:lnTo>
                    <a:pt x="340" y="350"/>
                  </a:lnTo>
                  <a:lnTo>
                    <a:pt x="359" y="319"/>
                  </a:lnTo>
                  <a:lnTo>
                    <a:pt x="360" y="318"/>
                  </a:lnTo>
                  <a:lnTo>
                    <a:pt x="360" y="318"/>
                  </a:lnTo>
                  <a:lnTo>
                    <a:pt x="369" y="304"/>
                  </a:lnTo>
                  <a:lnTo>
                    <a:pt x="378" y="289"/>
                  </a:lnTo>
                  <a:lnTo>
                    <a:pt x="378" y="288"/>
                  </a:lnTo>
                  <a:lnTo>
                    <a:pt x="378" y="288"/>
                  </a:lnTo>
                  <a:lnTo>
                    <a:pt x="379" y="286"/>
                  </a:lnTo>
                  <a:lnTo>
                    <a:pt x="379" y="286"/>
                  </a:lnTo>
                  <a:lnTo>
                    <a:pt x="387" y="266"/>
                  </a:lnTo>
                  <a:lnTo>
                    <a:pt x="392" y="246"/>
                  </a:lnTo>
                  <a:lnTo>
                    <a:pt x="396" y="225"/>
                  </a:lnTo>
                  <a:lnTo>
                    <a:pt x="397" y="205"/>
                  </a:lnTo>
                  <a:lnTo>
                    <a:pt x="397" y="205"/>
                  </a:lnTo>
                  <a:lnTo>
                    <a:pt x="396" y="185"/>
                  </a:lnTo>
                  <a:lnTo>
                    <a:pt x="394" y="165"/>
                  </a:lnTo>
                  <a:lnTo>
                    <a:pt x="389" y="147"/>
                  </a:lnTo>
                  <a:lnTo>
                    <a:pt x="382" y="129"/>
                  </a:lnTo>
                  <a:lnTo>
                    <a:pt x="374" y="112"/>
                  </a:lnTo>
                  <a:lnTo>
                    <a:pt x="364" y="96"/>
                  </a:lnTo>
                  <a:lnTo>
                    <a:pt x="353" y="81"/>
                  </a:lnTo>
                  <a:lnTo>
                    <a:pt x="341" y="67"/>
                  </a:lnTo>
                  <a:lnTo>
                    <a:pt x="327" y="55"/>
                  </a:lnTo>
                  <a:lnTo>
                    <a:pt x="312" y="44"/>
                  </a:lnTo>
                  <a:lnTo>
                    <a:pt x="296" y="34"/>
                  </a:lnTo>
                  <a:lnTo>
                    <a:pt x="280" y="26"/>
                  </a:lnTo>
                  <a:lnTo>
                    <a:pt x="261" y="19"/>
                  </a:lnTo>
                  <a:lnTo>
                    <a:pt x="243" y="14"/>
                  </a:lnTo>
                  <a:lnTo>
                    <a:pt x="223" y="12"/>
                  </a:lnTo>
                  <a:lnTo>
                    <a:pt x="204" y="11"/>
                  </a:lnTo>
                  <a:lnTo>
                    <a:pt x="204" y="1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8" name="Freeform 254">
              <a:extLst>
                <a:ext uri="{FF2B5EF4-FFF2-40B4-BE49-F238E27FC236}">
                  <a16:creationId xmlns:a16="http://schemas.microsoft.com/office/drawing/2014/main" xmlns="" id="{8C7701A4-DA55-4D75-82FC-0131A0ECB9B2}"/>
                </a:ext>
              </a:extLst>
            </p:cNvPr>
            <p:cNvSpPr>
              <a:spLocks noEditPoints="1"/>
            </p:cNvSpPr>
            <p:nvPr userDrawn="1"/>
          </p:nvSpPr>
          <p:spPr bwMode="auto">
            <a:xfrm>
              <a:off x="5316556" y="3541755"/>
              <a:ext cx="134938" cy="28575"/>
            </a:xfrm>
            <a:custGeom>
              <a:avLst/>
              <a:gdLst>
                <a:gd name="T0" fmla="*/ 158 w 171"/>
                <a:gd name="T1" fmla="*/ 36 h 36"/>
                <a:gd name="T2" fmla="*/ 14 w 171"/>
                <a:gd name="T3" fmla="*/ 36 h 36"/>
                <a:gd name="T4" fmla="*/ 14 w 171"/>
                <a:gd name="T5" fmla="*/ 36 h 36"/>
                <a:gd name="T6" fmla="*/ 10 w 171"/>
                <a:gd name="T7" fmla="*/ 35 h 36"/>
                <a:gd name="T8" fmla="*/ 5 w 171"/>
                <a:gd name="T9" fmla="*/ 33 h 36"/>
                <a:gd name="T10" fmla="*/ 2 w 171"/>
                <a:gd name="T11" fmla="*/ 28 h 36"/>
                <a:gd name="T12" fmla="*/ 0 w 171"/>
                <a:gd name="T13" fmla="*/ 23 h 36"/>
                <a:gd name="T14" fmla="*/ 0 w 171"/>
                <a:gd name="T15" fmla="*/ 14 h 36"/>
                <a:gd name="T16" fmla="*/ 0 w 171"/>
                <a:gd name="T17" fmla="*/ 14 h 36"/>
                <a:gd name="T18" fmla="*/ 2 w 171"/>
                <a:gd name="T19" fmla="*/ 8 h 36"/>
                <a:gd name="T20" fmla="*/ 5 w 171"/>
                <a:gd name="T21" fmla="*/ 4 h 36"/>
                <a:gd name="T22" fmla="*/ 10 w 171"/>
                <a:gd name="T23" fmla="*/ 1 h 36"/>
                <a:gd name="T24" fmla="*/ 14 w 171"/>
                <a:gd name="T25" fmla="*/ 0 h 36"/>
                <a:gd name="T26" fmla="*/ 158 w 171"/>
                <a:gd name="T27" fmla="*/ 0 h 36"/>
                <a:gd name="T28" fmla="*/ 158 w 171"/>
                <a:gd name="T29" fmla="*/ 0 h 36"/>
                <a:gd name="T30" fmla="*/ 163 w 171"/>
                <a:gd name="T31" fmla="*/ 1 h 36"/>
                <a:gd name="T32" fmla="*/ 167 w 171"/>
                <a:gd name="T33" fmla="*/ 4 h 36"/>
                <a:gd name="T34" fmla="*/ 170 w 171"/>
                <a:gd name="T35" fmla="*/ 8 h 36"/>
                <a:gd name="T36" fmla="*/ 171 w 171"/>
                <a:gd name="T37" fmla="*/ 14 h 36"/>
                <a:gd name="T38" fmla="*/ 171 w 171"/>
                <a:gd name="T39" fmla="*/ 23 h 36"/>
                <a:gd name="T40" fmla="*/ 171 w 171"/>
                <a:gd name="T41" fmla="*/ 23 h 36"/>
                <a:gd name="T42" fmla="*/ 170 w 171"/>
                <a:gd name="T43" fmla="*/ 28 h 36"/>
                <a:gd name="T44" fmla="*/ 167 w 171"/>
                <a:gd name="T45" fmla="*/ 33 h 36"/>
                <a:gd name="T46" fmla="*/ 163 w 171"/>
                <a:gd name="T47" fmla="*/ 35 h 36"/>
                <a:gd name="T48" fmla="*/ 158 w 171"/>
                <a:gd name="T49" fmla="*/ 36 h 36"/>
                <a:gd name="T50" fmla="*/ 158 w 171"/>
                <a:gd name="T51" fmla="*/ 36 h 36"/>
                <a:gd name="T52" fmla="*/ 14 w 171"/>
                <a:gd name="T53" fmla="*/ 12 h 36"/>
                <a:gd name="T54" fmla="*/ 14 w 171"/>
                <a:gd name="T55" fmla="*/ 12 h 36"/>
                <a:gd name="T56" fmla="*/ 13 w 171"/>
                <a:gd name="T57" fmla="*/ 12 h 36"/>
                <a:gd name="T58" fmla="*/ 12 w 171"/>
                <a:gd name="T59" fmla="*/ 14 h 36"/>
                <a:gd name="T60" fmla="*/ 12 w 171"/>
                <a:gd name="T61" fmla="*/ 23 h 36"/>
                <a:gd name="T62" fmla="*/ 12 w 171"/>
                <a:gd name="T63" fmla="*/ 23 h 36"/>
                <a:gd name="T64" fmla="*/ 13 w 171"/>
                <a:gd name="T65" fmla="*/ 25 h 36"/>
                <a:gd name="T66" fmla="*/ 14 w 171"/>
                <a:gd name="T67" fmla="*/ 25 h 36"/>
                <a:gd name="T68" fmla="*/ 158 w 171"/>
                <a:gd name="T69" fmla="*/ 25 h 36"/>
                <a:gd name="T70" fmla="*/ 158 w 171"/>
                <a:gd name="T71" fmla="*/ 25 h 36"/>
                <a:gd name="T72" fmla="*/ 159 w 171"/>
                <a:gd name="T73" fmla="*/ 25 h 36"/>
                <a:gd name="T74" fmla="*/ 159 w 171"/>
                <a:gd name="T75" fmla="*/ 23 h 36"/>
                <a:gd name="T76" fmla="*/ 159 w 171"/>
                <a:gd name="T77" fmla="*/ 14 h 36"/>
                <a:gd name="T78" fmla="*/ 159 w 171"/>
                <a:gd name="T79" fmla="*/ 14 h 36"/>
                <a:gd name="T80" fmla="*/ 159 w 171"/>
                <a:gd name="T81" fmla="*/ 12 h 36"/>
                <a:gd name="T82" fmla="*/ 158 w 171"/>
                <a:gd name="T83" fmla="*/ 12 h 36"/>
                <a:gd name="T84" fmla="*/ 14 w 171"/>
                <a:gd name="T85"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1" h="36">
                  <a:moveTo>
                    <a:pt x="158" y="36"/>
                  </a:moveTo>
                  <a:lnTo>
                    <a:pt x="14" y="36"/>
                  </a:lnTo>
                  <a:lnTo>
                    <a:pt x="14" y="36"/>
                  </a:lnTo>
                  <a:lnTo>
                    <a:pt x="10" y="35"/>
                  </a:lnTo>
                  <a:lnTo>
                    <a:pt x="5" y="33"/>
                  </a:lnTo>
                  <a:lnTo>
                    <a:pt x="2" y="28"/>
                  </a:lnTo>
                  <a:lnTo>
                    <a:pt x="0" y="23"/>
                  </a:lnTo>
                  <a:lnTo>
                    <a:pt x="0" y="14"/>
                  </a:lnTo>
                  <a:lnTo>
                    <a:pt x="0" y="14"/>
                  </a:lnTo>
                  <a:lnTo>
                    <a:pt x="2" y="8"/>
                  </a:lnTo>
                  <a:lnTo>
                    <a:pt x="5" y="4"/>
                  </a:lnTo>
                  <a:lnTo>
                    <a:pt x="10" y="1"/>
                  </a:lnTo>
                  <a:lnTo>
                    <a:pt x="14" y="0"/>
                  </a:lnTo>
                  <a:lnTo>
                    <a:pt x="158" y="0"/>
                  </a:lnTo>
                  <a:lnTo>
                    <a:pt x="158" y="0"/>
                  </a:lnTo>
                  <a:lnTo>
                    <a:pt x="163" y="1"/>
                  </a:lnTo>
                  <a:lnTo>
                    <a:pt x="167" y="4"/>
                  </a:lnTo>
                  <a:lnTo>
                    <a:pt x="170" y="8"/>
                  </a:lnTo>
                  <a:lnTo>
                    <a:pt x="171" y="14"/>
                  </a:lnTo>
                  <a:lnTo>
                    <a:pt x="171" y="23"/>
                  </a:lnTo>
                  <a:lnTo>
                    <a:pt x="171" y="23"/>
                  </a:lnTo>
                  <a:lnTo>
                    <a:pt x="170" y="28"/>
                  </a:lnTo>
                  <a:lnTo>
                    <a:pt x="167" y="33"/>
                  </a:lnTo>
                  <a:lnTo>
                    <a:pt x="163" y="35"/>
                  </a:lnTo>
                  <a:lnTo>
                    <a:pt x="158" y="36"/>
                  </a:lnTo>
                  <a:lnTo>
                    <a:pt x="158" y="36"/>
                  </a:lnTo>
                  <a:close/>
                  <a:moveTo>
                    <a:pt x="14" y="12"/>
                  </a:moveTo>
                  <a:lnTo>
                    <a:pt x="14" y="12"/>
                  </a:lnTo>
                  <a:lnTo>
                    <a:pt x="13" y="12"/>
                  </a:lnTo>
                  <a:lnTo>
                    <a:pt x="12" y="14"/>
                  </a:lnTo>
                  <a:lnTo>
                    <a:pt x="12" y="23"/>
                  </a:lnTo>
                  <a:lnTo>
                    <a:pt x="12" y="23"/>
                  </a:lnTo>
                  <a:lnTo>
                    <a:pt x="13" y="25"/>
                  </a:lnTo>
                  <a:lnTo>
                    <a:pt x="14" y="25"/>
                  </a:lnTo>
                  <a:lnTo>
                    <a:pt x="158" y="25"/>
                  </a:lnTo>
                  <a:lnTo>
                    <a:pt x="158" y="25"/>
                  </a:lnTo>
                  <a:lnTo>
                    <a:pt x="159" y="25"/>
                  </a:lnTo>
                  <a:lnTo>
                    <a:pt x="159" y="23"/>
                  </a:lnTo>
                  <a:lnTo>
                    <a:pt x="159" y="14"/>
                  </a:lnTo>
                  <a:lnTo>
                    <a:pt x="159" y="14"/>
                  </a:lnTo>
                  <a:lnTo>
                    <a:pt x="159" y="12"/>
                  </a:lnTo>
                  <a:lnTo>
                    <a:pt x="158" y="12"/>
                  </a:lnTo>
                  <a:lnTo>
                    <a:pt x="14" y="1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9" name="Freeform 255">
              <a:extLst>
                <a:ext uri="{FF2B5EF4-FFF2-40B4-BE49-F238E27FC236}">
                  <a16:creationId xmlns:a16="http://schemas.microsoft.com/office/drawing/2014/main" xmlns="" id="{3871790A-CC20-4F4B-B2E8-76C084DFCCF4}"/>
                </a:ext>
              </a:extLst>
            </p:cNvPr>
            <p:cNvSpPr>
              <a:spLocks noEditPoints="1"/>
            </p:cNvSpPr>
            <p:nvPr userDrawn="1"/>
          </p:nvSpPr>
          <p:spPr bwMode="auto">
            <a:xfrm>
              <a:off x="5329256" y="3579856"/>
              <a:ext cx="107950" cy="28575"/>
            </a:xfrm>
            <a:custGeom>
              <a:avLst/>
              <a:gdLst>
                <a:gd name="T0" fmla="*/ 123 w 136"/>
                <a:gd name="T1" fmla="*/ 35 h 35"/>
                <a:gd name="T2" fmla="*/ 13 w 136"/>
                <a:gd name="T3" fmla="*/ 35 h 35"/>
                <a:gd name="T4" fmla="*/ 13 w 136"/>
                <a:gd name="T5" fmla="*/ 35 h 35"/>
                <a:gd name="T6" fmla="*/ 8 w 136"/>
                <a:gd name="T7" fmla="*/ 34 h 35"/>
                <a:gd name="T8" fmla="*/ 4 w 136"/>
                <a:gd name="T9" fmla="*/ 32 h 35"/>
                <a:gd name="T10" fmla="*/ 1 w 136"/>
                <a:gd name="T11" fmla="*/ 27 h 35"/>
                <a:gd name="T12" fmla="*/ 0 w 136"/>
                <a:gd name="T13" fmla="*/ 23 h 35"/>
                <a:gd name="T14" fmla="*/ 0 w 136"/>
                <a:gd name="T15" fmla="*/ 14 h 35"/>
                <a:gd name="T16" fmla="*/ 0 w 136"/>
                <a:gd name="T17" fmla="*/ 14 h 35"/>
                <a:gd name="T18" fmla="*/ 1 w 136"/>
                <a:gd name="T19" fmla="*/ 8 h 35"/>
                <a:gd name="T20" fmla="*/ 4 w 136"/>
                <a:gd name="T21" fmla="*/ 3 h 35"/>
                <a:gd name="T22" fmla="*/ 8 w 136"/>
                <a:gd name="T23" fmla="*/ 1 h 35"/>
                <a:gd name="T24" fmla="*/ 13 w 136"/>
                <a:gd name="T25" fmla="*/ 0 h 35"/>
                <a:gd name="T26" fmla="*/ 123 w 136"/>
                <a:gd name="T27" fmla="*/ 0 h 35"/>
                <a:gd name="T28" fmla="*/ 123 w 136"/>
                <a:gd name="T29" fmla="*/ 0 h 35"/>
                <a:gd name="T30" fmla="*/ 128 w 136"/>
                <a:gd name="T31" fmla="*/ 1 h 35"/>
                <a:gd name="T32" fmla="*/ 132 w 136"/>
                <a:gd name="T33" fmla="*/ 3 h 35"/>
                <a:gd name="T34" fmla="*/ 136 w 136"/>
                <a:gd name="T35" fmla="*/ 8 h 35"/>
                <a:gd name="T36" fmla="*/ 136 w 136"/>
                <a:gd name="T37" fmla="*/ 14 h 35"/>
                <a:gd name="T38" fmla="*/ 136 w 136"/>
                <a:gd name="T39" fmla="*/ 23 h 35"/>
                <a:gd name="T40" fmla="*/ 136 w 136"/>
                <a:gd name="T41" fmla="*/ 23 h 35"/>
                <a:gd name="T42" fmla="*/ 136 w 136"/>
                <a:gd name="T43" fmla="*/ 27 h 35"/>
                <a:gd name="T44" fmla="*/ 132 w 136"/>
                <a:gd name="T45" fmla="*/ 32 h 35"/>
                <a:gd name="T46" fmla="*/ 128 w 136"/>
                <a:gd name="T47" fmla="*/ 34 h 35"/>
                <a:gd name="T48" fmla="*/ 123 w 136"/>
                <a:gd name="T49" fmla="*/ 35 h 35"/>
                <a:gd name="T50" fmla="*/ 123 w 136"/>
                <a:gd name="T51" fmla="*/ 35 h 35"/>
                <a:gd name="T52" fmla="*/ 13 w 136"/>
                <a:gd name="T53" fmla="*/ 11 h 35"/>
                <a:gd name="T54" fmla="*/ 13 w 136"/>
                <a:gd name="T55" fmla="*/ 11 h 35"/>
                <a:gd name="T56" fmla="*/ 12 w 136"/>
                <a:gd name="T57" fmla="*/ 11 h 35"/>
                <a:gd name="T58" fmla="*/ 11 w 136"/>
                <a:gd name="T59" fmla="*/ 14 h 35"/>
                <a:gd name="T60" fmla="*/ 11 w 136"/>
                <a:gd name="T61" fmla="*/ 23 h 35"/>
                <a:gd name="T62" fmla="*/ 11 w 136"/>
                <a:gd name="T63" fmla="*/ 23 h 35"/>
                <a:gd name="T64" fmla="*/ 12 w 136"/>
                <a:gd name="T65" fmla="*/ 24 h 35"/>
                <a:gd name="T66" fmla="*/ 13 w 136"/>
                <a:gd name="T67" fmla="*/ 24 h 35"/>
                <a:gd name="T68" fmla="*/ 123 w 136"/>
                <a:gd name="T69" fmla="*/ 24 h 35"/>
                <a:gd name="T70" fmla="*/ 123 w 136"/>
                <a:gd name="T71" fmla="*/ 24 h 35"/>
                <a:gd name="T72" fmla="*/ 124 w 136"/>
                <a:gd name="T73" fmla="*/ 24 h 35"/>
                <a:gd name="T74" fmla="*/ 125 w 136"/>
                <a:gd name="T75" fmla="*/ 23 h 35"/>
                <a:gd name="T76" fmla="*/ 125 w 136"/>
                <a:gd name="T77" fmla="*/ 14 h 35"/>
                <a:gd name="T78" fmla="*/ 125 w 136"/>
                <a:gd name="T79" fmla="*/ 14 h 35"/>
                <a:gd name="T80" fmla="*/ 124 w 136"/>
                <a:gd name="T81" fmla="*/ 11 h 35"/>
                <a:gd name="T82" fmla="*/ 123 w 136"/>
                <a:gd name="T83" fmla="*/ 11 h 35"/>
                <a:gd name="T84" fmla="*/ 13 w 136"/>
                <a:gd name="T85"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35">
                  <a:moveTo>
                    <a:pt x="123" y="35"/>
                  </a:moveTo>
                  <a:lnTo>
                    <a:pt x="13" y="35"/>
                  </a:lnTo>
                  <a:lnTo>
                    <a:pt x="13" y="35"/>
                  </a:lnTo>
                  <a:lnTo>
                    <a:pt x="8" y="34"/>
                  </a:lnTo>
                  <a:lnTo>
                    <a:pt x="4" y="32"/>
                  </a:lnTo>
                  <a:lnTo>
                    <a:pt x="1" y="27"/>
                  </a:lnTo>
                  <a:lnTo>
                    <a:pt x="0" y="23"/>
                  </a:lnTo>
                  <a:lnTo>
                    <a:pt x="0" y="14"/>
                  </a:lnTo>
                  <a:lnTo>
                    <a:pt x="0" y="14"/>
                  </a:lnTo>
                  <a:lnTo>
                    <a:pt x="1" y="8"/>
                  </a:lnTo>
                  <a:lnTo>
                    <a:pt x="4" y="3"/>
                  </a:lnTo>
                  <a:lnTo>
                    <a:pt x="8" y="1"/>
                  </a:lnTo>
                  <a:lnTo>
                    <a:pt x="13" y="0"/>
                  </a:lnTo>
                  <a:lnTo>
                    <a:pt x="123" y="0"/>
                  </a:lnTo>
                  <a:lnTo>
                    <a:pt x="123" y="0"/>
                  </a:lnTo>
                  <a:lnTo>
                    <a:pt x="128" y="1"/>
                  </a:lnTo>
                  <a:lnTo>
                    <a:pt x="132" y="3"/>
                  </a:lnTo>
                  <a:lnTo>
                    <a:pt x="136" y="8"/>
                  </a:lnTo>
                  <a:lnTo>
                    <a:pt x="136" y="14"/>
                  </a:lnTo>
                  <a:lnTo>
                    <a:pt x="136" y="23"/>
                  </a:lnTo>
                  <a:lnTo>
                    <a:pt x="136" y="23"/>
                  </a:lnTo>
                  <a:lnTo>
                    <a:pt x="136" y="27"/>
                  </a:lnTo>
                  <a:lnTo>
                    <a:pt x="132" y="32"/>
                  </a:lnTo>
                  <a:lnTo>
                    <a:pt x="128" y="34"/>
                  </a:lnTo>
                  <a:lnTo>
                    <a:pt x="123" y="35"/>
                  </a:lnTo>
                  <a:lnTo>
                    <a:pt x="123" y="35"/>
                  </a:lnTo>
                  <a:close/>
                  <a:moveTo>
                    <a:pt x="13" y="11"/>
                  </a:moveTo>
                  <a:lnTo>
                    <a:pt x="13" y="11"/>
                  </a:lnTo>
                  <a:lnTo>
                    <a:pt x="12" y="11"/>
                  </a:lnTo>
                  <a:lnTo>
                    <a:pt x="11" y="14"/>
                  </a:lnTo>
                  <a:lnTo>
                    <a:pt x="11" y="23"/>
                  </a:lnTo>
                  <a:lnTo>
                    <a:pt x="11" y="23"/>
                  </a:lnTo>
                  <a:lnTo>
                    <a:pt x="12" y="24"/>
                  </a:lnTo>
                  <a:lnTo>
                    <a:pt x="13" y="24"/>
                  </a:lnTo>
                  <a:lnTo>
                    <a:pt x="123" y="24"/>
                  </a:lnTo>
                  <a:lnTo>
                    <a:pt x="123" y="24"/>
                  </a:lnTo>
                  <a:lnTo>
                    <a:pt x="124" y="24"/>
                  </a:lnTo>
                  <a:lnTo>
                    <a:pt x="125" y="23"/>
                  </a:lnTo>
                  <a:lnTo>
                    <a:pt x="125" y="14"/>
                  </a:lnTo>
                  <a:lnTo>
                    <a:pt x="125" y="14"/>
                  </a:lnTo>
                  <a:lnTo>
                    <a:pt x="124" y="11"/>
                  </a:lnTo>
                  <a:lnTo>
                    <a:pt x="123" y="11"/>
                  </a:lnTo>
                  <a:lnTo>
                    <a:pt x="13" y="1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0" name="Freeform 256">
              <a:extLst>
                <a:ext uri="{FF2B5EF4-FFF2-40B4-BE49-F238E27FC236}">
                  <a16:creationId xmlns:a16="http://schemas.microsoft.com/office/drawing/2014/main" xmlns="" id="{CB4DC264-E8E6-41C6-9E9C-E8ABAD46B6CF}"/>
                </a:ext>
              </a:extLst>
            </p:cNvPr>
            <p:cNvSpPr>
              <a:spLocks noEditPoints="1"/>
            </p:cNvSpPr>
            <p:nvPr userDrawn="1"/>
          </p:nvSpPr>
          <p:spPr bwMode="auto">
            <a:xfrm>
              <a:off x="5343543" y="3617956"/>
              <a:ext cx="80963" cy="28575"/>
            </a:xfrm>
            <a:custGeom>
              <a:avLst/>
              <a:gdLst>
                <a:gd name="T0" fmla="*/ 89 w 102"/>
                <a:gd name="T1" fmla="*/ 36 h 36"/>
                <a:gd name="T2" fmla="*/ 14 w 102"/>
                <a:gd name="T3" fmla="*/ 36 h 36"/>
                <a:gd name="T4" fmla="*/ 14 w 102"/>
                <a:gd name="T5" fmla="*/ 36 h 36"/>
                <a:gd name="T6" fmla="*/ 8 w 102"/>
                <a:gd name="T7" fmla="*/ 35 h 36"/>
                <a:gd name="T8" fmla="*/ 3 w 102"/>
                <a:gd name="T9" fmla="*/ 32 h 36"/>
                <a:gd name="T10" fmla="*/ 1 w 102"/>
                <a:gd name="T11" fmla="*/ 28 h 36"/>
                <a:gd name="T12" fmla="*/ 0 w 102"/>
                <a:gd name="T13" fmla="*/ 22 h 36"/>
                <a:gd name="T14" fmla="*/ 0 w 102"/>
                <a:gd name="T15" fmla="*/ 14 h 36"/>
                <a:gd name="T16" fmla="*/ 0 w 102"/>
                <a:gd name="T17" fmla="*/ 14 h 36"/>
                <a:gd name="T18" fmla="*/ 1 w 102"/>
                <a:gd name="T19" fmla="*/ 8 h 36"/>
                <a:gd name="T20" fmla="*/ 3 w 102"/>
                <a:gd name="T21" fmla="*/ 4 h 36"/>
                <a:gd name="T22" fmla="*/ 8 w 102"/>
                <a:gd name="T23" fmla="*/ 1 h 36"/>
                <a:gd name="T24" fmla="*/ 14 w 102"/>
                <a:gd name="T25" fmla="*/ 0 h 36"/>
                <a:gd name="T26" fmla="*/ 89 w 102"/>
                <a:gd name="T27" fmla="*/ 0 h 36"/>
                <a:gd name="T28" fmla="*/ 89 w 102"/>
                <a:gd name="T29" fmla="*/ 0 h 36"/>
                <a:gd name="T30" fmla="*/ 93 w 102"/>
                <a:gd name="T31" fmla="*/ 1 h 36"/>
                <a:gd name="T32" fmla="*/ 98 w 102"/>
                <a:gd name="T33" fmla="*/ 4 h 36"/>
                <a:gd name="T34" fmla="*/ 101 w 102"/>
                <a:gd name="T35" fmla="*/ 8 h 36"/>
                <a:gd name="T36" fmla="*/ 102 w 102"/>
                <a:gd name="T37" fmla="*/ 14 h 36"/>
                <a:gd name="T38" fmla="*/ 102 w 102"/>
                <a:gd name="T39" fmla="*/ 22 h 36"/>
                <a:gd name="T40" fmla="*/ 102 w 102"/>
                <a:gd name="T41" fmla="*/ 22 h 36"/>
                <a:gd name="T42" fmla="*/ 101 w 102"/>
                <a:gd name="T43" fmla="*/ 28 h 36"/>
                <a:gd name="T44" fmla="*/ 98 w 102"/>
                <a:gd name="T45" fmla="*/ 32 h 36"/>
                <a:gd name="T46" fmla="*/ 93 w 102"/>
                <a:gd name="T47" fmla="*/ 35 h 36"/>
                <a:gd name="T48" fmla="*/ 89 w 102"/>
                <a:gd name="T49" fmla="*/ 36 h 36"/>
                <a:gd name="T50" fmla="*/ 89 w 102"/>
                <a:gd name="T51" fmla="*/ 36 h 36"/>
                <a:gd name="T52" fmla="*/ 14 w 102"/>
                <a:gd name="T53" fmla="*/ 12 h 36"/>
                <a:gd name="T54" fmla="*/ 14 w 102"/>
                <a:gd name="T55" fmla="*/ 12 h 36"/>
                <a:gd name="T56" fmla="*/ 11 w 102"/>
                <a:gd name="T57" fmla="*/ 12 h 36"/>
                <a:gd name="T58" fmla="*/ 11 w 102"/>
                <a:gd name="T59" fmla="*/ 14 h 36"/>
                <a:gd name="T60" fmla="*/ 11 w 102"/>
                <a:gd name="T61" fmla="*/ 22 h 36"/>
                <a:gd name="T62" fmla="*/ 11 w 102"/>
                <a:gd name="T63" fmla="*/ 22 h 36"/>
                <a:gd name="T64" fmla="*/ 11 w 102"/>
                <a:gd name="T65" fmla="*/ 24 h 36"/>
                <a:gd name="T66" fmla="*/ 14 w 102"/>
                <a:gd name="T67" fmla="*/ 24 h 36"/>
                <a:gd name="T68" fmla="*/ 89 w 102"/>
                <a:gd name="T69" fmla="*/ 24 h 36"/>
                <a:gd name="T70" fmla="*/ 89 w 102"/>
                <a:gd name="T71" fmla="*/ 24 h 36"/>
                <a:gd name="T72" fmla="*/ 90 w 102"/>
                <a:gd name="T73" fmla="*/ 24 h 36"/>
                <a:gd name="T74" fmla="*/ 91 w 102"/>
                <a:gd name="T75" fmla="*/ 22 h 36"/>
                <a:gd name="T76" fmla="*/ 91 w 102"/>
                <a:gd name="T77" fmla="*/ 14 h 36"/>
                <a:gd name="T78" fmla="*/ 91 w 102"/>
                <a:gd name="T79" fmla="*/ 14 h 36"/>
                <a:gd name="T80" fmla="*/ 90 w 102"/>
                <a:gd name="T81" fmla="*/ 12 h 36"/>
                <a:gd name="T82" fmla="*/ 89 w 102"/>
                <a:gd name="T83" fmla="*/ 12 h 36"/>
                <a:gd name="T84" fmla="*/ 14 w 102"/>
                <a:gd name="T85"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2" h="36">
                  <a:moveTo>
                    <a:pt x="89" y="36"/>
                  </a:moveTo>
                  <a:lnTo>
                    <a:pt x="14" y="36"/>
                  </a:lnTo>
                  <a:lnTo>
                    <a:pt x="14" y="36"/>
                  </a:lnTo>
                  <a:lnTo>
                    <a:pt x="8" y="35"/>
                  </a:lnTo>
                  <a:lnTo>
                    <a:pt x="3" y="32"/>
                  </a:lnTo>
                  <a:lnTo>
                    <a:pt x="1" y="28"/>
                  </a:lnTo>
                  <a:lnTo>
                    <a:pt x="0" y="22"/>
                  </a:lnTo>
                  <a:lnTo>
                    <a:pt x="0" y="14"/>
                  </a:lnTo>
                  <a:lnTo>
                    <a:pt x="0" y="14"/>
                  </a:lnTo>
                  <a:lnTo>
                    <a:pt x="1" y="8"/>
                  </a:lnTo>
                  <a:lnTo>
                    <a:pt x="3" y="4"/>
                  </a:lnTo>
                  <a:lnTo>
                    <a:pt x="8" y="1"/>
                  </a:lnTo>
                  <a:lnTo>
                    <a:pt x="14" y="0"/>
                  </a:lnTo>
                  <a:lnTo>
                    <a:pt x="89" y="0"/>
                  </a:lnTo>
                  <a:lnTo>
                    <a:pt x="89" y="0"/>
                  </a:lnTo>
                  <a:lnTo>
                    <a:pt x="93" y="1"/>
                  </a:lnTo>
                  <a:lnTo>
                    <a:pt x="98" y="4"/>
                  </a:lnTo>
                  <a:lnTo>
                    <a:pt x="101" y="8"/>
                  </a:lnTo>
                  <a:lnTo>
                    <a:pt x="102" y="14"/>
                  </a:lnTo>
                  <a:lnTo>
                    <a:pt x="102" y="22"/>
                  </a:lnTo>
                  <a:lnTo>
                    <a:pt x="102" y="22"/>
                  </a:lnTo>
                  <a:lnTo>
                    <a:pt x="101" y="28"/>
                  </a:lnTo>
                  <a:lnTo>
                    <a:pt x="98" y="32"/>
                  </a:lnTo>
                  <a:lnTo>
                    <a:pt x="93" y="35"/>
                  </a:lnTo>
                  <a:lnTo>
                    <a:pt x="89" y="36"/>
                  </a:lnTo>
                  <a:lnTo>
                    <a:pt x="89" y="36"/>
                  </a:lnTo>
                  <a:close/>
                  <a:moveTo>
                    <a:pt x="14" y="12"/>
                  </a:moveTo>
                  <a:lnTo>
                    <a:pt x="14" y="12"/>
                  </a:lnTo>
                  <a:lnTo>
                    <a:pt x="11" y="12"/>
                  </a:lnTo>
                  <a:lnTo>
                    <a:pt x="11" y="14"/>
                  </a:lnTo>
                  <a:lnTo>
                    <a:pt x="11" y="22"/>
                  </a:lnTo>
                  <a:lnTo>
                    <a:pt x="11" y="22"/>
                  </a:lnTo>
                  <a:lnTo>
                    <a:pt x="11" y="24"/>
                  </a:lnTo>
                  <a:lnTo>
                    <a:pt x="14" y="24"/>
                  </a:lnTo>
                  <a:lnTo>
                    <a:pt x="89" y="24"/>
                  </a:lnTo>
                  <a:lnTo>
                    <a:pt x="89" y="24"/>
                  </a:lnTo>
                  <a:lnTo>
                    <a:pt x="90" y="24"/>
                  </a:lnTo>
                  <a:lnTo>
                    <a:pt x="91" y="22"/>
                  </a:lnTo>
                  <a:lnTo>
                    <a:pt x="91" y="14"/>
                  </a:lnTo>
                  <a:lnTo>
                    <a:pt x="91" y="14"/>
                  </a:lnTo>
                  <a:lnTo>
                    <a:pt x="90" y="12"/>
                  </a:lnTo>
                  <a:lnTo>
                    <a:pt x="89" y="12"/>
                  </a:lnTo>
                  <a:lnTo>
                    <a:pt x="14" y="1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1" name="Freeform 257">
              <a:extLst>
                <a:ext uri="{FF2B5EF4-FFF2-40B4-BE49-F238E27FC236}">
                  <a16:creationId xmlns:a16="http://schemas.microsoft.com/office/drawing/2014/main" xmlns="" id="{090A6583-7376-40DC-967C-76C02AA3F10C}"/>
                </a:ext>
              </a:extLst>
            </p:cNvPr>
            <p:cNvSpPr/>
            <p:nvPr userDrawn="1"/>
          </p:nvSpPr>
          <p:spPr bwMode="auto">
            <a:xfrm>
              <a:off x="5260993" y="3143288"/>
              <a:ext cx="100013" cy="133352"/>
            </a:xfrm>
            <a:custGeom>
              <a:avLst/>
              <a:gdLst>
                <a:gd name="T0" fmla="*/ 6 w 126"/>
                <a:gd name="T1" fmla="*/ 167 h 167"/>
                <a:gd name="T2" fmla="*/ 6 w 126"/>
                <a:gd name="T3" fmla="*/ 167 h 167"/>
                <a:gd name="T4" fmla="*/ 4 w 126"/>
                <a:gd name="T5" fmla="*/ 166 h 167"/>
                <a:gd name="T6" fmla="*/ 3 w 126"/>
                <a:gd name="T7" fmla="*/ 165 h 167"/>
                <a:gd name="T8" fmla="*/ 1 w 126"/>
                <a:gd name="T9" fmla="*/ 164 h 167"/>
                <a:gd name="T10" fmla="*/ 0 w 126"/>
                <a:gd name="T11" fmla="*/ 161 h 167"/>
                <a:gd name="T12" fmla="*/ 0 w 126"/>
                <a:gd name="T13" fmla="*/ 161 h 167"/>
                <a:gd name="T14" fmla="*/ 1 w 126"/>
                <a:gd name="T15" fmla="*/ 142 h 167"/>
                <a:gd name="T16" fmla="*/ 4 w 126"/>
                <a:gd name="T17" fmla="*/ 125 h 167"/>
                <a:gd name="T18" fmla="*/ 8 w 126"/>
                <a:gd name="T19" fmla="*/ 107 h 167"/>
                <a:gd name="T20" fmla="*/ 14 w 126"/>
                <a:gd name="T21" fmla="*/ 92 h 167"/>
                <a:gd name="T22" fmla="*/ 21 w 126"/>
                <a:gd name="T23" fmla="*/ 77 h 167"/>
                <a:gd name="T24" fmla="*/ 29 w 126"/>
                <a:gd name="T25" fmla="*/ 65 h 167"/>
                <a:gd name="T26" fmla="*/ 38 w 126"/>
                <a:gd name="T27" fmla="*/ 52 h 167"/>
                <a:gd name="T28" fmla="*/ 48 w 126"/>
                <a:gd name="T29" fmla="*/ 42 h 167"/>
                <a:gd name="T30" fmla="*/ 57 w 126"/>
                <a:gd name="T31" fmla="*/ 31 h 167"/>
                <a:gd name="T32" fmla="*/ 67 w 126"/>
                <a:gd name="T33" fmla="*/ 23 h 167"/>
                <a:gd name="T34" fmla="*/ 77 w 126"/>
                <a:gd name="T35" fmla="*/ 16 h 167"/>
                <a:gd name="T36" fmla="*/ 87 w 126"/>
                <a:gd name="T37" fmla="*/ 10 h 167"/>
                <a:gd name="T38" fmla="*/ 97 w 126"/>
                <a:gd name="T39" fmla="*/ 6 h 167"/>
                <a:gd name="T40" fmla="*/ 105 w 126"/>
                <a:gd name="T41" fmla="*/ 2 h 167"/>
                <a:gd name="T42" fmla="*/ 113 w 126"/>
                <a:gd name="T43" fmla="*/ 1 h 167"/>
                <a:gd name="T44" fmla="*/ 121 w 126"/>
                <a:gd name="T45" fmla="*/ 0 h 167"/>
                <a:gd name="T46" fmla="*/ 121 w 126"/>
                <a:gd name="T47" fmla="*/ 0 h 167"/>
                <a:gd name="T48" fmla="*/ 122 w 126"/>
                <a:gd name="T49" fmla="*/ 0 h 167"/>
                <a:gd name="T50" fmla="*/ 125 w 126"/>
                <a:gd name="T51" fmla="*/ 1 h 167"/>
                <a:gd name="T52" fmla="*/ 126 w 126"/>
                <a:gd name="T53" fmla="*/ 4 h 167"/>
                <a:gd name="T54" fmla="*/ 126 w 126"/>
                <a:gd name="T55" fmla="*/ 6 h 167"/>
                <a:gd name="T56" fmla="*/ 126 w 126"/>
                <a:gd name="T57" fmla="*/ 6 h 167"/>
                <a:gd name="T58" fmla="*/ 126 w 126"/>
                <a:gd name="T59" fmla="*/ 8 h 167"/>
                <a:gd name="T60" fmla="*/ 125 w 126"/>
                <a:gd name="T61" fmla="*/ 9 h 167"/>
                <a:gd name="T62" fmla="*/ 122 w 126"/>
                <a:gd name="T63" fmla="*/ 10 h 167"/>
                <a:gd name="T64" fmla="*/ 121 w 126"/>
                <a:gd name="T65" fmla="*/ 12 h 167"/>
                <a:gd name="T66" fmla="*/ 121 w 126"/>
                <a:gd name="T67" fmla="*/ 12 h 167"/>
                <a:gd name="T68" fmla="*/ 114 w 126"/>
                <a:gd name="T69" fmla="*/ 12 h 167"/>
                <a:gd name="T70" fmla="*/ 107 w 126"/>
                <a:gd name="T71" fmla="*/ 14 h 167"/>
                <a:gd name="T72" fmla="*/ 100 w 126"/>
                <a:gd name="T73" fmla="*/ 17 h 167"/>
                <a:gd name="T74" fmla="*/ 92 w 126"/>
                <a:gd name="T75" fmla="*/ 21 h 167"/>
                <a:gd name="T76" fmla="*/ 83 w 126"/>
                <a:gd name="T77" fmla="*/ 27 h 167"/>
                <a:gd name="T78" fmla="*/ 74 w 126"/>
                <a:gd name="T79" fmla="*/ 32 h 167"/>
                <a:gd name="T80" fmla="*/ 65 w 126"/>
                <a:gd name="T81" fmla="*/ 40 h 167"/>
                <a:gd name="T82" fmla="*/ 56 w 126"/>
                <a:gd name="T83" fmla="*/ 50 h 167"/>
                <a:gd name="T84" fmla="*/ 48 w 126"/>
                <a:gd name="T85" fmla="*/ 60 h 167"/>
                <a:gd name="T86" fmla="*/ 39 w 126"/>
                <a:gd name="T87" fmla="*/ 70 h 167"/>
                <a:gd name="T88" fmla="*/ 31 w 126"/>
                <a:gd name="T89" fmla="*/ 83 h 167"/>
                <a:gd name="T90" fmla="*/ 24 w 126"/>
                <a:gd name="T91" fmla="*/ 97 h 167"/>
                <a:gd name="T92" fmla="*/ 20 w 126"/>
                <a:gd name="T93" fmla="*/ 111 h 167"/>
                <a:gd name="T94" fmla="*/ 15 w 126"/>
                <a:gd name="T95" fmla="*/ 127 h 167"/>
                <a:gd name="T96" fmla="*/ 13 w 126"/>
                <a:gd name="T97" fmla="*/ 143 h 167"/>
                <a:gd name="T98" fmla="*/ 12 w 126"/>
                <a:gd name="T99" fmla="*/ 161 h 167"/>
                <a:gd name="T100" fmla="*/ 12 w 126"/>
                <a:gd name="T101" fmla="*/ 161 h 167"/>
                <a:gd name="T102" fmla="*/ 12 w 126"/>
                <a:gd name="T103" fmla="*/ 164 h 167"/>
                <a:gd name="T104" fmla="*/ 11 w 126"/>
                <a:gd name="T105" fmla="*/ 165 h 167"/>
                <a:gd name="T106" fmla="*/ 8 w 126"/>
                <a:gd name="T107" fmla="*/ 166 h 167"/>
                <a:gd name="T108" fmla="*/ 6 w 126"/>
                <a:gd name="T109" fmla="*/ 167 h 167"/>
                <a:gd name="T110" fmla="*/ 6 w 126"/>
                <a:gd name="T111"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 h="167">
                  <a:moveTo>
                    <a:pt x="6" y="167"/>
                  </a:moveTo>
                  <a:lnTo>
                    <a:pt x="6" y="167"/>
                  </a:lnTo>
                  <a:lnTo>
                    <a:pt x="4" y="166"/>
                  </a:lnTo>
                  <a:lnTo>
                    <a:pt x="3" y="165"/>
                  </a:lnTo>
                  <a:lnTo>
                    <a:pt x="1" y="164"/>
                  </a:lnTo>
                  <a:lnTo>
                    <a:pt x="0" y="161"/>
                  </a:lnTo>
                  <a:lnTo>
                    <a:pt x="0" y="161"/>
                  </a:lnTo>
                  <a:lnTo>
                    <a:pt x="1" y="142"/>
                  </a:lnTo>
                  <a:lnTo>
                    <a:pt x="4" y="125"/>
                  </a:lnTo>
                  <a:lnTo>
                    <a:pt x="8" y="107"/>
                  </a:lnTo>
                  <a:lnTo>
                    <a:pt x="14" y="92"/>
                  </a:lnTo>
                  <a:lnTo>
                    <a:pt x="21" y="77"/>
                  </a:lnTo>
                  <a:lnTo>
                    <a:pt x="29" y="65"/>
                  </a:lnTo>
                  <a:lnTo>
                    <a:pt x="38" y="52"/>
                  </a:lnTo>
                  <a:lnTo>
                    <a:pt x="48" y="42"/>
                  </a:lnTo>
                  <a:lnTo>
                    <a:pt x="57" y="31"/>
                  </a:lnTo>
                  <a:lnTo>
                    <a:pt x="67" y="23"/>
                  </a:lnTo>
                  <a:lnTo>
                    <a:pt x="77" y="16"/>
                  </a:lnTo>
                  <a:lnTo>
                    <a:pt x="87" y="10"/>
                  </a:lnTo>
                  <a:lnTo>
                    <a:pt x="97" y="6"/>
                  </a:lnTo>
                  <a:lnTo>
                    <a:pt x="105" y="2"/>
                  </a:lnTo>
                  <a:lnTo>
                    <a:pt x="113" y="1"/>
                  </a:lnTo>
                  <a:lnTo>
                    <a:pt x="121" y="0"/>
                  </a:lnTo>
                  <a:lnTo>
                    <a:pt x="121" y="0"/>
                  </a:lnTo>
                  <a:lnTo>
                    <a:pt x="122" y="0"/>
                  </a:lnTo>
                  <a:lnTo>
                    <a:pt x="125" y="1"/>
                  </a:lnTo>
                  <a:lnTo>
                    <a:pt x="126" y="4"/>
                  </a:lnTo>
                  <a:lnTo>
                    <a:pt x="126" y="6"/>
                  </a:lnTo>
                  <a:lnTo>
                    <a:pt x="126" y="6"/>
                  </a:lnTo>
                  <a:lnTo>
                    <a:pt x="126" y="8"/>
                  </a:lnTo>
                  <a:lnTo>
                    <a:pt x="125" y="9"/>
                  </a:lnTo>
                  <a:lnTo>
                    <a:pt x="122" y="10"/>
                  </a:lnTo>
                  <a:lnTo>
                    <a:pt x="121" y="12"/>
                  </a:lnTo>
                  <a:lnTo>
                    <a:pt x="121" y="12"/>
                  </a:lnTo>
                  <a:lnTo>
                    <a:pt x="114" y="12"/>
                  </a:lnTo>
                  <a:lnTo>
                    <a:pt x="107" y="14"/>
                  </a:lnTo>
                  <a:lnTo>
                    <a:pt x="100" y="17"/>
                  </a:lnTo>
                  <a:lnTo>
                    <a:pt x="92" y="21"/>
                  </a:lnTo>
                  <a:lnTo>
                    <a:pt x="83" y="27"/>
                  </a:lnTo>
                  <a:lnTo>
                    <a:pt x="74" y="32"/>
                  </a:lnTo>
                  <a:lnTo>
                    <a:pt x="65" y="40"/>
                  </a:lnTo>
                  <a:lnTo>
                    <a:pt x="56" y="50"/>
                  </a:lnTo>
                  <a:lnTo>
                    <a:pt x="48" y="60"/>
                  </a:lnTo>
                  <a:lnTo>
                    <a:pt x="39" y="70"/>
                  </a:lnTo>
                  <a:lnTo>
                    <a:pt x="31" y="83"/>
                  </a:lnTo>
                  <a:lnTo>
                    <a:pt x="24" y="97"/>
                  </a:lnTo>
                  <a:lnTo>
                    <a:pt x="20" y="111"/>
                  </a:lnTo>
                  <a:lnTo>
                    <a:pt x="15" y="127"/>
                  </a:lnTo>
                  <a:lnTo>
                    <a:pt x="13" y="143"/>
                  </a:lnTo>
                  <a:lnTo>
                    <a:pt x="12" y="161"/>
                  </a:lnTo>
                  <a:lnTo>
                    <a:pt x="12" y="161"/>
                  </a:lnTo>
                  <a:lnTo>
                    <a:pt x="12" y="164"/>
                  </a:lnTo>
                  <a:lnTo>
                    <a:pt x="11" y="165"/>
                  </a:lnTo>
                  <a:lnTo>
                    <a:pt x="8" y="166"/>
                  </a:lnTo>
                  <a:lnTo>
                    <a:pt x="6" y="167"/>
                  </a:lnTo>
                  <a:lnTo>
                    <a:pt x="6" y="16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Tree>
    <p:extLst>
      <p:ext uri="{BB962C8B-B14F-4D97-AF65-F5344CB8AC3E}">
        <p14:creationId xmlns:p14="http://schemas.microsoft.com/office/powerpoint/2010/main" xmlns="" val="17296117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achine Learning PPT 3">
    <p:spTree>
      <p:nvGrpSpPr>
        <p:cNvPr id="1" name=""/>
        <p:cNvGrpSpPr/>
        <p:nvPr/>
      </p:nvGrpSpPr>
      <p:grpSpPr>
        <a:xfrm>
          <a:off x="0" y="0"/>
          <a:ext cx="0" cy="0"/>
          <a:chOff x="0" y="0"/>
          <a:chExt cx="0" cy="0"/>
        </a:xfrm>
      </p:grpSpPr>
      <p:sp>
        <p:nvSpPr>
          <p:cNvPr id="64" name="Freeform 12"/>
          <p:cNvSpPr/>
          <p:nvPr userDrawn="1"/>
        </p:nvSpPr>
        <p:spPr bwMode="auto">
          <a:xfrm rot="5400000">
            <a:off x="-1642851"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 name="Title 1"/>
          <p:cNvSpPr>
            <a:spLocks noGrp="1"/>
          </p:cNvSpPr>
          <p:nvPr>
            <p:ph type="title" hasCustomPrompt="1"/>
          </p:nvPr>
        </p:nvSpPr>
        <p:spPr>
          <a:xfrm>
            <a:off x="1857798" y="915566"/>
            <a:ext cx="6829002" cy="857250"/>
          </a:xfrm>
        </p:spPr>
        <p:txBody>
          <a:bodyPr/>
          <a:lstStyle>
            <a:lvl1pPr algn="l">
              <a:defRPr baseline="0"/>
            </a:lvl1pPr>
          </a:lstStyle>
          <a:p>
            <a:r>
              <a:rPr lang="en-US"/>
              <a:t>Insert your title here</a:t>
            </a:r>
            <a:endParaRPr lang="en-US" noProof="0"/>
          </a:p>
        </p:txBody>
      </p:sp>
      <p:sp>
        <p:nvSpPr>
          <p:cNvPr id="3" name="Date Placeholder 2"/>
          <p:cNvSpPr>
            <a:spLocks noGrp="1"/>
          </p:cNvSpPr>
          <p:nvPr>
            <p:ph type="dt" sz="half" idx="10"/>
          </p:nvPr>
        </p:nvSpPr>
        <p:spPr/>
        <p:txBody>
          <a:bodyPr/>
          <a:lstStyle>
            <a:lvl1pPr>
              <a:defRPr>
                <a:solidFill>
                  <a:schemeClr val="bg1">
                    <a:lumMod val="50000"/>
                  </a:schemeClr>
                </a:solidFill>
              </a:defRPr>
            </a:lvl1pPr>
          </a:lstStyle>
          <a:p>
            <a:fld id="{FFF30096-E2FA-4C53-8FFA-C198FACBBC31}" type="datetimeFigureOut">
              <a:rPr lang="en-US" smtClean="0"/>
              <a:pPr/>
              <a:t>2/16/2023</a:t>
            </a:fld>
            <a:endParaRPr lang="en-US"/>
          </a:p>
        </p:txBody>
      </p:sp>
      <p:sp>
        <p:nvSpPr>
          <p:cNvPr id="4" name="Footer Placeholder 3"/>
          <p:cNvSpPr>
            <a:spLocks noGrp="1"/>
          </p:cNvSpPr>
          <p:nvPr>
            <p:ph type="ftr" sz="quarter" idx="11"/>
          </p:nvPr>
        </p:nvSpPr>
        <p:spPr/>
        <p:txBody>
          <a:bodyPr/>
          <a:lstStyle>
            <a:lvl1pPr>
              <a:defRPr>
                <a:solidFill>
                  <a:schemeClr val="bg1">
                    <a:lumMod val="50000"/>
                  </a:schemeClr>
                </a:solidFill>
              </a:defRPr>
            </a:lvl1pPr>
          </a:lstStyle>
          <a:p>
            <a:endParaRPr lang="en-US"/>
          </a:p>
        </p:txBody>
      </p:sp>
      <p:sp>
        <p:nvSpPr>
          <p:cNvPr id="5" name="Slide Number Placeholder 4"/>
          <p:cNvSpPr>
            <a:spLocks noGrp="1"/>
          </p:cNvSpPr>
          <p:nvPr>
            <p:ph type="sldNum" sz="quarter" idx="12"/>
          </p:nvPr>
        </p:nvSpPr>
        <p:spPr/>
        <p:txBody>
          <a:bodyPr/>
          <a:lstStyle>
            <a:lvl1pPr>
              <a:defRPr>
                <a:solidFill>
                  <a:schemeClr val="bg1">
                    <a:lumMod val="50000"/>
                  </a:schemeClr>
                </a:solidFill>
              </a:defRPr>
            </a:lvl1pPr>
          </a:lstStyle>
          <a:p>
            <a:fld id="{BE6EB2CE-F8EE-47A0-A8D1-750600A29654}" type="slidenum">
              <a:rPr lang="en-US" smtClean="0"/>
              <a:pPr/>
              <a:t>‹#›</a:t>
            </a:fld>
            <a:endParaRPr lang="en-US"/>
          </a:p>
        </p:txBody>
      </p:sp>
      <p:sp>
        <p:nvSpPr>
          <p:cNvPr id="63" name="Rectangle 11"/>
          <p:cNvSpPr>
            <a:spLocks noChangeArrowheads="1"/>
          </p:cNvSpPr>
          <p:nvPr userDrawn="1"/>
        </p:nvSpPr>
        <p:spPr bwMode="auto">
          <a:xfrm>
            <a:off x="3175" y="4805363"/>
            <a:ext cx="4763" cy="338138"/>
          </a:xfrm>
          <a:prstGeom prst="rect">
            <a:avLst/>
          </a:prstGeom>
          <a:solidFill>
            <a:srgbClr val="E7E9E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lumMod val="50000"/>
                </a:schemeClr>
              </a:solidFill>
            </a:endParaRPr>
          </a:p>
        </p:txBody>
      </p:sp>
      <p:sp>
        <p:nvSpPr>
          <p:cNvPr id="111" name="Text Placeholder 4"/>
          <p:cNvSpPr>
            <a:spLocks noGrp="1"/>
          </p:cNvSpPr>
          <p:nvPr>
            <p:ph type="body" sz="quarter" idx="35" hasCustomPrompt="1"/>
          </p:nvPr>
        </p:nvSpPr>
        <p:spPr>
          <a:xfrm>
            <a:off x="1857798" y="2057202"/>
            <a:ext cx="6818658" cy="2448272"/>
          </a:xfrm>
        </p:spPr>
        <p:txBody>
          <a:bodyPr anchor="t">
            <a:noAutofit/>
          </a:bodyPr>
          <a:lstStyle>
            <a:lvl1pPr marL="0" marR="0" indent="0" algn="l" defTabSz="914400" rtl="0" eaLnBrk="1" fontAlgn="auto" latinLnBrk="0" hangingPunct="1">
              <a:lnSpc>
                <a:spcPct val="100000"/>
              </a:lnSpc>
              <a:spcBef>
                <a:spcPct val="20000"/>
              </a:spcBef>
              <a:spcAft>
                <a:spcPct val="0"/>
              </a:spcAft>
              <a:buClrTx/>
              <a:buSzTx/>
              <a:buFont typeface="Arial" pitchFamily="34" charset="0"/>
              <a:buNone/>
              <a:defRPr sz="2200">
                <a:solidFill>
                  <a:schemeClr val="tx1"/>
                </a:solidFill>
              </a:defRPr>
            </a:lvl1pPr>
          </a:lstStyle>
          <a:p>
            <a:r>
              <a:rPr lang="en-US"/>
              <a:t>Ut enim ad minim veniam, quis nostrud exercitation ullamco laboris nisi ut aliquip ex ea commodo consequat.</a:t>
            </a:r>
          </a:p>
          <a:p>
            <a:endParaRPr lang="en-US"/>
          </a:p>
          <a:p>
            <a:r>
              <a:rPr lang="en-US"/>
              <a:t>Lorem ipsum dolor sit amet, consectetur adipisicing elit, sed do eiusmod tempor incididunt ut labore et dolore magna aliqua. </a:t>
            </a:r>
          </a:p>
          <a:p>
            <a:endParaRPr lang="en-US"/>
          </a:p>
        </p:txBody>
      </p:sp>
    </p:spTree>
    <p:extLst>
      <p:ext uri="{BB962C8B-B14F-4D97-AF65-F5344CB8AC3E}">
        <p14:creationId xmlns:p14="http://schemas.microsoft.com/office/powerpoint/2010/main" xmlns="" val="3517996715"/>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achine Learning PPT 4">
    <p:bg>
      <p:bgPr>
        <a:blipFill dpi="0" rotWithShape="1">
          <a:blip r:embed="rId2">
            <a:lum/>
          </a:blip>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lumMod val="50000"/>
                  </a:schemeClr>
                </a:solidFill>
              </a:defRPr>
            </a:lvl1pPr>
          </a:lstStyle>
          <a:p>
            <a:fld id="{FFF30096-E2FA-4C53-8FFA-C198FACBBC31}" type="datetimeFigureOut">
              <a:rPr lang="en-US" smtClean="0"/>
              <a:pPr/>
              <a:t>2/16/2023</a:t>
            </a:fld>
            <a:endParaRPr lang="en-US"/>
          </a:p>
        </p:txBody>
      </p:sp>
      <p:sp>
        <p:nvSpPr>
          <p:cNvPr id="4" name="Footer Placeholder 3"/>
          <p:cNvSpPr>
            <a:spLocks noGrp="1"/>
          </p:cNvSpPr>
          <p:nvPr>
            <p:ph type="ftr" sz="quarter" idx="11"/>
          </p:nvPr>
        </p:nvSpPr>
        <p:spPr/>
        <p:txBody>
          <a:bodyPr/>
          <a:lstStyle>
            <a:lvl1pPr>
              <a:defRPr>
                <a:solidFill>
                  <a:schemeClr val="bg1">
                    <a:lumMod val="50000"/>
                  </a:schemeClr>
                </a:solidFill>
              </a:defRPr>
            </a:lvl1pPr>
          </a:lstStyle>
          <a:p>
            <a:endParaRPr lang="en-US"/>
          </a:p>
        </p:txBody>
      </p:sp>
      <p:sp>
        <p:nvSpPr>
          <p:cNvPr id="5" name="Slide Number Placeholder 4"/>
          <p:cNvSpPr>
            <a:spLocks noGrp="1"/>
          </p:cNvSpPr>
          <p:nvPr>
            <p:ph type="sldNum" sz="quarter" idx="12"/>
          </p:nvPr>
        </p:nvSpPr>
        <p:spPr/>
        <p:txBody>
          <a:bodyPr/>
          <a:lstStyle>
            <a:lvl1pPr>
              <a:defRPr>
                <a:solidFill>
                  <a:schemeClr val="bg1">
                    <a:lumMod val="50000"/>
                  </a:schemeClr>
                </a:solidFill>
              </a:defRPr>
            </a:lvl1pPr>
          </a:lstStyle>
          <a:p>
            <a:fld id="{BE6EB2CE-F8EE-47A0-A8D1-750600A29654}" type="slidenum">
              <a:rPr lang="en-US" smtClean="0"/>
              <a:pPr/>
              <a:t>‹#›</a:t>
            </a:fld>
            <a:endParaRPr lang="en-US"/>
          </a:p>
        </p:txBody>
      </p:sp>
      <p:sp>
        <p:nvSpPr>
          <p:cNvPr id="63" name="Rectangle 11"/>
          <p:cNvSpPr>
            <a:spLocks noChangeArrowheads="1"/>
          </p:cNvSpPr>
          <p:nvPr userDrawn="1"/>
        </p:nvSpPr>
        <p:spPr bwMode="auto">
          <a:xfrm>
            <a:off x="3175" y="4805363"/>
            <a:ext cx="4763" cy="338138"/>
          </a:xfrm>
          <a:prstGeom prst="rect">
            <a:avLst/>
          </a:prstGeom>
          <a:solidFill>
            <a:srgbClr val="E7E9E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lumMod val="50000"/>
                </a:schemeClr>
              </a:solidFill>
            </a:endParaRPr>
          </a:p>
        </p:txBody>
      </p:sp>
      <p:sp>
        <p:nvSpPr>
          <p:cNvPr id="196" name="Title 1"/>
          <p:cNvSpPr>
            <a:spLocks noGrp="1"/>
          </p:cNvSpPr>
          <p:nvPr>
            <p:ph type="title" hasCustomPrompt="1"/>
          </p:nvPr>
        </p:nvSpPr>
        <p:spPr>
          <a:xfrm>
            <a:off x="457200" y="205978"/>
            <a:ext cx="8229600" cy="857250"/>
          </a:xfrm>
        </p:spPr>
        <p:txBody>
          <a:bodyPr/>
          <a:lstStyle>
            <a:lvl1pPr>
              <a:defRPr baseline="0"/>
            </a:lvl1pPr>
          </a:lstStyle>
          <a:p>
            <a:r>
              <a:rPr lang="en-US"/>
              <a:t>Insert your title here</a:t>
            </a:r>
            <a:endParaRPr lang="en-US" noProof="0"/>
          </a:p>
        </p:txBody>
      </p:sp>
      <p:sp>
        <p:nvSpPr>
          <p:cNvPr id="53" name="Freeform 5"/>
          <p:cNvSpPr/>
          <p:nvPr userDrawn="1"/>
        </p:nvSpPr>
        <p:spPr bwMode="auto">
          <a:xfrm>
            <a:off x="6622372" y="2973749"/>
            <a:ext cx="297541" cy="337384"/>
          </a:xfrm>
          <a:custGeom>
            <a:avLst/>
            <a:gdLst>
              <a:gd name="T0" fmla="*/ 1838 w 1852"/>
              <a:gd name="T1" fmla="*/ 982 h 2400"/>
              <a:gd name="T2" fmla="*/ 1768 w 1852"/>
              <a:gd name="T3" fmla="*/ 1244 h 2400"/>
              <a:gd name="T4" fmla="*/ 1646 w 1852"/>
              <a:gd name="T5" fmla="*/ 1460 h 2400"/>
              <a:gd name="T6" fmla="*/ 1478 w 1852"/>
              <a:gd name="T7" fmla="*/ 1618 h 2400"/>
              <a:gd name="T8" fmla="*/ 1270 w 1852"/>
              <a:gd name="T9" fmla="*/ 1710 h 2400"/>
              <a:gd name="T10" fmla="*/ 1082 w 1852"/>
              <a:gd name="T11" fmla="*/ 1726 h 2400"/>
              <a:gd name="T12" fmla="*/ 928 w 1852"/>
              <a:gd name="T13" fmla="*/ 1688 h 2400"/>
              <a:gd name="T14" fmla="*/ 810 w 1852"/>
              <a:gd name="T15" fmla="*/ 1606 h 2400"/>
              <a:gd name="T16" fmla="*/ 678 w 1852"/>
              <a:gd name="T17" fmla="*/ 1934 h 2400"/>
              <a:gd name="T18" fmla="*/ 570 w 1852"/>
              <a:gd name="T19" fmla="*/ 2128 h 2400"/>
              <a:gd name="T20" fmla="*/ 378 w 1852"/>
              <a:gd name="T21" fmla="*/ 2330 h 2400"/>
              <a:gd name="T22" fmla="*/ 402 w 1852"/>
              <a:gd name="T23" fmla="*/ 1854 h 2400"/>
              <a:gd name="T24" fmla="*/ 556 w 1852"/>
              <a:gd name="T25" fmla="*/ 1046 h 2400"/>
              <a:gd name="T26" fmla="*/ 536 w 1852"/>
              <a:gd name="T27" fmla="*/ 850 h 2400"/>
              <a:gd name="T28" fmla="*/ 594 w 1852"/>
              <a:gd name="T29" fmla="*/ 660 h 2400"/>
              <a:gd name="T30" fmla="*/ 720 w 1852"/>
              <a:gd name="T31" fmla="*/ 548 h 2400"/>
              <a:gd name="T32" fmla="*/ 844 w 1852"/>
              <a:gd name="T33" fmla="*/ 536 h 2400"/>
              <a:gd name="T34" fmla="*/ 940 w 1852"/>
              <a:gd name="T35" fmla="*/ 594 h 2400"/>
              <a:gd name="T36" fmla="*/ 982 w 1852"/>
              <a:gd name="T37" fmla="*/ 698 h 2400"/>
              <a:gd name="T38" fmla="*/ 972 w 1852"/>
              <a:gd name="T39" fmla="*/ 844 h 2400"/>
              <a:gd name="T40" fmla="*/ 864 w 1852"/>
              <a:gd name="T41" fmla="*/ 1226 h 2400"/>
              <a:gd name="T42" fmla="*/ 880 w 1852"/>
              <a:gd name="T43" fmla="*/ 1374 h 2400"/>
              <a:gd name="T44" fmla="*/ 980 w 1852"/>
              <a:gd name="T45" fmla="*/ 1470 h 2400"/>
              <a:gd name="T46" fmla="*/ 1104 w 1852"/>
              <a:gd name="T47" fmla="*/ 1490 h 2400"/>
              <a:gd name="T48" fmla="*/ 1238 w 1852"/>
              <a:gd name="T49" fmla="*/ 1446 h 2400"/>
              <a:gd name="T50" fmla="*/ 1350 w 1852"/>
              <a:gd name="T51" fmla="*/ 1344 h 2400"/>
              <a:gd name="T52" fmla="*/ 1446 w 1852"/>
              <a:gd name="T53" fmla="*/ 1166 h 2400"/>
              <a:gd name="T54" fmla="*/ 1516 w 1852"/>
              <a:gd name="T55" fmla="*/ 760 h 2400"/>
              <a:gd name="T56" fmla="*/ 1502 w 1852"/>
              <a:gd name="T57" fmla="*/ 626 h 2400"/>
              <a:gd name="T58" fmla="*/ 1446 w 1852"/>
              <a:gd name="T59" fmla="*/ 482 h 2400"/>
              <a:gd name="T60" fmla="*/ 1350 w 1852"/>
              <a:gd name="T61" fmla="*/ 368 h 2400"/>
              <a:gd name="T62" fmla="*/ 1216 w 1852"/>
              <a:gd name="T63" fmla="*/ 284 h 2400"/>
              <a:gd name="T64" fmla="*/ 1044 w 1852"/>
              <a:gd name="T65" fmla="*/ 240 h 2400"/>
              <a:gd name="T66" fmla="*/ 868 w 1852"/>
              <a:gd name="T67" fmla="*/ 238 h 2400"/>
              <a:gd name="T68" fmla="*/ 662 w 1852"/>
              <a:gd name="T69" fmla="*/ 288 h 2400"/>
              <a:gd name="T70" fmla="*/ 496 w 1852"/>
              <a:gd name="T71" fmla="*/ 390 h 2400"/>
              <a:gd name="T72" fmla="*/ 372 w 1852"/>
              <a:gd name="T73" fmla="*/ 532 h 2400"/>
              <a:gd name="T74" fmla="*/ 294 w 1852"/>
              <a:gd name="T75" fmla="*/ 702 h 2400"/>
              <a:gd name="T76" fmla="*/ 268 w 1852"/>
              <a:gd name="T77" fmla="*/ 892 h 2400"/>
              <a:gd name="T78" fmla="*/ 306 w 1852"/>
              <a:gd name="T79" fmla="*/ 1078 h 2400"/>
              <a:gd name="T80" fmla="*/ 378 w 1852"/>
              <a:gd name="T81" fmla="*/ 1190 h 2400"/>
              <a:gd name="T82" fmla="*/ 350 w 1852"/>
              <a:gd name="T83" fmla="*/ 1348 h 2400"/>
              <a:gd name="T84" fmla="*/ 314 w 1852"/>
              <a:gd name="T85" fmla="*/ 1386 h 2400"/>
              <a:gd name="T86" fmla="*/ 214 w 1852"/>
              <a:gd name="T87" fmla="*/ 1348 h 2400"/>
              <a:gd name="T88" fmla="*/ 70 w 1852"/>
              <a:gd name="T89" fmla="*/ 1180 h 2400"/>
              <a:gd name="T90" fmla="*/ 4 w 1852"/>
              <a:gd name="T91" fmla="*/ 944 h 2400"/>
              <a:gd name="T92" fmla="*/ 10 w 1852"/>
              <a:gd name="T93" fmla="*/ 746 h 2400"/>
              <a:gd name="T94" fmla="*/ 78 w 1852"/>
              <a:gd name="T95" fmla="*/ 522 h 2400"/>
              <a:gd name="T96" fmla="*/ 216 w 1852"/>
              <a:gd name="T97" fmla="*/ 314 h 2400"/>
              <a:gd name="T98" fmla="*/ 424 w 1852"/>
              <a:gd name="T99" fmla="*/ 144 h 2400"/>
              <a:gd name="T100" fmla="*/ 700 w 1852"/>
              <a:gd name="T101" fmla="*/ 32 h 2400"/>
              <a:gd name="T102" fmla="*/ 982 w 1852"/>
              <a:gd name="T103" fmla="*/ 0 h 2400"/>
              <a:gd name="T104" fmla="*/ 1258 w 1852"/>
              <a:gd name="T105" fmla="*/ 38 h 2400"/>
              <a:gd name="T106" fmla="*/ 1488 w 1852"/>
              <a:gd name="T107" fmla="*/ 142 h 2400"/>
              <a:gd name="T108" fmla="*/ 1668 w 1852"/>
              <a:gd name="T109" fmla="*/ 298 h 2400"/>
              <a:gd name="T110" fmla="*/ 1790 w 1852"/>
              <a:gd name="T111" fmla="*/ 492 h 2400"/>
              <a:gd name="T112" fmla="*/ 1848 w 1852"/>
              <a:gd name="T113" fmla="*/ 710 h 2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51" h="2400">
                <a:moveTo>
                  <a:pt x="1852" y="786"/>
                </a:moveTo>
                <a:lnTo>
                  <a:pt x="1852" y="786"/>
                </a:lnTo>
                <a:lnTo>
                  <a:pt x="1850" y="836"/>
                </a:lnTo>
                <a:lnTo>
                  <a:pt x="1848" y="886"/>
                </a:lnTo>
                <a:lnTo>
                  <a:pt x="1844" y="934"/>
                </a:lnTo>
                <a:lnTo>
                  <a:pt x="1838" y="982"/>
                </a:lnTo>
                <a:lnTo>
                  <a:pt x="1830" y="1028"/>
                </a:lnTo>
                <a:lnTo>
                  <a:pt x="1822" y="1074"/>
                </a:lnTo>
                <a:lnTo>
                  <a:pt x="1810" y="1118"/>
                </a:lnTo>
                <a:lnTo>
                  <a:pt x="1798" y="1160"/>
                </a:lnTo>
                <a:lnTo>
                  <a:pt x="1784" y="1202"/>
                </a:lnTo>
                <a:lnTo>
                  <a:pt x="1768" y="1244"/>
                </a:lnTo>
                <a:lnTo>
                  <a:pt x="1752" y="1284"/>
                </a:lnTo>
                <a:lnTo>
                  <a:pt x="1734" y="1322"/>
                </a:lnTo>
                <a:lnTo>
                  <a:pt x="1714" y="1358"/>
                </a:lnTo>
                <a:lnTo>
                  <a:pt x="1692" y="1394"/>
                </a:lnTo>
                <a:lnTo>
                  <a:pt x="1670" y="1426"/>
                </a:lnTo>
                <a:lnTo>
                  <a:pt x="1646" y="1460"/>
                </a:lnTo>
                <a:lnTo>
                  <a:pt x="1622" y="1490"/>
                </a:lnTo>
                <a:lnTo>
                  <a:pt x="1596" y="1520"/>
                </a:lnTo>
                <a:lnTo>
                  <a:pt x="1568" y="1546"/>
                </a:lnTo>
                <a:lnTo>
                  <a:pt x="1538" y="1572"/>
                </a:lnTo>
                <a:lnTo>
                  <a:pt x="1510" y="1596"/>
                </a:lnTo>
                <a:lnTo>
                  <a:pt x="1478" y="1618"/>
                </a:lnTo>
                <a:lnTo>
                  <a:pt x="1446" y="1638"/>
                </a:lnTo>
                <a:lnTo>
                  <a:pt x="1412" y="1656"/>
                </a:lnTo>
                <a:lnTo>
                  <a:pt x="1378" y="1672"/>
                </a:lnTo>
                <a:lnTo>
                  <a:pt x="1342" y="1688"/>
                </a:lnTo>
                <a:lnTo>
                  <a:pt x="1306" y="1700"/>
                </a:lnTo>
                <a:lnTo>
                  <a:pt x="1270" y="1710"/>
                </a:lnTo>
                <a:lnTo>
                  <a:pt x="1230" y="1718"/>
                </a:lnTo>
                <a:lnTo>
                  <a:pt x="1192" y="1724"/>
                </a:lnTo>
                <a:lnTo>
                  <a:pt x="1152" y="1726"/>
                </a:lnTo>
                <a:lnTo>
                  <a:pt x="1110" y="1728"/>
                </a:lnTo>
                <a:lnTo>
                  <a:pt x="1110" y="1728"/>
                </a:lnTo>
                <a:lnTo>
                  <a:pt x="1082" y="1726"/>
                </a:lnTo>
                <a:lnTo>
                  <a:pt x="1056" y="1724"/>
                </a:lnTo>
                <a:lnTo>
                  <a:pt x="1028" y="1720"/>
                </a:lnTo>
                <a:lnTo>
                  <a:pt x="1002" y="1714"/>
                </a:lnTo>
                <a:lnTo>
                  <a:pt x="976" y="1706"/>
                </a:lnTo>
                <a:lnTo>
                  <a:pt x="952" y="1698"/>
                </a:lnTo>
                <a:lnTo>
                  <a:pt x="928" y="1688"/>
                </a:lnTo>
                <a:lnTo>
                  <a:pt x="904" y="1676"/>
                </a:lnTo>
                <a:lnTo>
                  <a:pt x="884" y="1664"/>
                </a:lnTo>
                <a:lnTo>
                  <a:pt x="862" y="1650"/>
                </a:lnTo>
                <a:lnTo>
                  <a:pt x="844" y="1636"/>
                </a:lnTo>
                <a:lnTo>
                  <a:pt x="826" y="1622"/>
                </a:lnTo>
                <a:lnTo>
                  <a:pt x="810" y="1606"/>
                </a:lnTo>
                <a:lnTo>
                  <a:pt x="796" y="1590"/>
                </a:lnTo>
                <a:lnTo>
                  <a:pt x="784" y="1574"/>
                </a:lnTo>
                <a:lnTo>
                  <a:pt x="774" y="1556"/>
                </a:lnTo>
                <a:lnTo>
                  <a:pt x="774" y="1556"/>
                </a:lnTo>
                <a:lnTo>
                  <a:pt x="732" y="1722"/>
                </a:lnTo>
                <a:lnTo>
                  <a:pt x="678" y="1934"/>
                </a:lnTo>
                <a:lnTo>
                  <a:pt x="678" y="1934"/>
                </a:lnTo>
                <a:lnTo>
                  <a:pt x="670" y="1956"/>
                </a:lnTo>
                <a:lnTo>
                  <a:pt x="658" y="1984"/>
                </a:lnTo>
                <a:lnTo>
                  <a:pt x="640" y="2016"/>
                </a:lnTo>
                <a:lnTo>
                  <a:pt x="620" y="2052"/>
                </a:lnTo>
                <a:lnTo>
                  <a:pt x="570" y="2128"/>
                </a:lnTo>
                <a:lnTo>
                  <a:pt x="518" y="2206"/>
                </a:lnTo>
                <a:lnTo>
                  <a:pt x="466" y="2280"/>
                </a:lnTo>
                <a:lnTo>
                  <a:pt x="420" y="2342"/>
                </a:lnTo>
                <a:lnTo>
                  <a:pt x="378" y="2400"/>
                </a:lnTo>
                <a:lnTo>
                  <a:pt x="378" y="2400"/>
                </a:lnTo>
                <a:lnTo>
                  <a:pt x="378" y="2330"/>
                </a:lnTo>
                <a:lnTo>
                  <a:pt x="380" y="2166"/>
                </a:lnTo>
                <a:lnTo>
                  <a:pt x="384" y="2072"/>
                </a:lnTo>
                <a:lnTo>
                  <a:pt x="388" y="1984"/>
                </a:lnTo>
                <a:lnTo>
                  <a:pt x="394" y="1908"/>
                </a:lnTo>
                <a:lnTo>
                  <a:pt x="398" y="1878"/>
                </a:lnTo>
                <a:lnTo>
                  <a:pt x="402" y="1854"/>
                </a:lnTo>
                <a:lnTo>
                  <a:pt x="402" y="1854"/>
                </a:lnTo>
                <a:lnTo>
                  <a:pt x="578" y="1106"/>
                </a:lnTo>
                <a:lnTo>
                  <a:pt x="578" y="1106"/>
                </a:lnTo>
                <a:lnTo>
                  <a:pt x="572" y="1090"/>
                </a:lnTo>
                <a:lnTo>
                  <a:pt x="564" y="1070"/>
                </a:lnTo>
                <a:lnTo>
                  <a:pt x="556" y="1046"/>
                </a:lnTo>
                <a:lnTo>
                  <a:pt x="548" y="1014"/>
                </a:lnTo>
                <a:lnTo>
                  <a:pt x="542" y="976"/>
                </a:lnTo>
                <a:lnTo>
                  <a:pt x="536" y="934"/>
                </a:lnTo>
                <a:lnTo>
                  <a:pt x="534" y="888"/>
                </a:lnTo>
                <a:lnTo>
                  <a:pt x="534" y="888"/>
                </a:lnTo>
                <a:lnTo>
                  <a:pt x="536" y="850"/>
                </a:lnTo>
                <a:lnTo>
                  <a:pt x="540" y="814"/>
                </a:lnTo>
                <a:lnTo>
                  <a:pt x="546" y="780"/>
                </a:lnTo>
                <a:lnTo>
                  <a:pt x="556" y="746"/>
                </a:lnTo>
                <a:lnTo>
                  <a:pt x="566" y="716"/>
                </a:lnTo>
                <a:lnTo>
                  <a:pt x="580" y="686"/>
                </a:lnTo>
                <a:lnTo>
                  <a:pt x="594" y="660"/>
                </a:lnTo>
                <a:lnTo>
                  <a:pt x="612" y="634"/>
                </a:lnTo>
                <a:lnTo>
                  <a:pt x="630" y="612"/>
                </a:lnTo>
                <a:lnTo>
                  <a:pt x="652" y="592"/>
                </a:lnTo>
                <a:lnTo>
                  <a:pt x="674" y="574"/>
                </a:lnTo>
                <a:lnTo>
                  <a:pt x="696" y="560"/>
                </a:lnTo>
                <a:lnTo>
                  <a:pt x="720" y="548"/>
                </a:lnTo>
                <a:lnTo>
                  <a:pt x="746" y="540"/>
                </a:lnTo>
                <a:lnTo>
                  <a:pt x="772" y="534"/>
                </a:lnTo>
                <a:lnTo>
                  <a:pt x="800" y="532"/>
                </a:lnTo>
                <a:lnTo>
                  <a:pt x="800" y="532"/>
                </a:lnTo>
                <a:lnTo>
                  <a:pt x="822" y="534"/>
                </a:lnTo>
                <a:lnTo>
                  <a:pt x="844" y="536"/>
                </a:lnTo>
                <a:lnTo>
                  <a:pt x="864" y="542"/>
                </a:lnTo>
                <a:lnTo>
                  <a:pt x="882" y="550"/>
                </a:lnTo>
                <a:lnTo>
                  <a:pt x="898" y="558"/>
                </a:lnTo>
                <a:lnTo>
                  <a:pt x="914" y="568"/>
                </a:lnTo>
                <a:lnTo>
                  <a:pt x="926" y="580"/>
                </a:lnTo>
                <a:lnTo>
                  <a:pt x="940" y="594"/>
                </a:lnTo>
                <a:lnTo>
                  <a:pt x="950" y="608"/>
                </a:lnTo>
                <a:lnTo>
                  <a:pt x="960" y="624"/>
                </a:lnTo>
                <a:lnTo>
                  <a:pt x="968" y="642"/>
                </a:lnTo>
                <a:lnTo>
                  <a:pt x="974" y="660"/>
                </a:lnTo>
                <a:lnTo>
                  <a:pt x="978" y="678"/>
                </a:lnTo>
                <a:lnTo>
                  <a:pt x="982" y="698"/>
                </a:lnTo>
                <a:lnTo>
                  <a:pt x="984" y="718"/>
                </a:lnTo>
                <a:lnTo>
                  <a:pt x="984" y="738"/>
                </a:lnTo>
                <a:lnTo>
                  <a:pt x="984" y="738"/>
                </a:lnTo>
                <a:lnTo>
                  <a:pt x="984" y="762"/>
                </a:lnTo>
                <a:lnTo>
                  <a:pt x="982" y="788"/>
                </a:lnTo>
                <a:lnTo>
                  <a:pt x="972" y="844"/>
                </a:lnTo>
                <a:lnTo>
                  <a:pt x="958" y="902"/>
                </a:lnTo>
                <a:lnTo>
                  <a:pt x="940" y="964"/>
                </a:lnTo>
                <a:lnTo>
                  <a:pt x="900" y="1094"/>
                </a:lnTo>
                <a:lnTo>
                  <a:pt x="880" y="1160"/>
                </a:lnTo>
                <a:lnTo>
                  <a:pt x="864" y="1226"/>
                </a:lnTo>
                <a:lnTo>
                  <a:pt x="864" y="1226"/>
                </a:lnTo>
                <a:lnTo>
                  <a:pt x="858" y="1254"/>
                </a:lnTo>
                <a:lnTo>
                  <a:pt x="858" y="1280"/>
                </a:lnTo>
                <a:lnTo>
                  <a:pt x="858" y="1304"/>
                </a:lnTo>
                <a:lnTo>
                  <a:pt x="862" y="1328"/>
                </a:lnTo>
                <a:lnTo>
                  <a:pt x="870" y="1352"/>
                </a:lnTo>
                <a:lnTo>
                  <a:pt x="880" y="1374"/>
                </a:lnTo>
                <a:lnTo>
                  <a:pt x="892" y="1394"/>
                </a:lnTo>
                <a:lnTo>
                  <a:pt x="906" y="1414"/>
                </a:lnTo>
                <a:lnTo>
                  <a:pt x="922" y="1430"/>
                </a:lnTo>
                <a:lnTo>
                  <a:pt x="940" y="1446"/>
                </a:lnTo>
                <a:lnTo>
                  <a:pt x="960" y="1458"/>
                </a:lnTo>
                <a:lnTo>
                  <a:pt x="980" y="1470"/>
                </a:lnTo>
                <a:lnTo>
                  <a:pt x="1004" y="1478"/>
                </a:lnTo>
                <a:lnTo>
                  <a:pt x="1028" y="1486"/>
                </a:lnTo>
                <a:lnTo>
                  <a:pt x="1054" y="1490"/>
                </a:lnTo>
                <a:lnTo>
                  <a:pt x="1080" y="1490"/>
                </a:lnTo>
                <a:lnTo>
                  <a:pt x="1080" y="1490"/>
                </a:lnTo>
                <a:lnTo>
                  <a:pt x="1104" y="1490"/>
                </a:lnTo>
                <a:lnTo>
                  <a:pt x="1128" y="1486"/>
                </a:lnTo>
                <a:lnTo>
                  <a:pt x="1152" y="1482"/>
                </a:lnTo>
                <a:lnTo>
                  <a:pt x="1174" y="1476"/>
                </a:lnTo>
                <a:lnTo>
                  <a:pt x="1196" y="1468"/>
                </a:lnTo>
                <a:lnTo>
                  <a:pt x="1218" y="1458"/>
                </a:lnTo>
                <a:lnTo>
                  <a:pt x="1238" y="1446"/>
                </a:lnTo>
                <a:lnTo>
                  <a:pt x="1258" y="1432"/>
                </a:lnTo>
                <a:lnTo>
                  <a:pt x="1278" y="1418"/>
                </a:lnTo>
                <a:lnTo>
                  <a:pt x="1296" y="1402"/>
                </a:lnTo>
                <a:lnTo>
                  <a:pt x="1314" y="1384"/>
                </a:lnTo>
                <a:lnTo>
                  <a:pt x="1332" y="1364"/>
                </a:lnTo>
                <a:lnTo>
                  <a:pt x="1350" y="1344"/>
                </a:lnTo>
                <a:lnTo>
                  <a:pt x="1366" y="1322"/>
                </a:lnTo>
                <a:lnTo>
                  <a:pt x="1380" y="1298"/>
                </a:lnTo>
                <a:lnTo>
                  <a:pt x="1396" y="1274"/>
                </a:lnTo>
                <a:lnTo>
                  <a:pt x="1410" y="1248"/>
                </a:lnTo>
                <a:lnTo>
                  <a:pt x="1422" y="1222"/>
                </a:lnTo>
                <a:lnTo>
                  <a:pt x="1446" y="1166"/>
                </a:lnTo>
                <a:lnTo>
                  <a:pt x="1468" y="1106"/>
                </a:lnTo>
                <a:lnTo>
                  <a:pt x="1484" y="1042"/>
                </a:lnTo>
                <a:lnTo>
                  <a:pt x="1498" y="974"/>
                </a:lnTo>
                <a:lnTo>
                  <a:pt x="1508" y="906"/>
                </a:lnTo>
                <a:lnTo>
                  <a:pt x="1514" y="834"/>
                </a:lnTo>
                <a:lnTo>
                  <a:pt x="1516" y="760"/>
                </a:lnTo>
                <a:lnTo>
                  <a:pt x="1516" y="760"/>
                </a:lnTo>
                <a:lnTo>
                  <a:pt x="1516" y="732"/>
                </a:lnTo>
                <a:lnTo>
                  <a:pt x="1514" y="704"/>
                </a:lnTo>
                <a:lnTo>
                  <a:pt x="1510" y="678"/>
                </a:lnTo>
                <a:lnTo>
                  <a:pt x="1506" y="652"/>
                </a:lnTo>
                <a:lnTo>
                  <a:pt x="1502" y="626"/>
                </a:lnTo>
                <a:lnTo>
                  <a:pt x="1494" y="600"/>
                </a:lnTo>
                <a:lnTo>
                  <a:pt x="1486" y="576"/>
                </a:lnTo>
                <a:lnTo>
                  <a:pt x="1478" y="552"/>
                </a:lnTo>
                <a:lnTo>
                  <a:pt x="1468" y="528"/>
                </a:lnTo>
                <a:lnTo>
                  <a:pt x="1458" y="506"/>
                </a:lnTo>
                <a:lnTo>
                  <a:pt x="1446" y="482"/>
                </a:lnTo>
                <a:lnTo>
                  <a:pt x="1432" y="462"/>
                </a:lnTo>
                <a:lnTo>
                  <a:pt x="1418" y="442"/>
                </a:lnTo>
                <a:lnTo>
                  <a:pt x="1402" y="422"/>
                </a:lnTo>
                <a:lnTo>
                  <a:pt x="1386" y="402"/>
                </a:lnTo>
                <a:lnTo>
                  <a:pt x="1368" y="384"/>
                </a:lnTo>
                <a:lnTo>
                  <a:pt x="1350" y="368"/>
                </a:lnTo>
                <a:lnTo>
                  <a:pt x="1330" y="352"/>
                </a:lnTo>
                <a:lnTo>
                  <a:pt x="1310" y="336"/>
                </a:lnTo>
                <a:lnTo>
                  <a:pt x="1288" y="322"/>
                </a:lnTo>
                <a:lnTo>
                  <a:pt x="1264" y="308"/>
                </a:lnTo>
                <a:lnTo>
                  <a:pt x="1240" y="296"/>
                </a:lnTo>
                <a:lnTo>
                  <a:pt x="1216" y="284"/>
                </a:lnTo>
                <a:lnTo>
                  <a:pt x="1190" y="274"/>
                </a:lnTo>
                <a:lnTo>
                  <a:pt x="1162" y="264"/>
                </a:lnTo>
                <a:lnTo>
                  <a:pt x="1134" y="256"/>
                </a:lnTo>
                <a:lnTo>
                  <a:pt x="1104" y="250"/>
                </a:lnTo>
                <a:lnTo>
                  <a:pt x="1074" y="244"/>
                </a:lnTo>
                <a:lnTo>
                  <a:pt x="1044" y="240"/>
                </a:lnTo>
                <a:lnTo>
                  <a:pt x="1012" y="236"/>
                </a:lnTo>
                <a:lnTo>
                  <a:pt x="978" y="234"/>
                </a:lnTo>
                <a:lnTo>
                  <a:pt x="944" y="234"/>
                </a:lnTo>
                <a:lnTo>
                  <a:pt x="944" y="234"/>
                </a:lnTo>
                <a:lnTo>
                  <a:pt x="906" y="236"/>
                </a:lnTo>
                <a:lnTo>
                  <a:pt x="868" y="238"/>
                </a:lnTo>
                <a:lnTo>
                  <a:pt x="832" y="242"/>
                </a:lnTo>
                <a:lnTo>
                  <a:pt x="796" y="248"/>
                </a:lnTo>
                <a:lnTo>
                  <a:pt x="760" y="256"/>
                </a:lnTo>
                <a:lnTo>
                  <a:pt x="728" y="266"/>
                </a:lnTo>
                <a:lnTo>
                  <a:pt x="694" y="276"/>
                </a:lnTo>
                <a:lnTo>
                  <a:pt x="662" y="288"/>
                </a:lnTo>
                <a:lnTo>
                  <a:pt x="632" y="302"/>
                </a:lnTo>
                <a:lnTo>
                  <a:pt x="602" y="316"/>
                </a:lnTo>
                <a:lnTo>
                  <a:pt x="574" y="334"/>
                </a:lnTo>
                <a:lnTo>
                  <a:pt x="548" y="350"/>
                </a:lnTo>
                <a:lnTo>
                  <a:pt x="522" y="370"/>
                </a:lnTo>
                <a:lnTo>
                  <a:pt x="496" y="390"/>
                </a:lnTo>
                <a:lnTo>
                  <a:pt x="472" y="410"/>
                </a:lnTo>
                <a:lnTo>
                  <a:pt x="450" y="432"/>
                </a:lnTo>
                <a:lnTo>
                  <a:pt x="428" y="456"/>
                </a:lnTo>
                <a:lnTo>
                  <a:pt x="408" y="480"/>
                </a:lnTo>
                <a:lnTo>
                  <a:pt x="390" y="506"/>
                </a:lnTo>
                <a:lnTo>
                  <a:pt x="372" y="532"/>
                </a:lnTo>
                <a:lnTo>
                  <a:pt x="356" y="558"/>
                </a:lnTo>
                <a:lnTo>
                  <a:pt x="342" y="586"/>
                </a:lnTo>
                <a:lnTo>
                  <a:pt x="328" y="614"/>
                </a:lnTo>
                <a:lnTo>
                  <a:pt x="316" y="642"/>
                </a:lnTo>
                <a:lnTo>
                  <a:pt x="304" y="672"/>
                </a:lnTo>
                <a:lnTo>
                  <a:pt x="294" y="702"/>
                </a:lnTo>
                <a:lnTo>
                  <a:pt x="286" y="732"/>
                </a:lnTo>
                <a:lnTo>
                  <a:pt x="280" y="764"/>
                </a:lnTo>
                <a:lnTo>
                  <a:pt x="274" y="796"/>
                </a:lnTo>
                <a:lnTo>
                  <a:pt x="272" y="828"/>
                </a:lnTo>
                <a:lnTo>
                  <a:pt x="268" y="860"/>
                </a:lnTo>
                <a:lnTo>
                  <a:pt x="268" y="892"/>
                </a:lnTo>
                <a:lnTo>
                  <a:pt x="268" y="892"/>
                </a:lnTo>
                <a:lnTo>
                  <a:pt x="270" y="936"/>
                </a:lnTo>
                <a:lnTo>
                  <a:pt x="274" y="976"/>
                </a:lnTo>
                <a:lnTo>
                  <a:pt x="282" y="1012"/>
                </a:lnTo>
                <a:lnTo>
                  <a:pt x="292" y="1046"/>
                </a:lnTo>
                <a:lnTo>
                  <a:pt x="306" y="1078"/>
                </a:lnTo>
                <a:lnTo>
                  <a:pt x="322" y="1108"/>
                </a:lnTo>
                <a:lnTo>
                  <a:pt x="338" y="1136"/>
                </a:lnTo>
                <a:lnTo>
                  <a:pt x="358" y="1162"/>
                </a:lnTo>
                <a:lnTo>
                  <a:pt x="358" y="1162"/>
                </a:lnTo>
                <a:lnTo>
                  <a:pt x="374" y="1182"/>
                </a:lnTo>
                <a:lnTo>
                  <a:pt x="378" y="1190"/>
                </a:lnTo>
                <a:lnTo>
                  <a:pt x="382" y="1198"/>
                </a:lnTo>
                <a:lnTo>
                  <a:pt x="382" y="1206"/>
                </a:lnTo>
                <a:lnTo>
                  <a:pt x="382" y="1216"/>
                </a:lnTo>
                <a:lnTo>
                  <a:pt x="378" y="1238"/>
                </a:lnTo>
                <a:lnTo>
                  <a:pt x="378" y="1238"/>
                </a:lnTo>
                <a:lnTo>
                  <a:pt x="350" y="1348"/>
                </a:lnTo>
                <a:lnTo>
                  <a:pt x="350" y="1348"/>
                </a:lnTo>
                <a:lnTo>
                  <a:pt x="346" y="1360"/>
                </a:lnTo>
                <a:lnTo>
                  <a:pt x="340" y="1370"/>
                </a:lnTo>
                <a:lnTo>
                  <a:pt x="332" y="1378"/>
                </a:lnTo>
                <a:lnTo>
                  <a:pt x="324" y="1384"/>
                </a:lnTo>
                <a:lnTo>
                  <a:pt x="314" y="1386"/>
                </a:lnTo>
                <a:lnTo>
                  <a:pt x="304" y="1388"/>
                </a:lnTo>
                <a:lnTo>
                  <a:pt x="294" y="1386"/>
                </a:lnTo>
                <a:lnTo>
                  <a:pt x="282" y="1382"/>
                </a:lnTo>
                <a:lnTo>
                  <a:pt x="282" y="1382"/>
                </a:lnTo>
                <a:lnTo>
                  <a:pt x="246" y="1366"/>
                </a:lnTo>
                <a:lnTo>
                  <a:pt x="214" y="1348"/>
                </a:lnTo>
                <a:lnTo>
                  <a:pt x="184" y="1326"/>
                </a:lnTo>
                <a:lnTo>
                  <a:pt x="156" y="1300"/>
                </a:lnTo>
                <a:lnTo>
                  <a:pt x="132" y="1274"/>
                </a:lnTo>
                <a:lnTo>
                  <a:pt x="108" y="1244"/>
                </a:lnTo>
                <a:lnTo>
                  <a:pt x="88" y="1212"/>
                </a:lnTo>
                <a:lnTo>
                  <a:pt x="70" y="1180"/>
                </a:lnTo>
                <a:lnTo>
                  <a:pt x="52" y="1144"/>
                </a:lnTo>
                <a:lnTo>
                  <a:pt x="38" y="1106"/>
                </a:lnTo>
                <a:lnTo>
                  <a:pt x="26" y="1068"/>
                </a:lnTo>
                <a:lnTo>
                  <a:pt x="18" y="1028"/>
                </a:lnTo>
                <a:lnTo>
                  <a:pt x="10" y="988"/>
                </a:lnTo>
                <a:lnTo>
                  <a:pt x="4" y="944"/>
                </a:lnTo>
                <a:lnTo>
                  <a:pt x="2" y="902"/>
                </a:lnTo>
                <a:lnTo>
                  <a:pt x="0" y="858"/>
                </a:lnTo>
                <a:lnTo>
                  <a:pt x="0" y="858"/>
                </a:lnTo>
                <a:lnTo>
                  <a:pt x="2" y="820"/>
                </a:lnTo>
                <a:lnTo>
                  <a:pt x="4" y="784"/>
                </a:lnTo>
                <a:lnTo>
                  <a:pt x="10" y="746"/>
                </a:lnTo>
                <a:lnTo>
                  <a:pt x="16" y="708"/>
                </a:lnTo>
                <a:lnTo>
                  <a:pt x="24" y="672"/>
                </a:lnTo>
                <a:lnTo>
                  <a:pt x="36" y="634"/>
                </a:lnTo>
                <a:lnTo>
                  <a:pt x="48" y="596"/>
                </a:lnTo>
                <a:lnTo>
                  <a:pt x="62" y="560"/>
                </a:lnTo>
                <a:lnTo>
                  <a:pt x="78" y="522"/>
                </a:lnTo>
                <a:lnTo>
                  <a:pt x="96" y="486"/>
                </a:lnTo>
                <a:lnTo>
                  <a:pt x="116" y="450"/>
                </a:lnTo>
                <a:lnTo>
                  <a:pt x="138" y="414"/>
                </a:lnTo>
                <a:lnTo>
                  <a:pt x="162" y="380"/>
                </a:lnTo>
                <a:lnTo>
                  <a:pt x="188" y="346"/>
                </a:lnTo>
                <a:lnTo>
                  <a:pt x="216" y="314"/>
                </a:lnTo>
                <a:lnTo>
                  <a:pt x="246" y="282"/>
                </a:lnTo>
                <a:lnTo>
                  <a:pt x="278" y="252"/>
                </a:lnTo>
                <a:lnTo>
                  <a:pt x="312" y="222"/>
                </a:lnTo>
                <a:lnTo>
                  <a:pt x="348" y="194"/>
                </a:lnTo>
                <a:lnTo>
                  <a:pt x="384" y="168"/>
                </a:lnTo>
                <a:lnTo>
                  <a:pt x="424" y="144"/>
                </a:lnTo>
                <a:lnTo>
                  <a:pt x="466" y="120"/>
                </a:lnTo>
                <a:lnTo>
                  <a:pt x="508" y="98"/>
                </a:lnTo>
                <a:lnTo>
                  <a:pt x="554" y="78"/>
                </a:lnTo>
                <a:lnTo>
                  <a:pt x="600" y="62"/>
                </a:lnTo>
                <a:lnTo>
                  <a:pt x="650" y="46"/>
                </a:lnTo>
                <a:lnTo>
                  <a:pt x="700" y="32"/>
                </a:lnTo>
                <a:lnTo>
                  <a:pt x="752" y="20"/>
                </a:lnTo>
                <a:lnTo>
                  <a:pt x="808" y="12"/>
                </a:lnTo>
                <a:lnTo>
                  <a:pt x="864" y="4"/>
                </a:lnTo>
                <a:lnTo>
                  <a:pt x="922" y="2"/>
                </a:lnTo>
                <a:lnTo>
                  <a:pt x="982" y="0"/>
                </a:lnTo>
                <a:lnTo>
                  <a:pt x="982" y="0"/>
                </a:lnTo>
                <a:lnTo>
                  <a:pt x="1030" y="0"/>
                </a:lnTo>
                <a:lnTo>
                  <a:pt x="1078" y="4"/>
                </a:lnTo>
                <a:lnTo>
                  <a:pt x="1124" y="10"/>
                </a:lnTo>
                <a:lnTo>
                  <a:pt x="1170" y="16"/>
                </a:lnTo>
                <a:lnTo>
                  <a:pt x="1214" y="26"/>
                </a:lnTo>
                <a:lnTo>
                  <a:pt x="1258" y="38"/>
                </a:lnTo>
                <a:lnTo>
                  <a:pt x="1298" y="50"/>
                </a:lnTo>
                <a:lnTo>
                  <a:pt x="1340" y="66"/>
                </a:lnTo>
                <a:lnTo>
                  <a:pt x="1378" y="82"/>
                </a:lnTo>
                <a:lnTo>
                  <a:pt x="1416" y="100"/>
                </a:lnTo>
                <a:lnTo>
                  <a:pt x="1452" y="120"/>
                </a:lnTo>
                <a:lnTo>
                  <a:pt x="1488" y="142"/>
                </a:lnTo>
                <a:lnTo>
                  <a:pt x="1522" y="164"/>
                </a:lnTo>
                <a:lnTo>
                  <a:pt x="1554" y="188"/>
                </a:lnTo>
                <a:lnTo>
                  <a:pt x="1584" y="214"/>
                </a:lnTo>
                <a:lnTo>
                  <a:pt x="1614" y="240"/>
                </a:lnTo>
                <a:lnTo>
                  <a:pt x="1642" y="268"/>
                </a:lnTo>
                <a:lnTo>
                  <a:pt x="1668" y="298"/>
                </a:lnTo>
                <a:lnTo>
                  <a:pt x="1692" y="328"/>
                </a:lnTo>
                <a:lnTo>
                  <a:pt x="1714" y="358"/>
                </a:lnTo>
                <a:lnTo>
                  <a:pt x="1736" y="390"/>
                </a:lnTo>
                <a:lnTo>
                  <a:pt x="1756" y="424"/>
                </a:lnTo>
                <a:lnTo>
                  <a:pt x="1774" y="458"/>
                </a:lnTo>
                <a:lnTo>
                  <a:pt x="1790" y="492"/>
                </a:lnTo>
                <a:lnTo>
                  <a:pt x="1804" y="526"/>
                </a:lnTo>
                <a:lnTo>
                  <a:pt x="1816" y="562"/>
                </a:lnTo>
                <a:lnTo>
                  <a:pt x="1828" y="598"/>
                </a:lnTo>
                <a:lnTo>
                  <a:pt x="1836" y="636"/>
                </a:lnTo>
                <a:lnTo>
                  <a:pt x="1842" y="674"/>
                </a:lnTo>
                <a:lnTo>
                  <a:pt x="1848" y="710"/>
                </a:lnTo>
                <a:lnTo>
                  <a:pt x="1850" y="748"/>
                </a:lnTo>
                <a:lnTo>
                  <a:pt x="1852" y="786"/>
                </a:lnTo>
                <a:lnTo>
                  <a:pt x="1852" y="78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4" name="Text Placeholder 4"/>
          <p:cNvSpPr>
            <a:spLocks noGrp="1"/>
          </p:cNvSpPr>
          <p:nvPr>
            <p:ph type="body" sz="quarter" idx="39" hasCustomPrompt="1"/>
          </p:nvPr>
        </p:nvSpPr>
        <p:spPr>
          <a:xfrm>
            <a:off x="4067944" y="1746440"/>
            <a:ext cx="4608512" cy="505509"/>
          </a:xfrm>
        </p:spPr>
        <p:txBody>
          <a:bodyPr anchor="ctr">
            <a:noAutofit/>
          </a:bodyPr>
          <a:lstStyle>
            <a:lvl1pPr marL="0" indent="0" algn="l">
              <a:buNone/>
              <a:defRPr sz="2800">
                <a:solidFill>
                  <a:schemeClr val="accent5"/>
                </a:solidFill>
              </a:defRPr>
            </a:lvl1pPr>
          </a:lstStyle>
          <a:p>
            <a:r>
              <a:rPr lang="en-US"/>
              <a:t>Insert your text here</a:t>
            </a:r>
          </a:p>
        </p:txBody>
      </p:sp>
      <p:sp>
        <p:nvSpPr>
          <p:cNvPr id="55" name="Text Placeholder 4"/>
          <p:cNvSpPr>
            <a:spLocks noGrp="1"/>
          </p:cNvSpPr>
          <p:nvPr>
            <p:ph type="body" sz="quarter" idx="40" hasCustomPrompt="1"/>
          </p:nvPr>
        </p:nvSpPr>
        <p:spPr>
          <a:xfrm>
            <a:off x="4067944" y="2459046"/>
            <a:ext cx="4608512" cy="2003544"/>
          </a:xfrm>
        </p:spPr>
        <p:txBody>
          <a:bodyPr anchor="t">
            <a:noAutofit/>
          </a:bodyPr>
          <a:lstStyle>
            <a:lvl1pPr marL="0" indent="0" algn="l">
              <a:buNone/>
              <a:defRPr sz="2000">
                <a:solidFill>
                  <a:schemeClr val="tx1"/>
                </a:solidFill>
              </a:defRPr>
            </a:lvl1pPr>
          </a:lstStyle>
          <a:p>
            <a:r>
              <a:rPr lang="en-US"/>
              <a:t>Lorem ipsum dolor sit amet, consectetur adipisicing elit, sed do eiusmod tempor incididunt ut labore et dolore magna aliqua. </a:t>
            </a:r>
          </a:p>
        </p:txBody>
      </p:sp>
      <p:grpSp>
        <p:nvGrpSpPr>
          <p:cNvPr id="7" name="Group 6">
            <a:extLst>
              <a:ext uri="{FF2B5EF4-FFF2-40B4-BE49-F238E27FC236}">
                <a16:creationId xmlns:a16="http://schemas.microsoft.com/office/drawing/2014/main" xmlns="" id="{540B2E6F-6FDA-46D2-BC57-8BE8E00104F2}"/>
              </a:ext>
            </a:extLst>
          </p:cNvPr>
          <p:cNvGrpSpPr/>
          <p:nvPr userDrawn="1"/>
        </p:nvGrpSpPr>
        <p:grpSpPr>
          <a:xfrm>
            <a:off x="769526" y="1498605"/>
            <a:ext cx="2866370" cy="2866370"/>
            <a:chOff x="769526" y="1498605"/>
            <a:chExt cx="2866370" cy="2866370"/>
          </a:xfrm>
        </p:grpSpPr>
        <p:sp>
          <p:nvSpPr>
            <p:cNvPr id="11" name="Oval 10"/>
            <p:cNvSpPr/>
            <p:nvPr userDrawn="1"/>
          </p:nvSpPr>
          <p:spPr>
            <a:xfrm>
              <a:off x="769526" y="1498605"/>
              <a:ext cx="2866370" cy="2866370"/>
            </a:xfrm>
            <a:prstGeom prst="ellipse">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pic>
          <p:nvPicPr>
            <p:cNvPr id="6" name="Picture 5">
              <a:extLst>
                <a:ext uri="{FF2B5EF4-FFF2-40B4-BE49-F238E27FC236}">
                  <a16:creationId xmlns:a16="http://schemas.microsoft.com/office/drawing/2014/main" xmlns="" id="{2AA3E500-A74F-4C20-84A6-8EC81ADA2DFF}"/>
                </a:ext>
              </a:extLst>
            </p:cNvPr>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857271" y="1827527"/>
              <a:ext cx="2733632" cy="2203052"/>
            </a:xfrm>
            <a:prstGeom prst="rect">
              <a:avLst/>
            </a:prstGeom>
          </p:spPr>
        </p:pic>
      </p:grpSp>
    </p:spTree>
    <p:extLst>
      <p:ext uri="{BB962C8B-B14F-4D97-AF65-F5344CB8AC3E}">
        <p14:creationId xmlns:p14="http://schemas.microsoft.com/office/powerpoint/2010/main" xmlns="" val="1766140819"/>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achine Learning PPT 5">
    <p:spTree>
      <p:nvGrpSpPr>
        <p:cNvPr id="1" name=""/>
        <p:cNvGrpSpPr/>
        <p:nvPr/>
      </p:nvGrpSpPr>
      <p:grpSpPr>
        <a:xfrm>
          <a:off x="0" y="0"/>
          <a:ext cx="0" cy="0"/>
          <a:chOff x="0" y="0"/>
          <a:chExt cx="0" cy="0"/>
        </a:xfrm>
      </p:grpSpPr>
      <p:sp>
        <p:nvSpPr>
          <p:cNvPr id="236" name="Freeform 12"/>
          <p:cNvSpPr/>
          <p:nvPr userDrawn="1"/>
        </p:nvSpPr>
        <p:spPr bwMode="auto">
          <a:xfrm>
            <a:off x="0" y="4402138"/>
            <a:ext cx="9144000" cy="741363"/>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 name="Date Placeholder 2"/>
          <p:cNvSpPr>
            <a:spLocks noGrp="1"/>
          </p:cNvSpPr>
          <p:nvPr>
            <p:ph type="dt" sz="half" idx="10"/>
          </p:nvPr>
        </p:nvSpPr>
        <p:spPr/>
        <p:txBody>
          <a:bodyPr/>
          <a:lstStyle>
            <a:lvl1pPr>
              <a:defRPr>
                <a:solidFill>
                  <a:schemeClr val="bg1"/>
                </a:solidFill>
              </a:defRPr>
            </a:lvl1pPr>
          </a:lstStyle>
          <a:p>
            <a:fld id="{FFF30096-E2FA-4C53-8FFA-C198FACBBC31}" type="datetimeFigureOut">
              <a:rPr lang="en-US" smtClean="0"/>
              <a:pPr/>
              <a:t>2/16/2023</a:t>
            </a:fld>
            <a:endParaRPr lang="en-US"/>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BE6EB2CE-F8EE-47A0-A8D1-750600A29654}" type="slidenum">
              <a:rPr lang="en-US" smtClean="0"/>
              <a:pPr/>
              <a:t>‹#›</a:t>
            </a:fld>
            <a:endParaRPr lang="en-US"/>
          </a:p>
        </p:txBody>
      </p:sp>
      <p:sp>
        <p:nvSpPr>
          <p:cNvPr id="63" name="Rectangle 11"/>
          <p:cNvSpPr>
            <a:spLocks noChangeArrowheads="1"/>
          </p:cNvSpPr>
          <p:nvPr userDrawn="1"/>
        </p:nvSpPr>
        <p:spPr bwMode="auto">
          <a:xfrm>
            <a:off x="3175" y="4805363"/>
            <a:ext cx="4763" cy="338138"/>
          </a:xfrm>
          <a:prstGeom prst="rect">
            <a:avLst/>
          </a:prstGeom>
          <a:solidFill>
            <a:srgbClr val="E7E9E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6" name="Title 1"/>
          <p:cNvSpPr>
            <a:spLocks noGrp="1"/>
          </p:cNvSpPr>
          <p:nvPr>
            <p:ph type="title" hasCustomPrompt="1"/>
          </p:nvPr>
        </p:nvSpPr>
        <p:spPr>
          <a:xfrm>
            <a:off x="457200" y="205978"/>
            <a:ext cx="8229600" cy="857250"/>
          </a:xfrm>
        </p:spPr>
        <p:txBody>
          <a:bodyPr/>
          <a:lstStyle>
            <a:lvl1pPr>
              <a:defRPr baseline="0"/>
            </a:lvl1pPr>
          </a:lstStyle>
          <a:p>
            <a:r>
              <a:rPr lang="en-US"/>
              <a:t>Insert your title here</a:t>
            </a:r>
            <a:endParaRPr lang="en-US" noProof="0"/>
          </a:p>
        </p:txBody>
      </p:sp>
      <p:sp>
        <p:nvSpPr>
          <p:cNvPr id="238" name="Text Placeholder 4"/>
          <p:cNvSpPr>
            <a:spLocks noGrp="1"/>
          </p:cNvSpPr>
          <p:nvPr>
            <p:ph type="body" sz="quarter" idx="35" hasCustomPrompt="1"/>
          </p:nvPr>
        </p:nvSpPr>
        <p:spPr>
          <a:xfrm>
            <a:off x="467544" y="1419622"/>
            <a:ext cx="8208912" cy="2982516"/>
          </a:xfrm>
        </p:spPr>
        <p:txBody>
          <a:bodyPr anchor="t">
            <a:noAutofit/>
          </a:bodyPr>
          <a:lstStyle>
            <a:lvl1pPr marL="0" marR="0" indent="0" algn="ctr" defTabSz="914400" rtl="0" eaLnBrk="1" fontAlgn="auto" latinLnBrk="0" hangingPunct="1">
              <a:lnSpc>
                <a:spcPct val="100000"/>
              </a:lnSpc>
              <a:spcBef>
                <a:spcPct val="20000"/>
              </a:spcBef>
              <a:spcAft>
                <a:spcPct val="0"/>
              </a:spcAft>
              <a:buClrTx/>
              <a:buSzTx/>
              <a:buFont typeface="Arial" pitchFamily="34" charset="0"/>
              <a:buNone/>
              <a:defRPr sz="2200">
                <a:solidFill>
                  <a:schemeClr val="tx1"/>
                </a:solidFill>
              </a:defRPr>
            </a:lvl1pPr>
          </a:lstStyle>
          <a:p>
            <a:r>
              <a:rPr lang="en-US"/>
              <a:t>Ut enim ad minim veniam, quis nostrud exercitation ullamco laboris nisi ut aliquip ex ea commodo consequat.</a:t>
            </a:r>
          </a:p>
          <a:p>
            <a:r>
              <a:rPr lang="en-US"/>
              <a:t>Ut enim ad minim veniam, quis nostrud exercitation ullamco laboris nisi ut aliquip ex ea commodo consequat.</a:t>
            </a:r>
          </a:p>
          <a:p>
            <a:endParaRPr lang="en-US"/>
          </a:p>
        </p:txBody>
      </p:sp>
    </p:spTree>
    <p:extLst>
      <p:ext uri="{BB962C8B-B14F-4D97-AF65-F5344CB8AC3E}">
        <p14:creationId xmlns:p14="http://schemas.microsoft.com/office/powerpoint/2010/main" xmlns="" val="2149424785"/>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 Templateswise.com - Machine Learning PPT">
    <p:bg>
      <p:bgPr>
        <a:blipFill dpi="0" rotWithShape="1">
          <a:blip r:embed="rId2">
            <a:lum/>
          </a:blip>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E35B0F5B-1F51-4F07-9BC5-565764121CAA}"/>
              </a:ext>
            </a:extLst>
          </p:cNvPr>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0" y="264"/>
            <a:ext cx="9144000" cy="5142971"/>
          </a:xfrm>
          <a:prstGeom prst="rect">
            <a:avLst/>
          </a:prstGeom>
        </p:spPr>
      </p:pic>
      <p:pic>
        <p:nvPicPr>
          <p:cNvPr id="305" name="Picture 304">
            <a:extLst>
              <a:ext uri="{FF2B5EF4-FFF2-40B4-BE49-F238E27FC236}">
                <a16:creationId xmlns:a16="http://schemas.microsoft.com/office/drawing/2014/main" xmlns="" id="{3D5F88F3-6355-4E24-ACCB-8680BE8B0C18}"/>
              </a:ext>
            </a:extLst>
          </p:cNvPr>
          <p:cNvPicPr>
            <a:picLocks noChangeAspect="1"/>
          </p:cNvPicPr>
          <p:nvPr userDrawn="1"/>
        </p:nvPicPr>
        <p:blipFill>
          <a:blip r:embed="rId4" cstate="print">
            <a:extLst>
              <a:ext uri="{28A0092B-C50C-407E-A947-70E740481C1C}">
                <a14:useLocalDpi xmlns:a14="http://schemas.microsoft.com/office/drawing/2010/main" xmlns="" val="0"/>
              </a:ext>
            </a:extLst>
          </a:blip>
          <a:stretch>
            <a:fillRect/>
          </a:stretch>
        </p:blipFill>
        <p:spPr>
          <a:xfrm>
            <a:off x="0" y="457"/>
            <a:ext cx="9144000" cy="5142586"/>
          </a:xfrm>
          <a:prstGeom prst="rect">
            <a:avLst/>
          </a:prstGeom>
        </p:spPr>
      </p:pic>
      <p:sp>
        <p:nvSpPr>
          <p:cNvPr id="3" name="Date Placeholder 2"/>
          <p:cNvSpPr>
            <a:spLocks noGrp="1"/>
          </p:cNvSpPr>
          <p:nvPr userDrawn="1">
            <p:ph type="dt" sz="half" idx="10"/>
          </p:nvPr>
        </p:nvSpPr>
        <p:spPr/>
        <p:txBody>
          <a:bodyPr/>
          <a:lstStyle>
            <a:lvl1pPr>
              <a:defRPr>
                <a:solidFill>
                  <a:schemeClr val="bg1">
                    <a:lumMod val="65000"/>
                  </a:schemeClr>
                </a:solidFill>
              </a:defRPr>
            </a:lvl1pPr>
          </a:lstStyle>
          <a:p>
            <a:fld id="{FFF30096-E2FA-4C53-8FFA-C198FACBBC31}" type="datetimeFigureOut">
              <a:rPr lang="en-US" smtClean="0"/>
              <a:pPr/>
              <a:t>2/16/2023</a:t>
            </a:fld>
            <a:endParaRPr lang="en-US"/>
          </a:p>
        </p:txBody>
      </p:sp>
      <p:sp>
        <p:nvSpPr>
          <p:cNvPr id="4" name="Footer Placeholder 3"/>
          <p:cNvSpPr>
            <a:spLocks noGrp="1"/>
          </p:cNvSpPr>
          <p:nvPr userDrawn="1">
            <p:ph type="ftr" sz="quarter" idx="11"/>
          </p:nvPr>
        </p:nvSpPr>
        <p:spPr/>
        <p:txBody>
          <a:bodyPr/>
          <a:lstStyle>
            <a:lvl1pPr>
              <a:defRPr>
                <a:solidFill>
                  <a:schemeClr val="bg1">
                    <a:lumMod val="65000"/>
                  </a:schemeClr>
                </a:solidFill>
              </a:defRPr>
            </a:lvl1pPr>
          </a:lstStyle>
          <a:p>
            <a:endParaRPr lang="en-US"/>
          </a:p>
        </p:txBody>
      </p:sp>
      <p:sp>
        <p:nvSpPr>
          <p:cNvPr id="5" name="Slide Number Placeholder 4"/>
          <p:cNvSpPr>
            <a:spLocks noGrp="1"/>
          </p:cNvSpPr>
          <p:nvPr userDrawn="1">
            <p:ph type="sldNum" sz="quarter" idx="12"/>
          </p:nvPr>
        </p:nvSpPr>
        <p:spPr/>
        <p:txBody>
          <a:bodyPr/>
          <a:lstStyle>
            <a:lvl1pPr>
              <a:defRPr>
                <a:solidFill>
                  <a:schemeClr val="bg1">
                    <a:lumMod val="65000"/>
                  </a:schemeClr>
                </a:solidFill>
              </a:defRPr>
            </a:lvl1pPr>
          </a:lstStyle>
          <a:p>
            <a:fld id="{BE6EB2CE-F8EE-47A0-A8D1-750600A29654}" type="slidenum">
              <a:rPr lang="en-US" smtClean="0"/>
              <a:pPr/>
              <a:t>‹#›</a:t>
            </a:fld>
            <a:endParaRPr lang="en-US"/>
          </a:p>
        </p:txBody>
      </p:sp>
      <p:sp>
        <p:nvSpPr>
          <p:cNvPr id="128" name="Title 1">
            <a:extLst>
              <a:ext uri="{FF2B5EF4-FFF2-40B4-BE49-F238E27FC236}">
                <a16:creationId xmlns:a16="http://schemas.microsoft.com/office/drawing/2014/main" xmlns="" id="{8F0D60C6-8501-4D6D-8057-7CDBF8F5453E}"/>
              </a:ext>
            </a:extLst>
          </p:cNvPr>
          <p:cNvSpPr>
            <a:spLocks noGrp="1"/>
          </p:cNvSpPr>
          <p:nvPr userDrawn="1">
            <p:ph type="title" hasCustomPrompt="1"/>
          </p:nvPr>
        </p:nvSpPr>
        <p:spPr>
          <a:xfrm>
            <a:off x="4860032" y="1779662"/>
            <a:ext cx="3848291" cy="857250"/>
          </a:xfrm>
        </p:spPr>
        <p:txBody>
          <a:bodyPr>
            <a:noAutofit/>
          </a:bodyPr>
          <a:lstStyle>
            <a:lvl1pPr algn="l">
              <a:defRPr sz="3900" baseline="0">
                <a:solidFill>
                  <a:schemeClr val="bg1"/>
                </a:solidFill>
              </a:defRPr>
            </a:lvl1pPr>
          </a:lstStyle>
          <a:p>
            <a:r>
              <a:rPr lang="en-US"/>
              <a:t>Machine Learning</a:t>
            </a:r>
            <a:endParaRPr lang="en-US" noProof="0"/>
          </a:p>
        </p:txBody>
      </p:sp>
      <p:sp>
        <p:nvSpPr>
          <p:cNvPr id="129" name="Text Placeholder 4">
            <a:extLst>
              <a:ext uri="{FF2B5EF4-FFF2-40B4-BE49-F238E27FC236}">
                <a16:creationId xmlns:a16="http://schemas.microsoft.com/office/drawing/2014/main" xmlns="" id="{8EC25800-91F8-45D6-87F4-8C499CA81027}"/>
              </a:ext>
            </a:extLst>
          </p:cNvPr>
          <p:cNvSpPr>
            <a:spLocks noGrp="1"/>
          </p:cNvSpPr>
          <p:nvPr userDrawn="1">
            <p:ph type="body" sz="quarter" idx="35" hasCustomPrompt="1"/>
          </p:nvPr>
        </p:nvSpPr>
        <p:spPr>
          <a:xfrm>
            <a:off x="5024120" y="2427734"/>
            <a:ext cx="3672408" cy="452437"/>
          </a:xfrm>
        </p:spPr>
        <p:txBody>
          <a:bodyPr anchor="ctr">
            <a:noAutofit/>
          </a:bodyPr>
          <a:lstStyle>
            <a:lvl1pPr marL="0" indent="0" algn="l">
              <a:buNone/>
              <a:defRPr sz="1800">
                <a:solidFill>
                  <a:schemeClr val="bg1"/>
                </a:solidFill>
                <a:latin typeface="+mj-lt"/>
              </a:defRPr>
            </a:lvl1pPr>
          </a:lstStyle>
          <a:p>
            <a:r>
              <a:rPr lang="en-US"/>
              <a:t>PowerPoint template</a:t>
            </a:r>
          </a:p>
        </p:txBody>
      </p:sp>
      <p:grpSp>
        <p:nvGrpSpPr>
          <p:cNvPr id="379" name="Group 378">
            <a:extLst>
              <a:ext uri="{FF2B5EF4-FFF2-40B4-BE49-F238E27FC236}">
                <a16:creationId xmlns:a16="http://schemas.microsoft.com/office/drawing/2014/main" xmlns="" id="{5EFE17CA-9B2C-4214-86AB-24D59D14F4A9}"/>
              </a:ext>
            </a:extLst>
          </p:cNvPr>
          <p:cNvGrpSpPr/>
          <p:nvPr userDrawn="1"/>
        </p:nvGrpSpPr>
        <p:grpSpPr>
          <a:xfrm>
            <a:off x="6958036" y="2967073"/>
            <a:ext cx="808040" cy="808047"/>
            <a:chOff x="6958036" y="2967073"/>
            <a:chExt cx="808040" cy="808047"/>
          </a:xfrm>
        </p:grpSpPr>
        <p:sp>
          <p:nvSpPr>
            <p:cNvPr id="312" name="Freeform 209">
              <a:extLst>
                <a:ext uri="{FF2B5EF4-FFF2-40B4-BE49-F238E27FC236}">
                  <a16:creationId xmlns:a16="http://schemas.microsoft.com/office/drawing/2014/main" xmlns="" id="{B7EDEA35-2645-47DB-BCDF-9C7C2664619E}"/>
                </a:ext>
              </a:extLst>
            </p:cNvPr>
            <p:cNvSpPr/>
            <p:nvPr userDrawn="1"/>
          </p:nvSpPr>
          <p:spPr bwMode="auto">
            <a:xfrm>
              <a:off x="6958036" y="2967073"/>
              <a:ext cx="808040" cy="808047"/>
            </a:xfrm>
            <a:custGeom>
              <a:avLst/>
              <a:gdLst>
                <a:gd name="T0" fmla="*/ 1017 w 1017"/>
                <a:gd name="T1" fmla="*/ 535 h 1017"/>
                <a:gd name="T2" fmla="*/ 1007 w 1017"/>
                <a:gd name="T3" fmla="*/ 612 h 1017"/>
                <a:gd name="T4" fmla="*/ 987 w 1017"/>
                <a:gd name="T5" fmla="*/ 684 h 1017"/>
                <a:gd name="T6" fmla="*/ 956 w 1017"/>
                <a:gd name="T7" fmla="*/ 751 h 1017"/>
                <a:gd name="T8" fmla="*/ 917 w 1017"/>
                <a:gd name="T9" fmla="*/ 813 h 1017"/>
                <a:gd name="T10" fmla="*/ 868 w 1017"/>
                <a:gd name="T11" fmla="*/ 869 h 1017"/>
                <a:gd name="T12" fmla="*/ 813 w 1017"/>
                <a:gd name="T13" fmla="*/ 917 h 1017"/>
                <a:gd name="T14" fmla="*/ 751 w 1017"/>
                <a:gd name="T15" fmla="*/ 956 h 1017"/>
                <a:gd name="T16" fmla="*/ 684 w 1017"/>
                <a:gd name="T17" fmla="*/ 987 h 1017"/>
                <a:gd name="T18" fmla="*/ 611 w 1017"/>
                <a:gd name="T19" fmla="*/ 1007 h 1017"/>
                <a:gd name="T20" fmla="*/ 535 w 1017"/>
                <a:gd name="T21" fmla="*/ 1017 h 1017"/>
                <a:gd name="T22" fmla="*/ 482 w 1017"/>
                <a:gd name="T23" fmla="*/ 1017 h 1017"/>
                <a:gd name="T24" fmla="*/ 406 w 1017"/>
                <a:gd name="T25" fmla="*/ 1007 h 1017"/>
                <a:gd name="T26" fmla="*/ 334 w 1017"/>
                <a:gd name="T27" fmla="*/ 987 h 1017"/>
                <a:gd name="T28" fmla="*/ 266 w 1017"/>
                <a:gd name="T29" fmla="*/ 956 h 1017"/>
                <a:gd name="T30" fmla="*/ 205 w 1017"/>
                <a:gd name="T31" fmla="*/ 917 h 1017"/>
                <a:gd name="T32" fmla="*/ 150 w 1017"/>
                <a:gd name="T33" fmla="*/ 869 h 1017"/>
                <a:gd name="T34" fmla="*/ 101 w 1017"/>
                <a:gd name="T35" fmla="*/ 813 h 1017"/>
                <a:gd name="T36" fmla="*/ 62 w 1017"/>
                <a:gd name="T37" fmla="*/ 751 h 1017"/>
                <a:gd name="T38" fmla="*/ 31 w 1017"/>
                <a:gd name="T39" fmla="*/ 684 h 1017"/>
                <a:gd name="T40" fmla="*/ 10 w 1017"/>
                <a:gd name="T41" fmla="*/ 612 h 1017"/>
                <a:gd name="T42" fmla="*/ 1 w 1017"/>
                <a:gd name="T43" fmla="*/ 535 h 1017"/>
                <a:gd name="T44" fmla="*/ 1 w 1017"/>
                <a:gd name="T45" fmla="*/ 483 h 1017"/>
                <a:gd name="T46" fmla="*/ 10 w 1017"/>
                <a:gd name="T47" fmla="*/ 407 h 1017"/>
                <a:gd name="T48" fmla="*/ 31 w 1017"/>
                <a:gd name="T49" fmla="*/ 334 h 1017"/>
                <a:gd name="T50" fmla="*/ 62 w 1017"/>
                <a:gd name="T51" fmla="*/ 266 h 1017"/>
                <a:gd name="T52" fmla="*/ 101 w 1017"/>
                <a:gd name="T53" fmla="*/ 204 h 1017"/>
                <a:gd name="T54" fmla="*/ 150 w 1017"/>
                <a:gd name="T55" fmla="*/ 149 h 1017"/>
                <a:gd name="T56" fmla="*/ 205 w 1017"/>
                <a:gd name="T57" fmla="*/ 101 h 1017"/>
                <a:gd name="T58" fmla="*/ 266 w 1017"/>
                <a:gd name="T59" fmla="*/ 61 h 1017"/>
                <a:gd name="T60" fmla="*/ 334 w 1017"/>
                <a:gd name="T61" fmla="*/ 31 h 1017"/>
                <a:gd name="T62" fmla="*/ 406 w 1017"/>
                <a:gd name="T63" fmla="*/ 10 h 1017"/>
                <a:gd name="T64" fmla="*/ 482 w 1017"/>
                <a:gd name="T65" fmla="*/ 1 h 1017"/>
                <a:gd name="T66" fmla="*/ 535 w 1017"/>
                <a:gd name="T67" fmla="*/ 1 h 1017"/>
                <a:gd name="T68" fmla="*/ 611 w 1017"/>
                <a:gd name="T69" fmla="*/ 10 h 1017"/>
                <a:gd name="T70" fmla="*/ 684 w 1017"/>
                <a:gd name="T71" fmla="*/ 31 h 1017"/>
                <a:gd name="T72" fmla="*/ 751 w 1017"/>
                <a:gd name="T73" fmla="*/ 61 h 1017"/>
                <a:gd name="T74" fmla="*/ 813 w 1017"/>
                <a:gd name="T75" fmla="*/ 101 h 1017"/>
                <a:gd name="T76" fmla="*/ 868 w 1017"/>
                <a:gd name="T77" fmla="*/ 149 h 1017"/>
                <a:gd name="T78" fmla="*/ 917 w 1017"/>
                <a:gd name="T79" fmla="*/ 204 h 1017"/>
                <a:gd name="T80" fmla="*/ 956 w 1017"/>
                <a:gd name="T81" fmla="*/ 266 h 1017"/>
                <a:gd name="T82" fmla="*/ 987 w 1017"/>
                <a:gd name="T83" fmla="*/ 334 h 1017"/>
                <a:gd name="T84" fmla="*/ 1007 w 1017"/>
                <a:gd name="T85" fmla="*/ 407 h 1017"/>
                <a:gd name="T86" fmla="*/ 1017 w 1017"/>
                <a:gd name="T87" fmla="*/ 48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7" h="1017">
                  <a:moveTo>
                    <a:pt x="1017" y="509"/>
                  </a:moveTo>
                  <a:lnTo>
                    <a:pt x="1017" y="509"/>
                  </a:lnTo>
                  <a:lnTo>
                    <a:pt x="1017" y="535"/>
                  </a:lnTo>
                  <a:lnTo>
                    <a:pt x="1014" y="561"/>
                  </a:lnTo>
                  <a:lnTo>
                    <a:pt x="1011" y="586"/>
                  </a:lnTo>
                  <a:lnTo>
                    <a:pt x="1007" y="612"/>
                  </a:lnTo>
                  <a:lnTo>
                    <a:pt x="1002" y="636"/>
                  </a:lnTo>
                  <a:lnTo>
                    <a:pt x="995" y="660"/>
                  </a:lnTo>
                  <a:lnTo>
                    <a:pt x="987" y="684"/>
                  </a:lnTo>
                  <a:lnTo>
                    <a:pt x="978" y="707"/>
                  </a:lnTo>
                  <a:lnTo>
                    <a:pt x="967" y="729"/>
                  </a:lnTo>
                  <a:lnTo>
                    <a:pt x="956" y="751"/>
                  </a:lnTo>
                  <a:lnTo>
                    <a:pt x="944" y="773"/>
                  </a:lnTo>
                  <a:lnTo>
                    <a:pt x="930" y="794"/>
                  </a:lnTo>
                  <a:lnTo>
                    <a:pt x="917" y="813"/>
                  </a:lnTo>
                  <a:lnTo>
                    <a:pt x="902" y="833"/>
                  </a:lnTo>
                  <a:lnTo>
                    <a:pt x="885" y="851"/>
                  </a:lnTo>
                  <a:lnTo>
                    <a:pt x="868" y="869"/>
                  </a:lnTo>
                  <a:lnTo>
                    <a:pt x="851" y="886"/>
                  </a:lnTo>
                  <a:lnTo>
                    <a:pt x="832" y="901"/>
                  </a:lnTo>
                  <a:lnTo>
                    <a:pt x="813" y="917"/>
                  </a:lnTo>
                  <a:lnTo>
                    <a:pt x="793" y="931"/>
                  </a:lnTo>
                  <a:lnTo>
                    <a:pt x="773" y="944"/>
                  </a:lnTo>
                  <a:lnTo>
                    <a:pt x="751" y="956"/>
                  </a:lnTo>
                  <a:lnTo>
                    <a:pt x="729" y="968"/>
                  </a:lnTo>
                  <a:lnTo>
                    <a:pt x="707" y="978"/>
                  </a:lnTo>
                  <a:lnTo>
                    <a:pt x="684" y="987"/>
                  </a:lnTo>
                  <a:lnTo>
                    <a:pt x="660" y="994"/>
                  </a:lnTo>
                  <a:lnTo>
                    <a:pt x="636" y="1001"/>
                  </a:lnTo>
                  <a:lnTo>
                    <a:pt x="611" y="1007"/>
                  </a:lnTo>
                  <a:lnTo>
                    <a:pt x="586" y="1012"/>
                  </a:lnTo>
                  <a:lnTo>
                    <a:pt x="561" y="1015"/>
                  </a:lnTo>
                  <a:lnTo>
                    <a:pt x="535" y="1017"/>
                  </a:lnTo>
                  <a:lnTo>
                    <a:pt x="509" y="1017"/>
                  </a:lnTo>
                  <a:lnTo>
                    <a:pt x="509" y="1017"/>
                  </a:lnTo>
                  <a:lnTo>
                    <a:pt x="482" y="1017"/>
                  </a:lnTo>
                  <a:lnTo>
                    <a:pt x="457" y="1015"/>
                  </a:lnTo>
                  <a:lnTo>
                    <a:pt x="432" y="1012"/>
                  </a:lnTo>
                  <a:lnTo>
                    <a:pt x="406" y="1007"/>
                  </a:lnTo>
                  <a:lnTo>
                    <a:pt x="381" y="1001"/>
                  </a:lnTo>
                  <a:lnTo>
                    <a:pt x="358" y="994"/>
                  </a:lnTo>
                  <a:lnTo>
                    <a:pt x="334" y="987"/>
                  </a:lnTo>
                  <a:lnTo>
                    <a:pt x="311" y="978"/>
                  </a:lnTo>
                  <a:lnTo>
                    <a:pt x="288" y="968"/>
                  </a:lnTo>
                  <a:lnTo>
                    <a:pt x="266" y="956"/>
                  </a:lnTo>
                  <a:lnTo>
                    <a:pt x="245" y="944"/>
                  </a:lnTo>
                  <a:lnTo>
                    <a:pt x="224" y="931"/>
                  </a:lnTo>
                  <a:lnTo>
                    <a:pt x="205" y="917"/>
                  </a:lnTo>
                  <a:lnTo>
                    <a:pt x="185" y="901"/>
                  </a:lnTo>
                  <a:lnTo>
                    <a:pt x="167" y="886"/>
                  </a:lnTo>
                  <a:lnTo>
                    <a:pt x="150" y="869"/>
                  </a:lnTo>
                  <a:lnTo>
                    <a:pt x="132" y="851"/>
                  </a:lnTo>
                  <a:lnTo>
                    <a:pt x="116" y="833"/>
                  </a:lnTo>
                  <a:lnTo>
                    <a:pt x="101" y="813"/>
                  </a:lnTo>
                  <a:lnTo>
                    <a:pt x="87" y="794"/>
                  </a:lnTo>
                  <a:lnTo>
                    <a:pt x="74" y="773"/>
                  </a:lnTo>
                  <a:lnTo>
                    <a:pt x="62" y="751"/>
                  </a:lnTo>
                  <a:lnTo>
                    <a:pt x="50" y="729"/>
                  </a:lnTo>
                  <a:lnTo>
                    <a:pt x="40" y="707"/>
                  </a:lnTo>
                  <a:lnTo>
                    <a:pt x="31" y="684"/>
                  </a:lnTo>
                  <a:lnTo>
                    <a:pt x="23" y="660"/>
                  </a:lnTo>
                  <a:lnTo>
                    <a:pt x="16" y="636"/>
                  </a:lnTo>
                  <a:lnTo>
                    <a:pt x="10" y="612"/>
                  </a:lnTo>
                  <a:lnTo>
                    <a:pt x="6" y="586"/>
                  </a:lnTo>
                  <a:lnTo>
                    <a:pt x="3" y="561"/>
                  </a:lnTo>
                  <a:lnTo>
                    <a:pt x="1" y="535"/>
                  </a:lnTo>
                  <a:lnTo>
                    <a:pt x="0" y="509"/>
                  </a:lnTo>
                  <a:lnTo>
                    <a:pt x="0" y="509"/>
                  </a:lnTo>
                  <a:lnTo>
                    <a:pt x="1" y="483"/>
                  </a:lnTo>
                  <a:lnTo>
                    <a:pt x="3" y="457"/>
                  </a:lnTo>
                  <a:lnTo>
                    <a:pt x="6" y="431"/>
                  </a:lnTo>
                  <a:lnTo>
                    <a:pt x="10" y="407"/>
                  </a:lnTo>
                  <a:lnTo>
                    <a:pt x="16" y="381"/>
                  </a:lnTo>
                  <a:lnTo>
                    <a:pt x="23" y="357"/>
                  </a:lnTo>
                  <a:lnTo>
                    <a:pt x="31" y="334"/>
                  </a:lnTo>
                  <a:lnTo>
                    <a:pt x="40" y="311"/>
                  </a:lnTo>
                  <a:lnTo>
                    <a:pt x="50" y="288"/>
                  </a:lnTo>
                  <a:lnTo>
                    <a:pt x="62" y="266"/>
                  </a:lnTo>
                  <a:lnTo>
                    <a:pt x="74" y="245"/>
                  </a:lnTo>
                  <a:lnTo>
                    <a:pt x="87" y="225"/>
                  </a:lnTo>
                  <a:lnTo>
                    <a:pt x="101" y="204"/>
                  </a:lnTo>
                  <a:lnTo>
                    <a:pt x="116" y="185"/>
                  </a:lnTo>
                  <a:lnTo>
                    <a:pt x="132" y="167"/>
                  </a:lnTo>
                  <a:lnTo>
                    <a:pt x="150" y="149"/>
                  </a:lnTo>
                  <a:lnTo>
                    <a:pt x="167" y="132"/>
                  </a:lnTo>
                  <a:lnTo>
                    <a:pt x="185" y="116"/>
                  </a:lnTo>
                  <a:lnTo>
                    <a:pt x="205" y="101"/>
                  </a:lnTo>
                  <a:lnTo>
                    <a:pt x="224" y="86"/>
                  </a:lnTo>
                  <a:lnTo>
                    <a:pt x="245" y="74"/>
                  </a:lnTo>
                  <a:lnTo>
                    <a:pt x="266" y="61"/>
                  </a:lnTo>
                  <a:lnTo>
                    <a:pt x="288" y="51"/>
                  </a:lnTo>
                  <a:lnTo>
                    <a:pt x="311" y="40"/>
                  </a:lnTo>
                  <a:lnTo>
                    <a:pt x="334" y="31"/>
                  </a:lnTo>
                  <a:lnTo>
                    <a:pt x="358" y="23"/>
                  </a:lnTo>
                  <a:lnTo>
                    <a:pt x="381" y="16"/>
                  </a:lnTo>
                  <a:lnTo>
                    <a:pt x="406" y="10"/>
                  </a:lnTo>
                  <a:lnTo>
                    <a:pt x="432" y="6"/>
                  </a:lnTo>
                  <a:lnTo>
                    <a:pt x="457" y="2"/>
                  </a:lnTo>
                  <a:lnTo>
                    <a:pt x="482" y="1"/>
                  </a:lnTo>
                  <a:lnTo>
                    <a:pt x="509" y="0"/>
                  </a:lnTo>
                  <a:lnTo>
                    <a:pt x="509" y="0"/>
                  </a:lnTo>
                  <a:lnTo>
                    <a:pt x="535" y="1"/>
                  </a:lnTo>
                  <a:lnTo>
                    <a:pt x="561" y="2"/>
                  </a:lnTo>
                  <a:lnTo>
                    <a:pt x="586" y="6"/>
                  </a:lnTo>
                  <a:lnTo>
                    <a:pt x="611" y="10"/>
                  </a:lnTo>
                  <a:lnTo>
                    <a:pt x="636" y="16"/>
                  </a:lnTo>
                  <a:lnTo>
                    <a:pt x="660" y="23"/>
                  </a:lnTo>
                  <a:lnTo>
                    <a:pt x="684" y="31"/>
                  </a:lnTo>
                  <a:lnTo>
                    <a:pt x="707" y="40"/>
                  </a:lnTo>
                  <a:lnTo>
                    <a:pt x="729" y="51"/>
                  </a:lnTo>
                  <a:lnTo>
                    <a:pt x="751" y="61"/>
                  </a:lnTo>
                  <a:lnTo>
                    <a:pt x="773" y="74"/>
                  </a:lnTo>
                  <a:lnTo>
                    <a:pt x="793" y="86"/>
                  </a:lnTo>
                  <a:lnTo>
                    <a:pt x="813" y="101"/>
                  </a:lnTo>
                  <a:lnTo>
                    <a:pt x="832" y="116"/>
                  </a:lnTo>
                  <a:lnTo>
                    <a:pt x="851" y="132"/>
                  </a:lnTo>
                  <a:lnTo>
                    <a:pt x="868" y="149"/>
                  </a:lnTo>
                  <a:lnTo>
                    <a:pt x="885" y="167"/>
                  </a:lnTo>
                  <a:lnTo>
                    <a:pt x="902" y="185"/>
                  </a:lnTo>
                  <a:lnTo>
                    <a:pt x="917" y="204"/>
                  </a:lnTo>
                  <a:lnTo>
                    <a:pt x="930" y="225"/>
                  </a:lnTo>
                  <a:lnTo>
                    <a:pt x="944" y="245"/>
                  </a:lnTo>
                  <a:lnTo>
                    <a:pt x="956" y="266"/>
                  </a:lnTo>
                  <a:lnTo>
                    <a:pt x="967" y="288"/>
                  </a:lnTo>
                  <a:lnTo>
                    <a:pt x="978" y="311"/>
                  </a:lnTo>
                  <a:lnTo>
                    <a:pt x="987" y="334"/>
                  </a:lnTo>
                  <a:lnTo>
                    <a:pt x="995" y="357"/>
                  </a:lnTo>
                  <a:lnTo>
                    <a:pt x="1002" y="381"/>
                  </a:lnTo>
                  <a:lnTo>
                    <a:pt x="1007" y="407"/>
                  </a:lnTo>
                  <a:lnTo>
                    <a:pt x="1011" y="431"/>
                  </a:lnTo>
                  <a:lnTo>
                    <a:pt x="1014" y="457"/>
                  </a:lnTo>
                  <a:lnTo>
                    <a:pt x="1017" y="483"/>
                  </a:lnTo>
                  <a:lnTo>
                    <a:pt x="1017" y="509"/>
                  </a:lnTo>
                  <a:lnTo>
                    <a:pt x="1017" y="509"/>
                  </a:lnTo>
                  <a:close/>
                </a:path>
              </a:pathLst>
            </a:custGeom>
            <a:solidFill>
              <a:srgbClr val="49CFA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3" name="Freeform 210">
              <a:extLst>
                <a:ext uri="{FF2B5EF4-FFF2-40B4-BE49-F238E27FC236}">
                  <a16:creationId xmlns:a16="http://schemas.microsoft.com/office/drawing/2014/main" xmlns="" id="{3A131A28-A969-430F-AF64-5E0F21D646AC}"/>
                </a:ext>
              </a:extLst>
            </p:cNvPr>
            <p:cNvSpPr>
              <a:spLocks noEditPoints="1"/>
            </p:cNvSpPr>
            <p:nvPr userDrawn="1"/>
          </p:nvSpPr>
          <p:spPr bwMode="auto">
            <a:xfrm>
              <a:off x="7075512" y="3165513"/>
              <a:ext cx="574677" cy="360367"/>
            </a:xfrm>
            <a:custGeom>
              <a:avLst/>
              <a:gdLst>
                <a:gd name="T0" fmla="*/ 629 w 726"/>
                <a:gd name="T1" fmla="*/ 223 h 454"/>
                <a:gd name="T2" fmla="*/ 452 w 726"/>
                <a:gd name="T3" fmla="*/ 141 h 454"/>
                <a:gd name="T4" fmla="*/ 462 w 726"/>
                <a:gd name="T5" fmla="*/ 137 h 454"/>
                <a:gd name="T6" fmla="*/ 466 w 726"/>
                <a:gd name="T7" fmla="*/ 16 h 454"/>
                <a:gd name="T8" fmla="*/ 462 w 726"/>
                <a:gd name="T9" fmla="*/ 5 h 454"/>
                <a:gd name="T10" fmla="*/ 274 w 726"/>
                <a:gd name="T11" fmla="*/ 0 h 454"/>
                <a:gd name="T12" fmla="*/ 264 w 726"/>
                <a:gd name="T13" fmla="*/ 5 h 454"/>
                <a:gd name="T14" fmla="*/ 259 w 726"/>
                <a:gd name="T15" fmla="*/ 126 h 454"/>
                <a:gd name="T16" fmla="*/ 264 w 726"/>
                <a:gd name="T17" fmla="*/ 137 h 454"/>
                <a:gd name="T18" fmla="*/ 356 w 726"/>
                <a:gd name="T19" fmla="*/ 141 h 454"/>
                <a:gd name="T20" fmla="*/ 97 w 726"/>
                <a:gd name="T21" fmla="*/ 313 h 454"/>
                <a:gd name="T22" fmla="*/ 9 w 726"/>
                <a:gd name="T23" fmla="*/ 314 h 454"/>
                <a:gd name="T24" fmla="*/ 0 w 726"/>
                <a:gd name="T25" fmla="*/ 328 h 454"/>
                <a:gd name="T26" fmla="*/ 1 w 726"/>
                <a:gd name="T27" fmla="*/ 445 h 454"/>
                <a:gd name="T28" fmla="*/ 15 w 726"/>
                <a:gd name="T29" fmla="*/ 454 h 454"/>
                <a:gd name="T30" fmla="*/ 197 w 726"/>
                <a:gd name="T31" fmla="*/ 453 h 454"/>
                <a:gd name="T32" fmla="*/ 206 w 726"/>
                <a:gd name="T33" fmla="*/ 439 h 454"/>
                <a:gd name="T34" fmla="*/ 205 w 726"/>
                <a:gd name="T35" fmla="*/ 323 h 454"/>
                <a:gd name="T36" fmla="*/ 191 w 726"/>
                <a:gd name="T37" fmla="*/ 313 h 454"/>
                <a:gd name="T38" fmla="*/ 356 w 726"/>
                <a:gd name="T39" fmla="*/ 236 h 454"/>
                <a:gd name="T40" fmla="*/ 274 w 726"/>
                <a:gd name="T41" fmla="*/ 313 h 454"/>
                <a:gd name="T42" fmla="*/ 260 w 726"/>
                <a:gd name="T43" fmla="*/ 323 h 454"/>
                <a:gd name="T44" fmla="*/ 259 w 726"/>
                <a:gd name="T45" fmla="*/ 439 h 454"/>
                <a:gd name="T46" fmla="*/ 268 w 726"/>
                <a:gd name="T47" fmla="*/ 453 h 454"/>
                <a:gd name="T48" fmla="*/ 452 w 726"/>
                <a:gd name="T49" fmla="*/ 454 h 454"/>
                <a:gd name="T50" fmla="*/ 465 w 726"/>
                <a:gd name="T51" fmla="*/ 445 h 454"/>
                <a:gd name="T52" fmla="*/ 466 w 726"/>
                <a:gd name="T53" fmla="*/ 328 h 454"/>
                <a:gd name="T54" fmla="*/ 457 w 726"/>
                <a:gd name="T55" fmla="*/ 314 h 454"/>
                <a:gd name="T56" fmla="*/ 370 w 726"/>
                <a:gd name="T57" fmla="*/ 236 h 454"/>
                <a:gd name="T58" fmla="*/ 534 w 726"/>
                <a:gd name="T59" fmla="*/ 313 h 454"/>
                <a:gd name="T60" fmla="*/ 523 w 726"/>
                <a:gd name="T61" fmla="*/ 318 h 454"/>
                <a:gd name="T62" fmla="*/ 519 w 726"/>
                <a:gd name="T63" fmla="*/ 439 h 454"/>
                <a:gd name="T64" fmla="*/ 523 w 726"/>
                <a:gd name="T65" fmla="*/ 449 h 454"/>
                <a:gd name="T66" fmla="*/ 711 w 726"/>
                <a:gd name="T67" fmla="*/ 454 h 454"/>
                <a:gd name="T68" fmla="*/ 721 w 726"/>
                <a:gd name="T69" fmla="*/ 449 h 454"/>
                <a:gd name="T70" fmla="*/ 726 w 726"/>
                <a:gd name="T71" fmla="*/ 328 h 454"/>
                <a:gd name="T72" fmla="*/ 721 w 726"/>
                <a:gd name="T73" fmla="*/ 318 h 454"/>
                <a:gd name="T74" fmla="*/ 711 w 726"/>
                <a:gd name="T75" fmla="*/ 313 h 454"/>
                <a:gd name="T76" fmla="*/ 272 w 726"/>
                <a:gd name="T77" fmla="*/ 16 h 454"/>
                <a:gd name="T78" fmla="*/ 452 w 726"/>
                <a:gd name="T79" fmla="*/ 14 h 454"/>
                <a:gd name="T80" fmla="*/ 453 w 726"/>
                <a:gd name="T81" fmla="*/ 16 h 454"/>
                <a:gd name="T82" fmla="*/ 453 w 726"/>
                <a:gd name="T83" fmla="*/ 128 h 454"/>
                <a:gd name="T84" fmla="*/ 274 w 726"/>
                <a:gd name="T85" fmla="*/ 128 h 454"/>
                <a:gd name="T86" fmla="*/ 272 w 726"/>
                <a:gd name="T87" fmla="*/ 126 h 454"/>
                <a:gd name="T88" fmla="*/ 194 w 726"/>
                <a:gd name="T89" fmla="*/ 439 h 454"/>
                <a:gd name="T90" fmla="*/ 15 w 726"/>
                <a:gd name="T91" fmla="*/ 441 h 454"/>
                <a:gd name="T92" fmla="*/ 13 w 726"/>
                <a:gd name="T93" fmla="*/ 439 h 454"/>
                <a:gd name="T94" fmla="*/ 13 w 726"/>
                <a:gd name="T95" fmla="*/ 327 h 454"/>
                <a:gd name="T96" fmla="*/ 191 w 726"/>
                <a:gd name="T97" fmla="*/ 326 h 454"/>
                <a:gd name="T98" fmla="*/ 194 w 726"/>
                <a:gd name="T99" fmla="*/ 328 h 454"/>
                <a:gd name="T100" fmla="*/ 453 w 726"/>
                <a:gd name="T101" fmla="*/ 439 h 454"/>
                <a:gd name="T102" fmla="*/ 274 w 726"/>
                <a:gd name="T103" fmla="*/ 441 h 454"/>
                <a:gd name="T104" fmla="*/ 272 w 726"/>
                <a:gd name="T105" fmla="*/ 439 h 454"/>
                <a:gd name="T106" fmla="*/ 273 w 726"/>
                <a:gd name="T107" fmla="*/ 327 h 454"/>
                <a:gd name="T108" fmla="*/ 452 w 726"/>
                <a:gd name="T109" fmla="*/ 326 h 454"/>
                <a:gd name="T110" fmla="*/ 453 w 726"/>
                <a:gd name="T111" fmla="*/ 328 h 454"/>
                <a:gd name="T112" fmla="*/ 712 w 726"/>
                <a:gd name="T113" fmla="*/ 440 h 454"/>
                <a:gd name="T114" fmla="*/ 534 w 726"/>
                <a:gd name="T115" fmla="*/ 441 h 454"/>
                <a:gd name="T116" fmla="*/ 532 w 726"/>
                <a:gd name="T117" fmla="*/ 328 h 454"/>
                <a:gd name="T118" fmla="*/ 534 w 726"/>
                <a:gd name="T119" fmla="*/ 326 h 454"/>
                <a:gd name="T120" fmla="*/ 712 w 726"/>
                <a:gd name="T121" fmla="*/ 32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6" h="452">
                  <a:moveTo>
                    <a:pt x="711" y="313"/>
                  </a:moveTo>
                  <a:lnTo>
                    <a:pt x="629" y="313"/>
                  </a:lnTo>
                  <a:lnTo>
                    <a:pt x="629" y="223"/>
                  </a:lnTo>
                  <a:lnTo>
                    <a:pt x="370" y="223"/>
                  </a:lnTo>
                  <a:lnTo>
                    <a:pt x="370" y="141"/>
                  </a:lnTo>
                  <a:lnTo>
                    <a:pt x="452" y="141"/>
                  </a:lnTo>
                  <a:lnTo>
                    <a:pt x="452" y="141"/>
                  </a:lnTo>
                  <a:lnTo>
                    <a:pt x="457" y="139"/>
                  </a:lnTo>
                  <a:lnTo>
                    <a:pt x="462" y="137"/>
                  </a:lnTo>
                  <a:lnTo>
                    <a:pt x="465" y="131"/>
                  </a:lnTo>
                  <a:lnTo>
                    <a:pt x="466" y="126"/>
                  </a:lnTo>
                  <a:lnTo>
                    <a:pt x="466" y="16"/>
                  </a:lnTo>
                  <a:lnTo>
                    <a:pt x="466" y="16"/>
                  </a:lnTo>
                  <a:lnTo>
                    <a:pt x="465" y="9"/>
                  </a:lnTo>
                  <a:lnTo>
                    <a:pt x="462" y="5"/>
                  </a:lnTo>
                  <a:lnTo>
                    <a:pt x="457" y="2"/>
                  </a:lnTo>
                  <a:lnTo>
                    <a:pt x="452" y="0"/>
                  </a:lnTo>
                  <a:lnTo>
                    <a:pt x="274" y="0"/>
                  </a:lnTo>
                  <a:lnTo>
                    <a:pt x="274" y="0"/>
                  </a:lnTo>
                  <a:lnTo>
                    <a:pt x="268" y="2"/>
                  </a:lnTo>
                  <a:lnTo>
                    <a:pt x="264" y="5"/>
                  </a:lnTo>
                  <a:lnTo>
                    <a:pt x="260" y="9"/>
                  </a:lnTo>
                  <a:lnTo>
                    <a:pt x="259" y="16"/>
                  </a:lnTo>
                  <a:lnTo>
                    <a:pt x="259" y="126"/>
                  </a:lnTo>
                  <a:lnTo>
                    <a:pt x="259" y="126"/>
                  </a:lnTo>
                  <a:lnTo>
                    <a:pt x="260" y="131"/>
                  </a:lnTo>
                  <a:lnTo>
                    <a:pt x="264" y="137"/>
                  </a:lnTo>
                  <a:lnTo>
                    <a:pt x="268" y="139"/>
                  </a:lnTo>
                  <a:lnTo>
                    <a:pt x="274" y="141"/>
                  </a:lnTo>
                  <a:lnTo>
                    <a:pt x="356" y="141"/>
                  </a:lnTo>
                  <a:lnTo>
                    <a:pt x="356" y="223"/>
                  </a:lnTo>
                  <a:lnTo>
                    <a:pt x="97" y="223"/>
                  </a:lnTo>
                  <a:lnTo>
                    <a:pt x="97" y="313"/>
                  </a:lnTo>
                  <a:lnTo>
                    <a:pt x="15" y="313"/>
                  </a:lnTo>
                  <a:lnTo>
                    <a:pt x="15" y="313"/>
                  </a:lnTo>
                  <a:lnTo>
                    <a:pt x="9" y="314"/>
                  </a:lnTo>
                  <a:lnTo>
                    <a:pt x="4" y="318"/>
                  </a:lnTo>
                  <a:lnTo>
                    <a:pt x="1" y="323"/>
                  </a:lnTo>
                  <a:lnTo>
                    <a:pt x="0" y="328"/>
                  </a:lnTo>
                  <a:lnTo>
                    <a:pt x="0" y="439"/>
                  </a:lnTo>
                  <a:lnTo>
                    <a:pt x="0" y="439"/>
                  </a:lnTo>
                  <a:lnTo>
                    <a:pt x="1" y="445"/>
                  </a:lnTo>
                  <a:lnTo>
                    <a:pt x="4" y="449"/>
                  </a:lnTo>
                  <a:lnTo>
                    <a:pt x="9" y="453"/>
                  </a:lnTo>
                  <a:lnTo>
                    <a:pt x="15" y="454"/>
                  </a:lnTo>
                  <a:lnTo>
                    <a:pt x="191" y="454"/>
                  </a:lnTo>
                  <a:lnTo>
                    <a:pt x="191" y="454"/>
                  </a:lnTo>
                  <a:lnTo>
                    <a:pt x="197" y="453"/>
                  </a:lnTo>
                  <a:lnTo>
                    <a:pt x="202" y="449"/>
                  </a:lnTo>
                  <a:lnTo>
                    <a:pt x="205" y="445"/>
                  </a:lnTo>
                  <a:lnTo>
                    <a:pt x="206" y="439"/>
                  </a:lnTo>
                  <a:lnTo>
                    <a:pt x="206" y="328"/>
                  </a:lnTo>
                  <a:lnTo>
                    <a:pt x="206" y="328"/>
                  </a:lnTo>
                  <a:lnTo>
                    <a:pt x="205" y="323"/>
                  </a:lnTo>
                  <a:lnTo>
                    <a:pt x="202" y="318"/>
                  </a:lnTo>
                  <a:lnTo>
                    <a:pt x="197" y="314"/>
                  </a:lnTo>
                  <a:lnTo>
                    <a:pt x="191" y="313"/>
                  </a:lnTo>
                  <a:lnTo>
                    <a:pt x="109" y="313"/>
                  </a:lnTo>
                  <a:lnTo>
                    <a:pt x="109" y="236"/>
                  </a:lnTo>
                  <a:lnTo>
                    <a:pt x="356" y="236"/>
                  </a:lnTo>
                  <a:lnTo>
                    <a:pt x="356" y="313"/>
                  </a:lnTo>
                  <a:lnTo>
                    <a:pt x="274" y="313"/>
                  </a:lnTo>
                  <a:lnTo>
                    <a:pt x="274" y="313"/>
                  </a:lnTo>
                  <a:lnTo>
                    <a:pt x="268" y="314"/>
                  </a:lnTo>
                  <a:lnTo>
                    <a:pt x="264" y="318"/>
                  </a:lnTo>
                  <a:lnTo>
                    <a:pt x="260" y="323"/>
                  </a:lnTo>
                  <a:lnTo>
                    <a:pt x="259" y="328"/>
                  </a:lnTo>
                  <a:lnTo>
                    <a:pt x="259" y="439"/>
                  </a:lnTo>
                  <a:lnTo>
                    <a:pt x="259" y="439"/>
                  </a:lnTo>
                  <a:lnTo>
                    <a:pt x="260" y="445"/>
                  </a:lnTo>
                  <a:lnTo>
                    <a:pt x="264" y="449"/>
                  </a:lnTo>
                  <a:lnTo>
                    <a:pt x="268" y="453"/>
                  </a:lnTo>
                  <a:lnTo>
                    <a:pt x="274" y="454"/>
                  </a:lnTo>
                  <a:lnTo>
                    <a:pt x="452" y="454"/>
                  </a:lnTo>
                  <a:lnTo>
                    <a:pt x="452" y="454"/>
                  </a:lnTo>
                  <a:lnTo>
                    <a:pt x="457" y="453"/>
                  </a:lnTo>
                  <a:lnTo>
                    <a:pt x="462" y="449"/>
                  </a:lnTo>
                  <a:lnTo>
                    <a:pt x="465" y="445"/>
                  </a:lnTo>
                  <a:lnTo>
                    <a:pt x="466" y="439"/>
                  </a:lnTo>
                  <a:lnTo>
                    <a:pt x="466" y="328"/>
                  </a:lnTo>
                  <a:lnTo>
                    <a:pt x="466" y="328"/>
                  </a:lnTo>
                  <a:lnTo>
                    <a:pt x="465" y="323"/>
                  </a:lnTo>
                  <a:lnTo>
                    <a:pt x="462" y="318"/>
                  </a:lnTo>
                  <a:lnTo>
                    <a:pt x="457" y="314"/>
                  </a:lnTo>
                  <a:lnTo>
                    <a:pt x="452" y="313"/>
                  </a:lnTo>
                  <a:lnTo>
                    <a:pt x="370" y="313"/>
                  </a:lnTo>
                  <a:lnTo>
                    <a:pt x="370" y="236"/>
                  </a:lnTo>
                  <a:lnTo>
                    <a:pt x="616" y="236"/>
                  </a:lnTo>
                  <a:lnTo>
                    <a:pt x="616" y="313"/>
                  </a:lnTo>
                  <a:lnTo>
                    <a:pt x="534" y="313"/>
                  </a:lnTo>
                  <a:lnTo>
                    <a:pt x="534" y="313"/>
                  </a:lnTo>
                  <a:lnTo>
                    <a:pt x="529" y="314"/>
                  </a:lnTo>
                  <a:lnTo>
                    <a:pt x="523" y="318"/>
                  </a:lnTo>
                  <a:lnTo>
                    <a:pt x="521" y="323"/>
                  </a:lnTo>
                  <a:lnTo>
                    <a:pt x="519" y="328"/>
                  </a:lnTo>
                  <a:lnTo>
                    <a:pt x="519" y="439"/>
                  </a:lnTo>
                  <a:lnTo>
                    <a:pt x="519" y="439"/>
                  </a:lnTo>
                  <a:lnTo>
                    <a:pt x="521" y="445"/>
                  </a:lnTo>
                  <a:lnTo>
                    <a:pt x="523" y="449"/>
                  </a:lnTo>
                  <a:lnTo>
                    <a:pt x="529" y="453"/>
                  </a:lnTo>
                  <a:lnTo>
                    <a:pt x="534" y="454"/>
                  </a:lnTo>
                  <a:lnTo>
                    <a:pt x="711" y="454"/>
                  </a:lnTo>
                  <a:lnTo>
                    <a:pt x="711" y="454"/>
                  </a:lnTo>
                  <a:lnTo>
                    <a:pt x="716" y="453"/>
                  </a:lnTo>
                  <a:lnTo>
                    <a:pt x="721" y="449"/>
                  </a:lnTo>
                  <a:lnTo>
                    <a:pt x="724" y="445"/>
                  </a:lnTo>
                  <a:lnTo>
                    <a:pt x="726" y="439"/>
                  </a:lnTo>
                  <a:lnTo>
                    <a:pt x="726" y="328"/>
                  </a:lnTo>
                  <a:lnTo>
                    <a:pt x="726" y="328"/>
                  </a:lnTo>
                  <a:lnTo>
                    <a:pt x="724" y="323"/>
                  </a:lnTo>
                  <a:lnTo>
                    <a:pt x="721" y="318"/>
                  </a:lnTo>
                  <a:lnTo>
                    <a:pt x="716" y="314"/>
                  </a:lnTo>
                  <a:lnTo>
                    <a:pt x="711" y="313"/>
                  </a:lnTo>
                  <a:lnTo>
                    <a:pt x="711" y="313"/>
                  </a:lnTo>
                  <a:close/>
                  <a:moveTo>
                    <a:pt x="272" y="126"/>
                  </a:moveTo>
                  <a:lnTo>
                    <a:pt x="272" y="16"/>
                  </a:lnTo>
                  <a:lnTo>
                    <a:pt x="272" y="16"/>
                  </a:lnTo>
                  <a:lnTo>
                    <a:pt x="273" y="14"/>
                  </a:lnTo>
                  <a:lnTo>
                    <a:pt x="274" y="14"/>
                  </a:lnTo>
                  <a:lnTo>
                    <a:pt x="452" y="14"/>
                  </a:lnTo>
                  <a:lnTo>
                    <a:pt x="452" y="14"/>
                  </a:lnTo>
                  <a:lnTo>
                    <a:pt x="453" y="14"/>
                  </a:lnTo>
                  <a:lnTo>
                    <a:pt x="453" y="16"/>
                  </a:lnTo>
                  <a:lnTo>
                    <a:pt x="453" y="126"/>
                  </a:lnTo>
                  <a:lnTo>
                    <a:pt x="453" y="126"/>
                  </a:lnTo>
                  <a:lnTo>
                    <a:pt x="453" y="128"/>
                  </a:lnTo>
                  <a:lnTo>
                    <a:pt x="452" y="128"/>
                  </a:lnTo>
                  <a:lnTo>
                    <a:pt x="274" y="128"/>
                  </a:lnTo>
                  <a:lnTo>
                    <a:pt x="274" y="128"/>
                  </a:lnTo>
                  <a:lnTo>
                    <a:pt x="273" y="128"/>
                  </a:lnTo>
                  <a:lnTo>
                    <a:pt x="272" y="126"/>
                  </a:lnTo>
                  <a:lnTo>
                    <a:pt x="272" y="126"/>
                  </a:lnTo>
                  <a:close/>
                  <a:moveTo>
                    <a:pt x="194" y="328"/>
                  </a:moveTo>
                  <a:lnTo>
                    <a:pt x="194" y="439"/>
                  </a:lnTo>
                  <a:lnTo>
                    <a:pt x="194" y="439"/>
                  </a:lnTo>
                  <a:lnTo>
                    <a:pt x="192" y="440"/>
                  </a:lnTo>
                  <a:lnTo>
                    <a:pt x="191" y="441"/>
                  </a:lnTo>
                  <a:lnTo>
                    <a:pt x="15" y="441"/>
                  </a:lnTo>
                  <a:lnTo>
                    <a:pt x="15" y="441"/>
                  </a:lnTo>
                  <a:lnTo>
                    <a:pt x="13" y="440"/>
                  </a:lnTo>
                  <a:lnTo>
                    <a:pt x="13" y="439"/>
                  </a:lnTo>
                  <a:lnTo>
                    <a:pt x="13" y="328"/>
                  </a:lnTo>
                  <a:lnTo>
                    <a:pt x="13" y="328"/>
                  </a:lnTo>
                  <a:lnTo>
                    <a:pt x="13" y="327"/>
                  </a:lnTo>
                  <a:lnTo>
                    <a:pt x="15" y="326"/>
                  </a:lnTo>
                  <a:lnTo>
                    <a:pt x="191" y="326"/>
                  </a:lnTo>
                  <a:lnTo>
                    <a:pt x="191" y="326"/>
                  </a:lnTo>
                  <a:lnTo>
                    <a:pt x="192" y="327"/>
                  </a:lnTo>
                  <a:lnTo>
                    <a:pt x="194" y="328"/>
                  </a:lnTo>
                  <a:lnTo>
                    <a:pt x="194" y="328"/>
                  </a:lnTo>
                  <a:close/>
                  <a:moveTo>
                    <a:pt x="453" y="328"/>
                  </a:moveTo>
                  <a:lnTo>
                    <a:pt x="453" y="439"/>
                  </a:lnTo>
                  <a:lnTo>
                    <a:pt x="453" y="439"/>
                  </a:lnTo>
                  <a:lnTo>
                    <a:pt x="453" y="440"/>
                  </a:lnTo>
                  <a:lnTo>
                    <a:pt x="452" y="441"/>
                  </a:lnTo>
                  <a:lnTo>
                    <a:pt x="274" y="441"/>
                  </a:lnTo>
                  <a:lnTo>
                    <a:pt x="274" y="441"/>
                  </a:lnTo>
                  <a:lnTo>
                    <a:pt x="273" y="440"/>
                  </a:lnTo>
                  <a:lnTo>
                    <a:pt x="272" y="439"/>
                  </a:lnTo>
                  <a:lnTo>
                    <a:pt x="272" y="328"/>
                  </a:lnTo>
                  <a:lnTo>
                    <a:pt x="272" y="328"/>
                  </a:lnTo>
                  <a:lnTo>
                    <a:pt x="273" y="327"/>
                  </a:lnTo>
                  <a:lnTo>
                    <a:pt x="274" y="326"/>
                  </a:lnTo>
                  <a:lnTo>
                    <a:pt x="452" y="326"/>
                  </a:lnTo>
                  <a:lnTo>
                    <a:pt x="452" y="326"/>
                  </a:lnTo>
                  <a:lnTo>
                    <a:pt x="453" y="327"/>
                  </a:lnTo>
                  <a:lnTo>
                    <a:pt x="453" y="328"/>
                  </a:lnTo>
                  <a:lnTo>
                    <a:pt x="453" y="328"/>
                  </a:lnTo>
                  <a:close/>
                  <a:moveTo>
                    <a:pt x="713" y="439"/>
                  </a:moveTo>
                  <a:lnTo>
                    <a:pt x="713" y="439"/>
                  </a:lnTo>
                  <a:lnTo>
                    <a:pt x="712" y="440"/>
                  </a:lnTo>
                  <a:lnTo>
                    <a:pt x="711" y="441"/>
                  </a:lnTo>
                  <a:lnTo>
                    <a:pt x="534" y="441"/>
                  </a:lnTo>
                  <a:lnTo>
                    <a:pt x="534" y="441"/>
                  </a:lnTo>
                  <a:lnTo>
                    <a:pt x="532" y="440"/>
                  </a:lnTo>
                  <a:lnTo>
                    <a:pt x="532" y="439"/>
                  </a:lnTo>
                  <a:lnTo>
                    <a:pt x="532" y="328"/>
                  </a:lnTo>
                  <a:lnTo>
                    <a:pt x="532" y="328"/>
                  </a:lnTo>
                  <a:lnTo>
                    <a:pt x="532" y="327"/>
                  </a:lnTo>
                  <a:lnTo>
                    <a:pt x="534" y="326"/>
                  </a:lnTo>
                  <a:lnTo>
                    <a:pt x="711" y="326"/>
                  </a:lnTo>
                  <a:lnTo>
                    <a:pt x="711" y="326"/>
                  </a:lnTo>
                  <a:lnTo>
                    <a:pt x="712" y="327"/>
                  </a:lnTo>
                  <a:lnTo>
                    <a:pt x="713" y="328"/>
                  </a:lnTo>
                  <a:lnTo>
                    <a:pt x="713" y="43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380" name="Group 379">
            <a:extLst>
              <a:ext uri="{FF2B5EF4-FFF2-40B4-BE49-F238E27FC236}">
                <a16:creationId xmlns:a16="http://schemas.microsoft.com/office/drawing/2014/main" xmlns="" id="{7E9CB719-72BE-45F6-99B3-6D38E7DF4C0C}"/>
              </a:ext>
            </a:extLst>
          </p:cNvPr>
          <p:cNvGrpSpPr/>
          <p:nvPr userDrawn="1"/>
        </p:nvGrpSpPr>
        <p:grpSpPr>
          <a:xfrm>
            <a:off x="5967433" y="2967073"/>
            <a:ext cx="808040" cy="808047"/>
            <a:chOff x="5967433" y="2967073"/>
            <a:chExt cx="808040" cy="808047"/>
          </a:xfrm>
        </p:grpSpPr>
        <p:sp>
          <p:nvSpPr>
            <p:cNvPr id="311" name="Freeform 208">
              <a:extLst>
                <a:ext uri="{FF2B5EF4-FFF2-40B4-BE49-F238E27FC236}">
                  <a16:creationId xmlns:a16="http://schemas.microsoft.com/office/drawing/2014/main" xmlns="" id="{05EFCEF5-D342-47DF-AA10-72E4E33E542F}"/>
                </a:ext>
              </a:extLst>
            </p:cNvPr>
            <p:cNvSpPr/>
            <p:nvPr userDrawn="1"/>
          </p:nvSpPr>
          <p:spPr bwMode="auto">
            <a:xfrm>
              <a:off x="5967433" y="2967073"/>
              <a:ext cx="808040" cy="808047"/>
            </a:xfrm>
            <a:custGeom>
              <a:avLst/>
              <a:gdLst>
                <a:gd name="T0" fmla="*/ 1017 w 1017"/>
                <a:gd name="T1" fmla="*/ 535 h 1017"/>
                <a:gd name="T2" fmla="*/ 1007 w 1017"/>
                <a:gd name="T3" fmla="*/ 612 h 1017"/>
                <a:gd name="T4" fmla="*/ 986 w 1017"/>
                <a:gd name="T5" fmla="*/ 684 h 1017"/>
                <a:gd name="T6" fmla="*/ 956 w 1017"/>
                <a:gd name="T7" fmla="*/ 751 h 1017"/>
                <a:gd name="T8" fmla="*/ 917 w 1017"/>
                <a:gd name="T9" fmla="*/ 813 h 1017"/>
                <a:gd name="T10" fmla="*/ 869 w 1017"/>
                <a:gd name="T11" fmla="*/ 869 h 1017"/>
                <a:gd name="T12" fmla="*/ 814 w 1017"/>
                <a:gd name="T13" fmla="*/ 917 h 1017"/>
                <a:gd name="T14" fmla="*/ 751 w 1017"/>
                <a:gd name="T15" fmla="*/ 956 h 1017"/>
                <a:gd name="T16" fmla="*/ 683 w 1017"/>
                <a:gd name="T17" fmla="*/ 987 h 1017"/>
                <a:gd name="T18" fmla="*/ 612 w 1017"/>
                <a:gd name="T19" fmla="*/ 1007 h 1017"/>
                <a:gd name="T20" fmla="*/ 535 w 1017"/>
                <a:gd name="T21" fmla="*/ 1017 h 1017"/>
                <a:gd name="T22" fmla="*/ 483 w 1017"/>
                <a:gd name="T23" fmla="*/ 1017 h 1017"/>
                <a:gd name="T24" fmla="*/ 407 w 1017"/>
                <a:gd name="T25" fmla="*/ 1007 h 1017"/>
                <a:gd name="T26" fmla="*/ 334 w 1017"/>
                <a:gd name="T27" fmla="*/ 987 h 1017"/>
                <a:gd name="T28" fmla="*/ 267 w 1017"/>
                <a:gd name="T29" fmla="*/ 956 h 1017"/>
                <a:gd name="T30" fmla="*/ 204 w 1017"/>
                <a:gd name="T31" fmla="*/ 917 h 1017"/>
                <a:gd name="T32" fmla="*/ 149 w 1017"/>
                <a:gd name="T33" fmla="*/ 869 h 1017"/>
                <a:gd name="T34" fmla="*/ 102 w 1017"/>
                <a:gd name="T35" fmla="*/ 813 h 1017"/>
                <a:gd name="T36" fmla="*/ 62 w 1017"/>
                <a:gd name="T37" fmla="*/ 751 h 1017"/>
                <a:gd name="T38" fmla="*/ 32 w 1017"/>
                <a:gd name="T39" fmla="*/ 684 h 1017"/>
                <a:gd name="T40" fmla="*/ 11 w 1017"/>
                <a:gd name="T41" fmla="*/ 612 h 1017"/>
                <a:gd name="T42" fmla="*/ 2 w 1017"/>
                <a:gd name="T43" fmla="*/ 535 h 1017"/>
                <a:gd name="T44" fmla="*/ 2 w 1017"/>
                <a:gd name="T45" fmla="*/ 483 h 1017"/>
                <a:gd name="T46" fmla="*/ 11 w 1017"/>
                <a:gd name="T47" fmla="*/ 407 h 1017"/>
                <a:gd name="T48" fmla="*/ 32 w 1017"/>
                <a:gd name="T49" fmla="*/ 334 h 1017"/>
                <a:gd name="T50" fmla="*/ 62 w 1017"/>
                <a:gd name="T51" fmla="*/ 266 h 1017"/>
                <a:gd name="T52" fmla="*/ 102 w 1017"/>
                <a:gd name="T53" fmla="*/ 204 h 1017"/>
                <a:gd name="T54" fmla="*/ 149 w 1017"/>
                <a:gd name="T55" fmla="*/ 149 h 1017"/>
                <a:gd name="T56" fmla="*/ 204 w 1017"/>
                <a:gd name="T57" fmla="*/ 101 h 1017"/>
                <a:gd name="T58" fmla="*/ 267 w 1017"/>
                <a:gd name="T59" fmla="*/ 61 h 1017"/>
                <a:gd name="T60" fmla="*/ 334 w 1017"/>
                <a:gd name="T61" fmla="*/ 31 h 1017"/>
                <a:gd name="T62" fmla="*/ 407 w 1017"/>
                <a:gd name="T63" fmla="*/ 10 h 1017"/>
                <a:gd name="T64" fmla="*/ 483 w 1017"/>
                <a:gd name="T65" fmla="*/ 1 h 1017"/>
                <a:gd name="T66" fmla="*/ 535 w 1017"/>
                <a:gd name="T67" fmla="*/ 1 h 1017"/>
                <a:gd name="T68" fmla="*/ 612 w 1017"/>
                <a:gd name="T69" fmla="*/ 10 h 1017"/>
                <a:gd name="T70" fmla="*/ 683 w 1017"/>
                <a:gd name="T71" fmla="*/ 31 h 1017"/>
                <a:gd name="T72" fmla="*/ 751 w 1017"/>
                <a:gd name="T73" fmla="*/ 61 h 1017"/>
                <a:gd name="T74" fmla="*/ 814 w 1017"/>
                <a:gd name="T75" fmla="*/ 101 h 1017"/>
                <a:gd name="T76" fmla="*/ 869 w 1017"/>
                <a:gd name="T77" fmla="*/ 149 h 1017"/>
                <a:gd name="T78" fmla="*/ 917 w 1017"/>
                <a:gd name="T79" fmla="*/ 204 h 1017"/>
                <a:gd name="T80" fmla="*/ 956 w 1017"/>
                <a:gd name="T81" fmla="*/ 266 h 1017"/>
                <a:gd name="T82" fmla="*/ 986 w 1017"/>
                <a:gd name="T83" fmla="*/ 334 h 1017"/>
                <a:gd name="T84" fmla="*/ 1007 w 1017"/>
                <a:gd name="T85" fmla="*/ 407 h 1017"/>
                <a:gd name="T86" fmla="*/ 1017 w 1017"/>
                <a:gd name="T87" fmla="*/ 48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7" h="1017">
                  <a:moveTo>
                    <a:pt x="1017" y="509"/>
                  </a:moveTo>
                  <a:lnTo>
                    <a:pt x="1017" y="509"/>
                  </a:lnTo>
                  <a:lnTo>
                    <a:pt x="1017" y="535"/>
                  </a:lnTo>
                  <a:lnTo>
                    <a:pt x="1015" y="561"/>
                  </a:lnTo>
                  <a:lnTo>
                    <a:pt x="1012" y="586"/>
                  </a:lnTo>
                  <a:lnTo>
                    <a:pt x="1007" y="612"/>
                  </a:lnTo>
                  <a:lnTo>
                    <a:pt x="1001" y="636"/>
                  </a:lnTo>
                  <a:lnTo>
                    <a:pt x="994" y="660"/>
                  </a:lnTo>
                  <a:lnTo>
                    <a:pt x="986" y="684"/>
                  </a:lnTo>
                  <a:lnTo>
                    <a:pt x="978" y="707"/>
                  </a:lnTo>
                  <a:lnTo>
                    <a:pt x="968" y="729"/>
                  </a:lnTo>
                  <a:lnTo>
                    <a:pt x="956" y="751"/>
                  </a:lnTo>
                  <a:lnTo>
                    <a:pt x="944" y="773"/>
                  </a:lnTo>
                  <a:lnTo>
                    <a:pt x="931" y="794"/>
                  </a:lnTo>
                  <a:lnTo>
                    <a:pt x="917" y="813"/>
                  </a:lnTo>
                  <a:lnTo>
                    <a:pt x="901" y="833"/>
                  </a:lnTo>
                  <a:lnTo>
                    <a:pt x="886" y="851"/>
                  </a:lnTo>
                  <a:lnTo>
                    <a:pt x="869" y="869"/>
                  </a:lnTo>
                  <a:lnTo>
                    <a:pt x="852" y="886"/>
                  </a:lnTo>
                  <a:lnTo>
                    <a:pt x="833" y="901"/>
                  </a:lnTo>
                  <a:lnTo>
                    <a:pt x="814" y="917"/>
                  </a:lnTo>
                  <a:lnTo>
                    <a:pt x="794" y="931"/>
                  </a:lnTo>
                  <a:lnTo>
                    <a:pt x="773" y="944"/>
                  </a:lnTo>
                  <a:lnTo>
                    <a:pt x="751" y="956"/>
                  </a:lnTo>
                  <a:lnTo>
                    <a:pt x="729" y="968"/>
                  </a:lnTo>
                  <a:lnTo>
                    <a:pt x="708" y="978"/>
                  </a:lnTo>
                  <a:lnTo>
                    <a:pt x="683" y="987"/>
                  </a:lnTo>
                  <a:lnTo>
                    <a:pt x="660" y="994"/>
                  </a:lnTo>
                  <a:lnTo>
                    <a:pt x="636" y="1001"/>
                  </a:lnTo>
                  <a:lnTo>
                    <a:pt x="612" y="1007"/>
                  </a:lnTo>
                  <a:lnTo>
                    <a:pt x="587" y="1012"/>
                  </a:lnTo>
                  <a:lnTo>
                    <a:pt x="561" y="1015"/>
                  </a:lnTo>
                  <a:lnTo>
                    <a:pt x="535" y="1017"/>
                  </a:lnTo>
                  <a:lnTo>
                    <a:pt x="510" y="1017"/>
                  </a:lnTo>
                  <a:lnTo>
                    <a:pt x="510" y="1017"/>
                  </a:lnTo>
                  <a:lnTo>
                    <a:pt x="483" y="1017"/>
                  </a:lnTo>
                  <a:lnTo>
                    <a:pt x="457" y="1015"/>
                  </a:lnTo>
                  <a:lnTo>
                    <a:pt x="431" y="1012"/>
                  </a:lnTo>
                  <a:lnTo>
                    <a:pt x="407" y="1007"/>
                  </a:lnTo>
                  <a:lnTo>
                    <a:pt x="382" y="1001"/>
                  </a:lnTo>
                  <a:lnTo>
                    <a:pt x="357" y="994"/>
                  </a:lnTo>
                  <a:lnTo>
                    <a:pt x="334" y="987"/>
                  </a:lnTo>
                  <a:lnTo>
                    <a:pt x="311" y="978"/>
                  </a:lnTo>
                  <a:lnTo>
                    <a:pt x="288" y="968"/>
                  </a:lnTo>
                  <a:lnTo>
                    <a:pt x="267" y="956"/>
                  </a:lnTo>
                  <a:lnTo>
                    <a:pt x="246" y="944"/>
                  </a:lnTo>
                  <a:lnTo>
                    <a:pt x="225" y="931"/>
                  </a:lnTo>
                  <a:lnTo>
                    <a:pt x="204" y="917"/>
                  </a:lnTo>
                  <a:lnTo>
                    <a:pt x="186" y="901"/>
                  </a:lnTo>
                  <a:lnTo>
                    <a:pt x="167" y="886"/>
                  </a:lnTo>
                  <a:lnTo>
                    <a:pt x="149" y="869"/>
                  </a:lnTo>
                  <a:lnTo>
                    <a:pt x="133" y="851"/>
                  </a:lnTo>
                  <a:lnTo>
                    <a:pt x="117" y="833"/>
                  </a:lnTo>
                  <a:lnTo>
                    <a:pt x="102" y="813"/>
                  </a:lnTo>
                  <a:lnTo>
                    <a:pt x="87" y="794"/>
                  </a:lnTo>
                  <a:lnTo>
                    <a:pt x="74" y="773"/>
                  </a:lnTo>
                  <a:lnTo>
                    <a:pt x="62" y="751"/>
                  </a:lnTo>
                  <a:lnTo>
                    <a:pt x="51" y="729"/>
                  </a:lnTo>
                  <a:lnTo>
                    <a:pt x="41" y="707"/>
                  </a:lnTo>
                  <a:lnTo>
                    <a:pt x="32" y="684"/>
                  </a:lnTo>
                  <a:lnTo>
                    <a:pt x="24" y="660"/>
                  </a:lnTo>
                  <a:lnTo>
                    <a:pt x="17" y="636"/>
                  </a:lnTo>
                  <a:lnTo>
                    <a:pt x="11" y="612"/>
                  </a:lnTo>
                  <a:lnTo>
                    <a:pt x="6" y="586"/>
                  </a:lnTo>
                  <a:lnTo>
                    <a:pt x="3" y="561"/>
                  </a:lnTo>
                  <a:lnTo>
                    <a:pt x="2" y="535"/>
                  </a:lnTo>
                  <a:lnTo>
                    <a:pt x="0" y="509"/>
                  </a:lnTo>
                  <a:lnTo>
                    <a:pt x="0" y="509"/>
                  </a:lnTo>
                  <a:lnTo>
                    <a:pt x="2" y="483"/>
                  </a:lnTo>
                  <a:lnTo>
                    <a:pt x="3" y="457"/>
                  </a:lnTo>
                  <a:lnTo>
                    <a:pt x="6" y="431"/>
                  </a:lnTo>
                  <a:lnTo>
                    <a:pt x="11" y="407"/>
                  </a:lnTo>
                  <a:lnTo>
                    <a:pt x="17" y="381"/>
                  </a:lnTo>
                  <a:lnTo>
                    <a:pt x="24" y="357"/>
                  </a:lnTo>
                  <a:lnTo>
                    <a:pt x="32" y="334"/>
                  </a:lnTo>
                  <a:lnTo>
                    <a:pt x="41" y="311"/>
                  </a:lnTo>
                  <a:lnTo>
                    <a:pt x="51" y="288"/>
                  </a:lnTo>
                  <a:lnTo>
                    <a:pt x="62" y="266"/>
                  </a:lnTo>
                  <a:lnTo>
                    <a:pt x="74" y="245"/>
                  </a:lnTo>
                  <a:lnTo>
                    <a:pt x="87" y="225"/>
                  </a:lnTo>
                  <a:lnTo>
                    <a:pt x="102" y="204"/>
                  </a:lnTo>
                  <a:lnTo>
                    <a:pt x="117" y="185"/>
                  </a:lnTo>
                  <a:lnTo>
                    <a:pt x="133" y="167"/>
                  </a:lnTo>
                  <a:lnTo>
                    <a:pt x="149" y="149"/>
                  </a:lnTo>
                  <a:lnTo>
                    <a:pt x="167" y="132"/>
                  </a:lnTo>
                  <a:lnTo>
                    <a:pt x="186" y="116"/>
                  </a:lnTo>
                  <a:lnTo>
                    <a:pt x="204" y="101"/>
                  </a:lnTo>
                  <a:lnTo>
                    <a:pt x="225" y="86"/>
                  </a:lnTo>
                  <a:lnTo>
                    <a:pt x="246" y="74"/>
                  </a:lnTo>
                  <a:lnTo>
                    <a:pt x="267" y="61"/>
                  </a:lnTo>
                  <a:lnTo>
                    <a:pt x="288" y="51"/>
                  </a:lnTo>
                  <a:lnTo>
                    <a:pt x="311" y="40"/>
                  </a:lnTo>
                  <a:lnTo>
                    <a:pt x="334" y="31"/>
                  </a:lnTo>
                  <a:lnTo>
                    <a:pt x="357" y="23"/>
                  </a:lnTo>
                  <a:lnTo>
                    <a:pt x="382" y="16"/>
                  </a:lnTo>
                  <a:lnTo>
                    <a:pt x="407" y="10"/>
                  </a:lnTo>
                  <a:lnTo>
                    <a:pt x="431" y="6"/>
                  </a:lnTo>
                  <a:lnTo>
                    <a:pt x="457" y="2"/>
                  </a:lnTo>
                  <a:lnTo>
                    <a:pt x="483" y="1"/>
                  </a:lnTo>
                  <a:lnTo>
                    <a:pt x="510" y="0"/>
                  </a:lnTo>
                  <a:lnTo>
                    <a:pt x="510" y="0"/>
                  </a:lnTo>
                  <a:lnTo>
                    <a:pt x="535" y="1"/>
                  </a:lnTo>
                  <a:lnTo>
                    <a:pt x="561" y="2"/>
                  </a:lnTo>
                  <a:lnTo>
                    <a:pt x="587" y="6"/>
                  </a:lnTo>
                  <a:lnTo>
                    <a:pt x="612" y="10"/>
                  </a:lnTo>
                  <a:lnTo>
                    <a:pt x="636" y="16"/>
                  </a:lnTo>
                  <a:lnTo>
                    <a:pt x="660" y="23"/>
                  </a:lnTo>
                  <a:lnTo>
                    <a:pt x="683" y="31"/>
                  </a:lnTo>
                  <a:lnTo>
                    <a:pt x="708" y="40"/>
                  </a:lnTo>
                  <a:lnTo>
                    <a:pt x="729" y="51"/>
                  </a:lnTo>
                  <a:lnTo>
                    <a:pt x="751" y="61"/>
                  </a:lnTo>
                  <a:lnTo>
                    <a:pt x="773" y="74"/>
                  </a:lnTo>
                  <a:lnTo>
                    <a:pt x="794" y="86"/>
                  </a:lnTo>
                  <a:lnTo>
                    <a:pt x="814" y="101"/>
                  </a:lnTo>
                  <a:lnTo>
                    <a:pt x="833" y="116"/>
                  </a:lnTo>
                  <a:lnTo>
                    <a:pt x="852" y="132"/>
                  </a:lnTo>
                  <a:lnTo>
                    <a:pt x="869" y="149"/>
                  </a:lnTo>
                  <a:lnTo>
                    <a:pt x="886" y="167"/>
                  </a:lnTo>
                  <a:lnTo>
                    <a:pt x="901" y="185"/>
                  </a:lnTo>
                  <a:lnTo>
                    <a:pt x="917" y="204"/>
                  </a:lnTo>
                  <a:lnTo>
                    <a:pt x="931" y="225"/>
                  </a:lnTo>
                  <a:lnTo>
                    <a:pt x="944" y="245"/>
                  </a:lnTo>
                  <a:lnTo>
                    <a:pt x="956" y="266"/>
                  </a:lnTo>
                  <a:lnTo>
                    <a:pt x="968" y="288"/>
                  </a:lnTo>
                  <a:lnTo>
                    <a:pt x="978" y="311"/>
                  </a:lnTo>
                  <a:lnTo>
                    <a:pt x="986" y="334"/>
                  </a:lnTo>
                  <a:lnTo>
                    <a:pt x="994" y="357"/>
                  </a:lnTo>
                  <a:lnTo>
                    <a:pt x="1001" y="381"/>
                  </a:lnTo>
                  <a:lnTo>
                    <a:pt x="1007" y="407"/>
                  </a:lnTo>
                  <a:lnTo>
                    <a:pt x="1012" y="431"/>
                  </a:lnTo>
                  <a:lnTo>
                    <a:pt x="1015" y="457"/>
                  </a:lnTo>
                  <a:lnTo>
                    <a:pt x="1017" y="483"/>
                  </a:lnTo>
                  <a:lnTo>
                    <a:pt x="1017" y="509"/>
                  </a:lnTo>
                  <a:lnTo>
                    <a:pt x="1017" y="509"/>
                  </a:lnTo>
                  <a:close/>
                </a:path>
              </a:pathLst>
            </a:custGeom>
            <a:solidFill>
              <a:srgbClr val="49CFA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5" name="Freeform 212">
              <a:extLst>
                <a:ext uri="{FF2B5EF4-FFF2-40B4-BE49-F238E27FC236}">
                  <a16:creationId xmlns:a16="http://schemas.microsoft.com/office/drawing/2014/main" xmlns="" id="{8E9BEAC3-3E89-4520-8E85-50E08075465A}"/>
                </a:ext>
              </a:extLst>
            </p:cNvPr>
            <p:cNvSpPr>
              <a:spLocks noEditPoints="1"/>
            </p:cNvSpPr>
            <p:nvPr userDrawn="1"/>
          </p:nvSpPr>
          <p:spPr bwMode="auto">
            <a:xfrm>
              <a:off x="6191271" y="3189326"/>
              <a:ext cx="360364" cy="363542"/>
            </a:xfrm>
            <a:custGeom>
              <a:avLst/>
              <a:gdLst>
                <a:gd name="T0" fmla="*/ 455 w 455"/>
                <a:gd name="T1" fmla="*/ 456 h 456"/>
                <a:gd name="T2" fmla="*/ 0 w 455"/>
                <a:gd name="T3" fmla="*/ 456 h 456"/>
                <a:gd name="T4" fmla="*/ 0 w 455"/>
                <a:gd name="T5" fmla="*/ 0 h 456"/>
                <a:gd name="T6" fmla="*/ 455 w 455"/>
                <a:gd name="T7" fmla="*/ 0 h 456"/>
                <a:gd name="T8" fmla="*/ 455 w 455"/>
                <a:gd name="T9" fmla="*/ 456 h 456"/>
                <a:gd name="T10" fmla="*/ 44 w 455"/>
                <a:gd name="T11" fmla="*/ 411 h 456"/>
                <a:gd name="T12" fmla="*/ 410 w 455"/>
                <a:gd name="T13" fmla="*/ 411 h 456"/>
                <a:gd name="T14" fmla="*/ 410 w 455"/>
                <a:gd name="T15" fmla="*/ 45 h 456"/>
                <a:gd name="T16" fmla="*/ 44 w 455"/>
                <a:gd name="T17" fmla="*/ 45 h 456"/>
                <a:gd name="T18" fmla="*/ 44 w 455"/>
                <a:gd name="T19" fmla="*/ 411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5" h="456">
                  <a:moveTo>
                    <a:pt x="455" y="456"/>
                  </a:moveTo>
                  <a:lnTo>
                    <a:pt x="0" y="456"/>
                  </a:lnTo>
                  <a:lnTo>
                    <a:pt x="0" y="0"/>
                  </a:lnTo>
                  <a:lnTo>
                    <a:pt x="455" y="0"/>
                  </a:lnTo>
                  <a:lnTo>
                    <a:pt x="455" y="456"/>
                  </a:lnTo>
                  <a:close/>
                  <a:moveTo>
                    <a:pt x="44" y="411"/>
                  </a:moveTo>
                  <a:lnTo>
                    <a:pt x="410" y="411"/>
                  </a:lnTo>
                  <a:lnTo>
                    <a:pt x="410" y="45"/>
                  </a:lnTo>
                  <a:lnTo>
                    <a:pt x="44" y="45"/>
                  </a:lnTo>
                  <a:lnTo>
                    <a:pt x="44" y="411"/>
                  </a:lnTo>
                  <a:close/>
                </a:path>
              </a:pathLst>
            </a:custGeom>
            <a:noFill/>
            <a:ln w="7938">
              <a:solidFill>
                <a:srgbClr val="FFFFFF"/>
              </a:solidFill>
              <a:prstDash val="solid"/>
              <a:rou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6" name="Freeform 213">
              <a:extLst>
                <a:ext uri="{FF2B5EF4-FFF2-40B4-BE49-F238E27FC236}">
                  <a16:creationId xmlns:a16="http://schemas.microsoft.com/office/drawing/2014/main" xmlns="" id="{97769BBC-F8FB-4337-A318-F36F27E0EF3B}"/>
                </a:ext>
              </a:extLst>
            </p:cNvPr>
            <p:cNvSpPr/>
            <p:nvPr userDrawn="1"/>
          </p:nvSpPr>
          <p:spPr bwMode="auto">
            <a:xfrm>
              <a:off x="6226196" y="3103600"/>
              <a:ext cx="17463" cy="74613"/>
            </a:xfrm>
            <a:custGeom>
              <a:avLst/>
              <a:gdLst>
                <a:gd name="T0" fmla="*/ 22 w 22"/>
                <a:gd name="T1" fmla="*/ 58 h 93"/>
                <a:gd name="T2" fmla="*/ 22 w 22"/>
                <a:gd name="T3" fmla="*/ 93 h 93"/>
                <a:gd name="T4" fmla="*/ 0 w 22"/>
                <a:gd name="T5" fmla="*/ 93 h 93"/>
                <a:gd name="T6" fmla="*/ 0 w 22"/>
                <a:gd name="T7" fmla="*/ 58 h 93"/>
                <a:gd name="T8" fmla="*/ 0 w 22"/>
                <a:gd name="T9" fmla="*/ 58 h 93"/>
                <a:gd name="T10" fmla="*/ 0 w 22"/>
                <a:gd name="T11" fmla="*/ 55 h 93"/>
                <a:gd name="T12" fmla="*/ 3 w 22"/>
                <a:gd name="T13" fmla="*/ 51 h 93"/>
                <a:gd name="T14" fmla="*/ 5 w 22"/>
                <a:gd name="T15" fmla="*/ 49 h 93"/>
                <a:gd name="T16" fmla="*/ 8 w 22"/>
                <a:gd name="T17" fmla="*/ 47 h 93"/>
                <a:gd name="T18" fmla="*/ 8 w 22"/>
                <a:gd name="T19" fmla="*/ 3 h 93"/>
                <a:gd name="T20" fmla="*/ 8 w 22"/>
                <a:gd name="T21" fmla="*/ 3 h 93"/>
                <a:gd name="T22" fmla="*/ 8 w 22"/>
                <a:gd name="T23" fmla="*/ 1 h 93"/>
                <a:gd name="T24" fmla="*/ 12 w 22"/>
                <a:gd name="T25" fmla="*/ 0 h 93"/>
                <a:gd name="T26" fmla="*/ 12 w 22"/>
                <a:gd name="T27" fmla="*/ 0 h 93"/>
                <a:gd name="T28" fmla="*/ 14 w 22"/>
                <a:gd name="T29" fmla="*/ 1 h 93"/>
                <a:gd name="T30" fmla="*/ 15 w 22"/>
                <a:gd name="T31" fmla="*/ 3 h 93"/>
                <a:gd name="T32" fmla="*/ 15 w 22"/>
                <a:gd name="T33" fmla="*/ 47 h 93"/>
                <a:gd name="T34" fmla="*/ 15 w 22"/>
                <a:gd name="T35" fmla="*/ 47 h 93"/>
                <a:gd name="T36" fmla="*/ 19 w 22"/>
                <a:gd name="T37" fmla="*/ 49 h 93"/>
                <a:gd name="T38" fmla="*/ 21 w 22"/>
                <a:gd name="T39" fmla="*/ 51 h 93"/>
                <a:gd name="T40" fmla="*/ 22 w 22"/>
                <a:gd name="T41" fmla="*/ 55 h 93"/>
                <a:gd name="T42" fmla="*/ 22 w 22"/>
                <a:gd name="T43" fmla="*/ 58 h 93"/>
                <a:gd name="T44" fmla="*/ 22 w 22"/>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93">
                  <a:moveTo>
                    <a:pt x="22" y="58"/>
                  </a:moveTo>
                  <a:lnTo>
                    <a:pt x="22" y="93"/>
                  </a:lnTo>
                  <a:lnTo>
                    <a:pt x="0" y="93"/>
                  </a:lnTo>
                  <a:lnTo>
                    <a:pt x="0" y="58"/>
                  </a:lnTo>
                  <a:lnTo>
                    <a:pt x="0" y="58"/>
                  </a:lnTo>
                  <a:lnTo>
                    <a:pt x="0" y="55"/>
                  </a:lnTo>
                  <a:lnTo>
                    <a:pt x="3" y="51"/>
                  </a:lnTo>
                  <a:lnTo>
                    <a:pt x="5" y="49"/>
                  </a:lnTo>
                  <a:lnTo>
                    <a:pt x="8" y="47"/>
                  </a:lnTo>
                  <a:lnTo>
                    <a:pt x="8" y="3"/>
                  </a:lnTo>
                  <a:lnTo>
                    <a:pt x="8" y="3"/>
                  </a:lnTo>
                  <a:lnTo>
                    <a:pt x="8" y="1"/>
                  </a:lnTo>
                  <a:lnTo>
                    <a:pt x="12" y="0"/>
                  </a:lnTo>
                  <a:lnTo>
                    <a:pt x="12" y="0"/>
                  </a:lnTo>
                  <a:lnTo>
                    <a:pt x="14" y="1"/>
                  </a:lnTo>
                  <a:lnTo>
                    <a:pt x="15" y="3"/>
                  </a:lnTo>
                  <a:lnTo>
                    <a:pt x="15" y="47"/>
                  </a:lnTo>
                  <a:lnTo>
                    <a:pt x="15" y="47"/>
                  </a:lnTo>
                  <a:lnTo>
                    <a:pt x="19" y="49"/>
                  </a:lnTo>
                  <a:lnTo>
                    <a:pt x="21" y="51"/>
                  </a:lnTo>
                  <a:lnTo>
                    <a:pt x="22" y="55"/>
                  </a:lnTo>
                  <a:lnTo>
                    <a:pt x="22" y="58"/>
                  </a:lnTo>
                  <a:lnTo>
                    <a:pt x="22" y="5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7" name="Freeform 214">
              <a:extLst>
                <a:ext uri="{FF2B5EF4-FFF2-40B4-BE49-F238E27FC236}">
                  <a16:creationId xmlns:a16="http://schemas.microsoft.com/office/drawing/2014/main" xmlns="" id="{937F110C-8A75-40CF-B8FB-49996C676BC0}"/>
                </a:ext>
              </a:extLst>
            </p:cNvPr>
            <p:cNvSpPr/>
            <p:nvPr userDrawn="1"/>
          </p:nvSpPr>
          <p:spPr bwMode="auto">
            <a:xfrm>
              <a:off x="6256359"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8" name="Freeform 215">
              <a:extLst>
                <a:ext uri="{FF2B5EF4-FFF2-40B4-BE49-F238E27FC236}">
                  <a16:creationId xmlns:a16="http://schemas.microsoft.com/office/drawing/2014/main" xmlns="" id="{C7AFF641-B25A-43C0-995A-3F7277C33A93}"/>
                </a:ext>
              </a:extLst>
            </p:cNvPr>
            <p:cNvSpPr/>
            <p:nvPr userDrawn="1"/>
          </p:nvSpPr>
          <p:spPr bwMode="auto">
            <a:xfrm>
              <a:off x="6286521"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9" name="Freeform 216">
              <a:extLst>
                <a:ext uri="{FF2B5EF4-FFF2-40B4-BE49-F238E27FC236}">
                  <a16:creationId xmlns:a16="http://schemas.microsoft.com/office/drawing/2014/main" xmlns="" id="{3E7F35EF-D1DE-42A9-82FC-EEC44FB1AD4D}"/>
                </a:ext>
              </a:extLst>
            </p:cNvPr>
            <p:cNvSpPr/>
            <p:nvPr userDrawn="1"/>
          </p:nvSpPr>
          <p:spPr bwMode="auto">
            <a:xfrm>
              <a:off x="6316684"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0" name="Freeform 217">
              <a:extLst>
                <a:ext uri="{FF2B5EF4-FFF2-40B4-BE49-F238E27FC236}">
                  <a16:creationId xmlns:a16="http://schemas.microsoft.com/office/drawing/2014/main" xmlns="" id="{CF5A6E20-C256-469C-AC32-FBFF14564ACA}"/>
                </a:ext>
              </a:extLst>
            </p:cNvPr>
            <p:cNvSpPr/>
            <p:nvPr userDrawn="1"/>
          </p:nvSpPr>
          <p:spPr bwMode="auto">
            <a:xfrm>
              <a:off x="6346847"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1" name="Freeform 218">
              <a:extLst>
                <a:ext uri="{FF2B5EF4-FFF2-40B4-BE49-F238E27FC236}">
                  <a16:creationId xmlns:a16="http://schemas.microsoft.com/office/drawing/2014/main" xmlns="" id="{E1E2EDD4-5E96-4056-8797-9A5C942F2CD5}"/>
                </a:ext>
              </a:extLst>
            </p:cNvPr>
            <p:cNvSpPr/>
            <p:nvPr userDrawn="1"/>
          </p:nvSpPr>
          <p:spPr bwMode="auto">
            <a:xfrm>
              <a:off x="6377009"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2" name="Freeform 219">
              <a:extLst>
                <a:ext uri="{FF2B5EF4-FFF2-40B4-BE49-F238E27FC236}">
                  <a16:creationId xmlns:a16="http://schemas.microsoft.com/office/drawing/2014/main" xmlns="" id="{9B8F6332-58D5-4C77-88F8-F8CB19179C3C}"/>
                </a:ext>
              </a:extLst>
            </p:cNvPr>
            <p:cNvSpPr/>
            <p:nvPr userDrawn="1"/>
          </p:nvSpPr>
          <p:spPr bwMode="auto">
            <a:xfrm>
              <a:off x="6408759"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1 w 21"/>
                <a:gd name="T13" fmla="*/ 51 h 93"/>
                <a:gd name="T14" fmla="*/ 3 w 21"/>
                <a:gd name="T15" fmla="*/ 49 h 93"/>
                <a:gd name="T16" fmla="*/ 6 w 21"/>
                <a:gd name="T17" fmla="*/ 47 h 93"/>
                <a:gd name="T18" fmla="*/ 6 w 21"/>
                <a:gd name="T19" fmla="*/ 3 h 93"/>
                <a:gd name="T20" fmla="*/ 6 w 21"/>
                <a:gd name="T21" fmla="*/ 3 h 93"/>
                <a:gd name="T22" fmla="*/ 8 w 21"/>
                <a:gd name="T23" fmla="*/ 1 h 93"/>
                <a:gd name="T24" fmla="*/ 10 w 21"/>
                <a:gd name="T25" fmla="*/ 0 h 93"/>
                <a:gd name="T26" fmla="*/ 10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1" y="51"/>
                  </a:lnTo>
                  <a:lnTo>
                    <a:pt x="3"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3" name="Freeform 220">
              <a:extLst>
                <a:ext uri="{FF2B5EF4-FFF2-40B4-BE49-F238E27FC236}">
                  <a16:creationId xmlns:a16="http://schemas.microsoft.com/office/drawing/2014/main" xmlns="" id="{C2317824-232E-4367-9685-8B76F7D8683D}"/>
                </a:ext>
              </a:extLst>
            </p:cNvPr>
            <p:cNvSpPr/>
            <p:nvPr userDrawn="1"/>
          </p:nvSpPr>
          <p:spPr bwMode="auto">
            <a:xfrm>
              <a:off x="6438922"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1 w 21"/>
                <a:gd name="T13" fmla="*/ 51 h 93"/>
                <a:gd name="T14" fmla="*/ 3 w 21"/>
                <a:gd name="T15" fmla="*/ 49 h 93"/>
                <a:gd name="T16" fmla="*/ 6 w 21"/>
                <a:gd name="T17" fmla="*/ 47 h 93"/>
                <a:gd name="T18" fmla="*/ 6 w 21"/>
                <a:gd name="T19" fmla="*/ 3 h 93"/>
                <a:gd name="T20" fmla="*/ 6 w 21"/>
                <a:gd name="T21" fmla="*/ 3 h 93"/>
                <a:gd name="T22" fmla="*/ 8 w 21"/>
                <a:gd name="T23" fmla="*/ 1 h 93"/>
                <a:gd name="T24" fmla="*/ 10 w 21"/>
                <a:gd name="T25" fmla="*/ 0 h 93"/>
                <a:gd name="T26" fmla="*/ 10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1" y="51"/>
                  </a:lnTo>
                  <a:lnTo>
                    <a:pt x="3"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4" name="Freeform 221">
              <a:extLst>
                <a:ext uri="{FF2B5EF4-FFF2-40B4-BE49-F238E27FC236}">
                  <a16:creationId xmlns:a16="http://schemas.microsoft.com/office/drawing/2014/main" xmlns="" id="{E32A2936-192F-4AE3-9D23-A6456292FCEC}"/>
                </a:ext>
              </a:extLst>
            </p:cNvPr>
            <p:cNvSpPr/>
            <p:nvPr userDrawn="1"/>
          </p:nvSpPr>
          <p:spPr bwMode="auto">
            <a:xfrm>
              <a:off x="6499247"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2 w 21"/>
                <a:gd name="T13" fmla="*/ 51 h 93"/>
                <a:gd name="T14" fmla="*/ 4 w 21"/>
                <a:gd name="T15" fmla="*/ 49 h 93"/>
                <a:gd name="T16" fmla="*/ 6 w 21"/>
                <a:gd name="T17" fmla="*/ 47 h 93"/>
                <a:gd name="T18" fmla="*/ 6 w 21"/>
                <a:gd name="T19" fmla="*/ 3 h 93"/>
                <a:gd name="T20" fmla="*/ 6 w 21"/>
                <a:gd name="T21" fmla="*/ 3 h 93"/>
                <a:gd name="T22" fmla="*/ 8 w 21"/>
                <a:gd name="T23" fmla="*/ 1 h 93"/>
                <a:gd name="T24" fmla="*/ 11 w 21"/>
                <a:gd name="T25" fmla="*/ 0 h 93"/>
                <a:gd name="T26" fmla="*/ 11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2" y="51"/>
                  </a:lnTo>
                  <a:lnTo>
                    <a:pt x="4" y="49"/>
                  </a:lnTo>
                  <a:lnTo>
                    <a:pt x="6" y="47"/>
                  </a:lnTo>
                  <a:lnTo>
                    <a:pt x="6" y="3"/>
                  </a:lnTo>
                  <a:lnTo>
                    <a:pt x="6" y="3"/>
                  </a:lnTo>
                  <a:lnTo>
                    <a:pt x="8" y="1"/>
                  </a:lnTo>
                  <a:lnTo>
                    <a:pt x="11" y="0"/>
                  </a:lnTo>
                  <a:lnTo>
                    <a:pt x="11"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5" name="Freeform 222">
              <a:extLst>
                <a:ext uri="{FF2B5EF4-FFF2-40B4-BE49-F238E27FC236}">
                  <a16:creationId xmlns:a16="http://schemas.microsoft.com/office/drawing/2014/main" xmlns="" id="{FF2AAED4-6FE3-4C8D-A2AF-8B2F54FE3005}"/>
                </a:ext>
              </a:extLst>
            </p:cNvPr>
            <p:cNvSpPr/>
            <p:nvPr userDrawn="1"/>
          </p:nvSpPr>
          <p:spPr bwMode="auto">
            <a:xfrm>
              <a:off x="6469085"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2 w 21"/>
                <a:gd name="T13" fmla="*/ 51 h 93"/>
                <a:gd name="T14" fmla="*/ 4 w 21"/>
                <a:gd name="T15" fmla="*/ 49 h 93"/>
                <a:gd name="T16" fmla="*/ 6 w 21"/>
                <a:gd name="T17" fmla="*/ 47 h 93"/>
                <a:gd name="T18" fmla="*/ 6 w 21"/>
                <a:gd name="T19" fmla="*/ 3 h 93"/>
                <a:gd name="T20" fmla="*/ 6 w 21"/>
                <a:gd name="T21" fmla="*/ 3 h 93"/>
                <a:gd name="T22" fmla="*/ 8 w 21"/>
                <a:gd name="T23" fmla="*/ 1 h 93"/>
                <a:gd name="T24" fmla="*/ 10 w 21"/>
                <a:gd name="T25" fmla="*/ 0 h 93"/>
                <a:gd name="T26" fmla="*/ 10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2" y="51"/>
                  </a:lnTo>
                  <a:lnTo>
                    <a:pt x="4"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6" name="Freeform 223">
              <a:extLst>
                <a:ext uri="{FF2B5EF4-FFF2-40B4-BE49-F238E27FC236}">
                  <a16:creationId xmlns:a16="http://schemas.microsoft.com/office/drawing/2014/main" xmlns="" id="{9B8D8A00-1ED8-4BCD-A28A-09C27082E0A7}"/>
                </a:ext>
              </a:extLst>
            </p:cNvPr>
            <p:cNvSpPr/>
            <p:nvPr userDrawn="1"/>
          </p:nvSpPr>
          <p:spPr bwMode="auto">
            <a:xfrm>
              <a:off x="6499247"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1 w 21"/>
                <a:gd name="T25" fmla="*/ 93 h 93"/>
                <a:gd name="T26" fmla="*/ 11 w 21"/>
                <a:gd name="T27" fmla="*/ 93 h 93"/>
                <a:gd name="T28" fmla="*/ 8 w 21"/>
                <a:gd name="T29" fmla="*/ 92 h 93"/>
                <a:gd name="T30" fmla="*/ 6 w 21"/>
                <a:gd name="T31" fmla="*/ 90 h 93"/>
                <a:gd name="T32" fmla="*/ 6 w 21"/>
                <a:gd name="T33" fmla="*/ 45 h 93"/>
                <a:gd name="T34" fmla="*/ 6 w 21"/>
                <a:gd name="T35" fmla="*/ 45 h 93"/>
                <a:gd name="T36" fmla="*/ 4 w 21"/>
                <a:gd name="T37" fmla="*/ 44 h 93"/>
                <a:gd name="T38" fmla="*/ 2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1" y="93"/>
                  </a:lnTo>
                  <a:lnTo>
                    <a:pt x="11" y="93"/>
                  </a:lnTo>
                  <a:lnTo>
                    <a:pt x="8" y="92"/>
                  </a:lnTo>
                  <a:lnTo>
                    <a:pt x="6" y="90"/>
                  </a:lnTo>
                  <a:lnTo>
                    <a:pt x="6" y="45"/>
                  </a:lnTo>
                  <a:lnTo>
                    <a:pt x="6" y="45"/>
                  </a:lnTo>
                  <a:lnTo>
                    <a:pt x="4" y="44"/>
                  </a:lnTo>
                  <a:lnTo>
                    <a:pt x="2"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7" name="Freeform 224">
              <a:extLst>
                <a:ext uri="{FF2B5EF4-FFF2-40B4-BE49-F238E27FC236}">
                  <a16:creationId xmlns:a16="http://schemas.microsoft.com/office/drawing/2014/main" xmlns="" id="{B4C12122-4997-43FB-B20C-896D0CD7A814}"/>
                </a:ext>
              </a:extLst>
            </p:cNvPr>
            <p:cNvSpPr/>
            <p:nvPr userDrawn="1"/>
          </p:nvSpPr>
          <p:spPr bwMode="auto">
            <a:xfrm>
              <a:off x="6469085"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0 w 21"/>
                <a:gd name="T25" fmla="*/ 93 h 93"/>
                <a:gd name="T26" fmla="*/ 10 w 21"/>
                <a:gd name="T27" fmla="*/ 93 h 93"/>
                <a:gd name="T28" fmla="*/ 8 w 21"/>
                <a:gd name="T29" fmla="*/ 92 h 93"/>
                <a:gd name="T30" fmla="*/ 6 w 21"/>
                <a:gd name="T31" fmla="*/ 90 h 93"/>
                <a:gd name="T32" fmla="*/ 6 w 21"/>
                <a:gd name="T33" fmla="*/ 45 h 93"/>
                <a:gd name="T34" fmla="*/ 6 w 21"/>
                <a:gd name="T35" fmla="*/ 45 h 93"/>
                <a:gd name="T36" fmla="*/ 4 w 21"/>
                <a:gd name="T37" fmla="*/ 44 h 93"/>
                <a:gd name="T38" fmla="*/ 2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4" y="44"/>
                  </a:lnTo>
                  <a:lnTo>
                    <a:pt x="2"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8" name="Freeform 225">
              <a:extLst>
                <a:ext uri="{FF2B5EF4-FFF2-40B4-BE49-F238E27FC236}">
                  <a16:creationId xmlns:a16="http://schemas.microsoft.com/office/drawing/2014/main" xmlns="" id="{C3FC627A-31A5-4149-B3B1-3FAE68F76204}"/>
                </a:ext>
              </a:extLst>
            </p:cNvPr>
            <p:cNvSpPr/>
            <p:nvPr userDrawn="1"/>
          </p:nvSpPr>
          <p:spPr bwMode="auto">
            <a:xfrm>
              <a:off x="6438922"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0 w 21"/>
                <a:gd name="T25" fmla="*/ 93 h 93"/>
                <a:gd name="T26" fmla="*/ 10 w 21"/>
                <a:gd name="T27" fmla="*/ 93 h 93"/>
                <a:gd name="T28" fmla="*/ 8 w 21"/>
                <a:gd name="T29" fmla="*/ 92 h 93"/>
                <a:gd name="T30" fmla="*/ 6 w 21"/>
                <a:gd name="T31" fmla="*/ 90 h 93"/>
                <a:gd name="T32" fmla="*/ 6 w 21"/>
                <a:gd name="T33" fmla="*/ 45 h 93"/>
                <a:gd name="T34" fmla="*/ 6 w 21"/>
                <a:gd name="T35" fmla="*/ 45 h 93"/>
                <a:gd name="T36" fmla="*/ 3 w 21"/>
                <a:gd name="T37" fmla="*/ 44 h 93"/>
                <a:gd name="T38" fmla="*/ 1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3" y="44"/>
                  </a:lnTo>
                  <a:lnTo>
                    <a:pt x="1"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9" name="Freeform 226">
              <a:extLst>
                <a:ext uri="{FF2B5EF4-FFF2-40B4-BE49-F238E27FC236}">
                  <a16:creationId xmlns:a16="http://schemas.microsoft.com/office/drawing/2014/main" xmlns="" id="{8F4A4E8B-D9D9-4578-8122-67D1F22316BB}"/>
                </a:ext>
              </a:extLst>
            </p:cNvPr>
            <p:cNvSpPr/>
            <p:nvPr userDrawn="1"/>
          </p:nvSpPr>
          <p:spPr bwMode="auto">
            <a:xfrm>
              <a:off x="6408759"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0 w 21"/>
                <a:gd name="T25" fmla="*/ 93 h 93"/>
                <a:gd name="T26" fmla="*/ 10 w 21"/>
                <a:gd name="T27" fmla="*/ 93 h 93"/>
                <a:gd name="T28" fmla="*/ 8 w 21"/>
                <a:gd name="T29" fmla="*/ 92 h 93"/>
                <a:gd name="T30" fmla="*/ 6 w 21"/>
                <a:gd name="T31" fmla="*/ 90 h 93"/>
                <a:gd name="T32" fmla="*/ 6 w 21"/>
                <a:gd name="T33" fmla="*/ 45 h 93"/>
                <a:gd name="T34" fmla="*/ 6 w 21"/>
                <a:gd name="T35" fmla="*/ 45 h 93"/>
                <a:gd name="T36" fmla="*/ 3 w 21"/>
                <a:gd name="T37" fmla="*/ 44 h 93"/>
                <a:gd name="T38" fmla="*/ 1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3" y="44"/>
                  </a:lnTo>
                  <a:lnTo>
                    <a:pt x="1"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0" name="Freeform 227">
              <a:extLst>
                <a:ext uri="{FF2B5EF4-FFF2-40B4-BE49-F238E27FC236}">
                  <a16:creationId xmlns:a16="http://schemas.microsoft.com/office/drawing/2014/main" xmlns="" id="{F5722369-6715-44E5-8539-7C46F9029EED}"/>
                </a:ext>
              </a:extLst>
            </p:cNvPr>
            <p:cNvSpPr/>
            <p:nvPr userDrawn="1"/>
          </p:nvSpPr>
          <p:spPr bwMode="auto">
            <a:xfrm>
              <a:off x="6377009"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1" name="Freeform 228">
              <a:extLst>
                <a:ext uri="{FF2B5EF4-FFF2-40B4-BE49-F238E27FC236}">
                  <a16:creationId xmlns:a16="http://schemas.microsoft.com/office/drawing/2014/main" xmlns="" id="{F9F871AE-C94A-4169-B4FD-80D46EB4C590}"/>
                </a:ext>
              </a:extLst>
            </p:cNvPr>
            <p:cNvSpPr/>
            <p:nvPr userDrawn="1"/>
          </p:nvSpPr>
          <p:spPr bwMode="auto">
            <a:xfrm>
              <a:off x="6346847"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2" name="Freeform 229">
              <a:extLst>
                <a:ext uri="{FF2B5EF4-FFF2-40B4-BE49-F238E27FC236}">
                  <a16:creationId xmlns:a16="http://schemas.microsoft.com/office/drawing/2014/main" xmlns="" id="{A10189DC-D7AE-41EC-A7CB-A01DE58AF571}"/>
                </a:ext>
              </a:extLst>
            </p:cNvPr>
            <p:cNvSpPr/>
            <p:nvPr userDrawn="1"/>
          </p:nvSpPr>
          <p:spPr bwMode="auto">
            <a:xfrm>
              <a:off x="6316684"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3" name="Freeform 230">
              <a:extLst>
                <a:ext uri="{FF2B5EF4-FFF2-40B4-BE49-F238E27FC236}">
                  <a16:creationId xmlns:a16="http://schemas.microsoft.com/office/drawing/2014/main" xmlns="" id="{2C30EAE7-954D-4821-B120-8AB1410F7489}"/>
                </a:ext>
              </a:extLst>
            </p:cNvPr>
            <p:cNvSpPr/>
            <p:nvPr userDrawn="1"/>
          </p:nvSpPr>
          <p:spPr bwMode="auto">
            <a:xfrm>
              <a:off x="6286521"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4" name="Freeform 231">
              <a:extLst>
                <a:ext uri="{FF2B5EF4-FFF2-40B4-BE49-F238E27FC236}">
                  <a16:creationId xmlns:a16="http://schemas.microsoft.com/office/drawing/2014/main" xmlns="" id="{78967020-CEC9-44DB-97B5-56393E8B21E2}"/>
                </a:ext>
              </a:extLst>
            </p:cNvPr>
            <p:cNvSpPr/>
            <p:nvPr userDrawn="1"/>
          </p:nvSpPr>
          <p:spPr bwMode="auto">
            <a:xfrm>
              <a:off x="6226196" y="3563980"/>
              <a:ext cx="17463" cy="74613"/>
            </a:xfrm>
            <a:custGeom>
              <a:avLst/>
              <a:gdLst>
                <a:gd name="T0" fmla="*/ 0 w 22"/>
                <a:gd name="T1" fmla="*/ 35 h 93"/>
                <a:gd name="T2" fmla="*/ 0 w 22"/>
                <a:gd name="T3" fmla="*/ 0 h 93"/>
                <a:gd name="T4" fmla="*/ 22 w 22"/>
                <a:gd name="T5" fmla="*/ 0 h 93"/>
                <a:gd name="T6" fmla="*/ 22 w 22"/>
                <a:gd name="T7" fmla="*/ 35 h 93"/>
                <a:gd name="T8" fmla="*/ 22 w 22"/>
                <a:gd name="T9" fmla="*/ 35 h 93"/>
                <a:gd name="T10" fmla="*/ 22 w 22"/>
                <a:gd name="T11" fmla="*/ 38 h 93"/>
                <a:gd name="T12" fmla="*/ 21 w 22"/>
                <a:gd name="T13" fmla="*/ 42 h 93"/>
                <a:gd name="T14" fmla="*/ 19 w 22"/>
                <a:gd name="T15" fmla="*/ 44 h 93"/>
                <a:gd name="T16" fmla="*/ 15 w 22"/>
                <a:gd name="T17" fmla="*/ 45 h 93"/>
                <a:gd name="T18" fmla="*/ 15 w 22"/>
                <a:gd name="T19" fmla="*/ 90 h 93"/>
                <a:gd name="T20" fmla="*/ 15 w 22"/>
                <a:gd name="T21" fmla="*/ 90 h 93"/>
                <a:gd name="T22" fmla="*/ 14 w 22"/>
                <a:gd name="T23" fmla="*/ 92 h 93"/>
                <a:gd name="T24" fmla="*/ 12 w 22"/>
                <a:gd name="T25" fmla="*/ 93 h 93"/>
                <a:gd name="T26" fmla="*/ 12 w 22"/>
                <a:gd name="T27" fmla="*/ 93 h 93"/>
                <a:gd name="T28" fmla="*/ 8 w 22"/>
                <a:gd name="T29" fmla="*/ 92 h 93"/>
                <a:gd name="T30" fmla="*/ 8 w 22"/>
                <a:gd name="T31" fmla="*/ 90 h 93"/>
                <a:gd name="T32" fmla="*/ 8 w 22"/>
                <a:gd name="T33" fmla="*/ 45 h 93"/>
                <a:gd name="T34" fmla="*/ 8 w 22"/>
                <a:gd name="T35" fmla="*/ 45 h 93"/>
                <a:gd name="T36" fmla="*/ 5 w 22"/>
                <a:gd name="T37" fmla="*/ 44 h 93"/>
                <a:gd name="T38" fmla="*/ 3 w 22"/>
                <a:gd name="T39" fmla="*/ 42 h 93"/>
                <a:gd name="T40" fmla="*/ 2 w 22"/>
                <a:gd name="T41" fmla="*/ 38 h 93"/>
                <a:gd name="T42" fmla="*/ 0 w 22"/>
                <a:gd name="T43" fmla="*/ 35 h 93"/>
                <a:gd name="T44" fmla="*/ 0 w 22"/>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93">
                  <a:moveTo>
                    <a:pt x="0" y="35"/>
                  </a:moveTo>
                  <a:lnTo>
                    <a:pt x="0" y="0"/>
                  </a:lnTo>
                  <a:lnTo>
                    <a:pt x="22" y="0"/>
                  </a:lnTo>
                  <a:lnTo>
                    <a:pt x="22" y="35"/>
                  </a:lnTo>
                  <a:lnTo>
                    <a:pt x="22" y="35"/>
                  </a:lnTo>
                  <a:lnTo>
                    <a:pt x="22" y="38"/>
                  </a:lnTo>
                  <a:lnTo>
                    <a:pt x="21" y="42"/>
                  </a:lnTo>
                  <a:lnTo>
                    <a:pt x="19" y="44"/>
                  </a:lnTo>
                  <a:lnTo>
                    <a:pt x="15" y="45"/>
                  </a:lnTo>
                  <a:lnTo>
                    <a:pt x="15" y="90"/>
                  </a:lnTo>
                  <a:lnTo>
                    <a:pt x="15" y="90"/>
                  </a:lnTo>
                  <a:lnTo>
                    <a:pt x="14" y="92"/>
                  </a:lnTo>
                  <a:lnTo>
                    <a:pt x="12" y="93"/>
                  </a:lnTo>
                  <a:lnTo>
                    <a:pt x="12" y="93"/>
                  </a:lnTo>
                  <a:lnTo>
                    <a:pt x="8"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5" name="Freeform 232">
              <a:extLst>
                <a:ext uri="{FF2B5EF4-FFF2-40B4-BE49-F238E27FC236}">
                  <a16:creationId xmlns:a16="http://schemas.microsoft.com/office/drawing/2014/main" xmlns="" id="{06AA2F9B-532A-48F4-BE94-A578EF618EDA}"/>
                </a:ext>
              </a:extLst>
            </p:cNvPr>
            <p:cNvSpPr/>
            <p:nvPr userDrawn="1"/>
          </p:nvSpPr>
          <p:spPr bwMode="auto">
            <a:xfrm>
              <a:off x="6256359"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6" name="Freeform 233">
              <a:extLst>
                <a:ext uri="{FF2B5EF4-FFF2-40B4-BE49-F238E27FC236}">
                  <a16:creationId xmlns:a16="http://schemas.microsoft.com/office/drawing/2014/main" xmlns="" id="{B4BAA03E-7506-44D3-B7BB-8231541E8662}"/>
                </a:ext>
              </a:extLst>
            </p:cNvPr>
            <p:cNvSpPr/>
            <p:nvPr userDrawn="1"/>
          </p:nvSpPr>
          <p:spPr bwMode="auto">
            <a:xfrm>
              <a:off x="6103958" y="3498892"/>
              <a:ext cx="74613" cy="17463"/>
            </a:xfrm>
            <a:custGeom>
              <a:avLst/>
              <a:gdLst>
                <a:gd name="T0" fmla="*/ 59 w 95"/>
                <a:gd name="T1" fmla="*/ 0 h 23"/>
                <a:gd name="T2" fmla="*/ 95 w 95"/>
                <a:gd name="T3" fmla="*/ 0 h 23"/>
                <a:gd name="T4" fmla="*/ 95 w 95"/>
                <a:gd name="T5" fmla="*/ 23 h 23"/>
                <a:gd name="T6" fmla="*/ 59 w 95"/>
                <a:gd name="T7" fmla="*/ 23 h 23"/>
                <a:gd name="T8" fmla="*/ 59 w 95"/>
                <a:gd name="T9" fmla="*/ 23 h 23"/>
                <a:gd name="T10" fmla="*/ 55 w 95"/>
                <a:gd name="T11" fmla="*/ 22 h 23"/>
                <a:gd name="T12" fmla="*/ 53 w 95"/>
                <a:gd name="T13" fmla="*/ 21 h 23"/>
                <a:gd name="T14" fmla="*/ 51 w 95"/>
                <a:gd name="T15" fmla="*/ 19 h 23"/>
                <a:gd name="T16" fmla="*/ 48 w 95"/>
                <a:gd name="T17" fmla="*/ 15 h 23"/>
                <a:gd name="T18" fmla="*/ 5 w 95"/>
                <a:gd name="T19" fmla="*/ 15 h 23"/>
                <a:gd name="T20" fmla="*/ 5 w 95"/>
                <a:gd name="T21" fmla="*/ 15 h 23"/>
                <a:gd name="T22" fmla="*/ 1 w 95"/>
                <a:gd name="T23" fmla="*/ 14 h 23"/>
                <a:gd name="T24" fmla="*/ 0 w 95"/>
                <a:gd name="T25" fmla="*/ 12 h 23"/>
                <a:gd name="T26" fmla="*/ 0 w 95"/>
                <a:gd name="T27" fmla="*/ 12 h 23"/>
                <a:gd name="T28" fmla="*/ 1 w 95"/>
                <a:gd name="T29" fmla="*/ 9 h 23"/>
                <a:gd name="T30" fmla="*/ 5 w 95"/>
                <a:gd name="T31" fmla="*/ 8 h 23"/>
                <a:gd name="T32" fmla="*/ 48 w 95"/>
                <a:gd name="T33" fmla="*/ 8 h 23"/>
                <a:gd name="T34" fmla="*/ 48 w 95"/>
                <a:gd name="T35" fmla="*/ 8 h 23"/>
                <a:gd name="T36" fmla="*/ 51 w 95"/>
                <a:gd name="T37" fmla="*/ 5 h 23"/>
                <a:gd name="T38" fmla="*/ 53 w 95"/>
                <a:gd name="T39" fmla="*/ 2 h 23"/>
                <a:gd name="T40" fmla="*/ 55 w 95"/>
                <a:gd name="T41" fmla="*/ 1 h 23"/>
                <a:gd name="T42" fmla="*/ 59 w 95"/>
                <a:gd name="T43" fmla="*/ 0 h 23"/>
                <a:gd name="T44" fmla="*/ 59 w 95"/>
                <a:gd name="T4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59" y="0"/>
                  </a:moveTo>
                  <a:lnTo>
                    <a:pt x="95" y="0"/>
                  </a:lnTo>
                  <a:lnTo>
                    <a:pt x="95" y="23"/>
                  </a:lnTo>
                  <a:lnTo>
                    <a:pt x="59" y="23"/>
                  </a:lnTo>
                  <a:lnTo>
                    <a:pt x="59" y="23"/>
                  </a:lnTo>
                  <a:lnTo>
                    <a:pt x="55" y="22"/>
                  </a:lnTo>
                  <a:lnTo>
                    <a:pt x="53" y="21"/>
                  </a:lnTo>
                  <a:lnTo>
                    <a:pt x="51" y="19"/>
                  </a:lnTo>
                  <a:lnTo>
                    <a:pt x="48" y="15"/>
                  </a:lnTo>
                  <a:lnTo>
                    <a:pt x="5" y="15"/>
                  </a:lnTo>
                  <a:lnTo>
                    <a:pt x="5" y="15"/>
                  </a:lnTo>
                  <a:lnTo>
                    <a:pt x="1" y="14"/>
                  </a:lnTo>
                  <a:lnTo>
                    <a:pt x="0" y="12"/>
                  </a:lnTo>
                  <a:lnTo>
                    <a:pt x="0" y="12"/>
                  </a:lnTo>
                  <a:lnTo>
                    <a:pt x="1" y="9"/>
                  </a:lnTo>
                  <a:lnTo>
                    <a:pt x="5" y="8"/>
                  </a:lnTo>
                  <a:lnTo>
                    <a:pt x="48" y="8"/>
                  </a:lnTo>
                  <a:lnTo>
                    <a:pt x="48" y="8"/>
                  </a:lnTo>
                  <a:lnTo>
                    <a:pt x="51" y="5"/>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7" name="Freeform 234">
              <a:extLst>
                <a:ext uri="{FF2B5EF4-FFF2-40B4-BE49-F238E27FC236}">
                  <a16:creationId xmlns:a16="http://schemas.microsoft.com/office/drawing/2014/main" xmlns="" id="{4495226A-D4C6-46B2-B779-25CE0DE0BEFC}"/>
                </a:ext>
              </a:extLst>
            </p:cNvPr>
            <p:cNvSpPr/>
            <p:nvPr userDrawn="1"/>
          </p:nvSpPr>
          <p:spPr bwMode="auto">
            <a:xfrm>
              <a:off x="6103958" y="3468729"/>
              <a:ext cx="74613" cy="17463"/>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1 h 22"/>
                <a:gd name="T14" fmla="*/ 51 w 95"/>
                <a:gd name="T15" fmla="*/ 19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8 h 22"/>
                <a:gd name="T32" fmla="*/ 48 w 95"/>
                <a:gd name="T33" fmla="*/ 8 h 22"/>
                <a:gd name="T34" fmla="*/ 48 w 95"/>
                <a:gd name="T35" fmla="*/ 8 h 22"/>
                <a:gd name="T36" fmla="*/ 51 w 95"/>
                <a:gd name="T37" fmla="*/ 5 h 22"/>
                <a:gd name="T38" fmla="*/ 53 w 95"/>
                <a:gd name="T39" fmla="*/ 2 h 22"/>
                <a:gd name="T40" fmla="*/ 55 w 95"/>
                <a:gd name="T41" fmla="*/ 1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1"/>
                  </a:lnTo>
                  <a:lnTo>
                    <a:pt x="51" y="19"/>
                  </a:lnTo>
                  <a:lnTo>
                    <a:pt x="48" y="15"/>
                  </a:lnTo>
                  <a:lnTo>
                    <a:pt x="5" y="15"/>
                  </a:lnTo>
                  <a:lnTo>
                    <a:pt x="5" y="15"/>
                  </a:lnTo>
                  <a:lnTo>
                    <a:pt x="1" y="14"/>
                  </a:lnTo>
                  <a:lnTo>
                    <a:pt x="0" y="12"/>
                  </a:lnTo>
                  <a:lnTo>
                    <a:pt x="0" y="12"/>
                  </a:lnTo>
                  <a:lnTo>
                    <a:pt x="1" y="8"/>
                  </a:lnTo>
                  <a:lnTo>
                    <a:pt x="5" y="8"/>
                  </a:lnTo>
                  <a:lnTo>
                    <a:pt x="48" y="8"/>
                  </a:lnTo>
                  <a:lnTo>
                    <a:pt x="48" y="8"/>
                  </a:lnTo>
                  <a:lnTo>
                    <a:pt x="51" y="5"/>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8" name="Freeform 235">
              <a:extLst>
                <a:ext uri="{FF2B5EF4-FFF2-40B4-BE49-F238E27FC236}">
                  <a16:creationId xmlns:a16="http://schemas.microsoft.com/office/drawing/2014/main" xmlns="" id="{34BAC1E5-2C0F-46BF-BAE4-7C62671DB415}"/>
                </a:ext>
              </a:extLst>
            </p:cNvPr>
            <p:cNvSpPr/>
            <p:nvPr userDrawn="1"/>
          </p:nvSpPr>
          <p:spPr bwMode="auto">
            <a:xfrm>
              <a:off x="6103958" y="3438566"/>
              <a:ext cx="74613" cy="17463"/>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1 h 22"/>
                <a:gd name="T14" fmla="*/ 51 w 95"/>
                <a:gd name="T15" fmla="*/ 19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1"/>
                  </a:lnTo>
                  <a:lnTo>
                    <a:pt x="51" y="19"/>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9" name="Freeform 236">
              <a:extLst>
                <a:ext uri="{FF2B5EF4-FFF2-40B4-BE49-F238E27FC236}">
                  <a16:creationId xmlns:a16="http://schemas.microsoft.com/office/drawing/2014/main" xmlns="" id="{BA91F17B-FABA-4DBF-B7E1-BEEE9196A335}"/>
                </a:ext>
              </a:extLst>
            </p:cNvPr>
            <p:cNvSpPr/>
            <p:nvPr userDrawn="1"/>
          </p:nvSpPr>
          <p:spPr bwMode="auto">
            <a:xfrm>
              <a:off x="6103958" y="3408403"/>
              <a:ext cx="74613" cy="17463"/>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1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1"/>
                  </a:lnTo>
                  <a:lnTo>
                    <a:pt x="51" y="17"/>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0" name="Freeform 237">
              <a:extLst>
                <a:ext uri="{FF2B5EF4-FFF2-40B4-BE49-F238E27FC236}">
                  <a16:creationId xmlns:a16="http://schemas.microsoft.com/office/drawing/2014/main" xmlns="" id="{EDD73D04-31D4-4567-8D6C-24B0501A4E61}"/>
                </a:ext>
              </a:extLst>
            </p:cNvPr>
            <p:cNvSpPr/>
            <p:nvPr userDrawn="1"/>
          </p:nvSpPr>
          <p:spPr bwMode="auto">
            <a:xfrm>
              <a:off x="6103958" y="3378241"/>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1" name="Freeform 238">
              <a:extLst>
                <a:ext uri="{FF2B5EF4-FFF2-40B4-BE49-F238E27FC236}">
                  <a16:creationId xmlns:a16="http://schemas.microsoft.com/office/drawing/2014/main" xmlns="" id="{258D139F-A952-4BFB-A8C8-F8BE5D4F8F33}"/>
                </a:ext>
              </a:extLst>
            </p:cNvPr>
            <p:cNvSpPr/>
            <p:nvPr userDrawn="1"/>
          </p:nvSpPr>
          <p:spPr bwMode="auto">
            <a:xfrm>
              <a:off x="6103958" y="3348078"/>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0 h 22"/>
                <a:gd name="T26" fmla="*/ 0 w 95"/>
                <a:gd name="T27" fmla="*/ 10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0"/>
                  </a:lnTo>
                  <a:lnTo>
                    <a:pt x="0" y="10"/>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2" name="Freeform 239">
              <a:extLst>
                <a:ext uri="{FF2B5EF4-FFF2-40B4-BE49-F238E27FC236}">
                  <a16:creationId xmlns:a16="http://schemas.microsoft.com/office/drawing/2014/main" xmlns="" id="{6A29198C-48B2-498E-9AED-E93CD67064DB}"/>
                </a:ext>
              </a:extLst>
            </p:cNvPr>
            <p:cNvSpPr/>
            <p:nvPr userDrawn="1"/>
          </p:nvSpPr>
          <p:spPr bwMode="auto">
            <a:xfrm>
              <a:off x="6103958" y="3317915"/>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0 h 22"/>
                <a:gd name="T26" fmla="*/ 0 w 95"/>
                <a:gd name="T27" fmla="*/ 10 h 22"/>
                <a:gd name="T28" fmla="*/ 1 w 95"/>
                <a:gd name="T29" fmla="*/ 8 h 22"/>
                <a:gd name="T30" fmla="*/ 5 w 95"/>
                <a:gd name="T31" fmla="*/ 7 h 22"/>
                <a:gd name="T32" fmla="*/ 48 w 95"/>
                <a:gd name="T33" fmla="*/ 7 h 22"/>
                <a:gd name="T34" fmla="*/ 48 w 95"/>
                <a:gd name="T35" fmla="*/ 7 h 22"/>
                <a:gd name="T36" fmla="*/ 51 w 95"/>
                <a:gd name="T37" fmla="*/ 4 h 22"/>
                <a:gd name="T38" fmla="*/ 53 w 95"/>
                <a:gd name="T39" fmla="*/ 1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0"/>
                  </a:lnTo>
                  <a:lnTo>
                    <a:pt x="0" y="10"/>
                  </a:lnTo>
                  <a:lnTo>
                    <a:pt x="1" y="8"/>
                  </a:lnTo>
                  <a:lnTo>
                    <a:pt x="5" y="7"/>
                  </a:lnTo>
                  <a:lnTo>
                    <a:pt x="48" y="7"/>
                  </a:lnTo>
                  <a:lnTo>
                    <a:pt x="48" y="7"/>
                  </a:lnTo>
                  <a:lnTo>
                    <a:pt x="51" y="4"/>
                  </a:lnTo>
                  <a:lnTo>
                    <a:pt x="53" y="1"/>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3" name="Freeform 240">
              <a:extLst>
                <a:ext uri="{FF2B5EF4-FFF2-40B4-BE49-F238E27FC236}">
                  <a16:creationId xmlns:a16="http://schemas.microsoft.com/office/drawing/2014/main" xmlns="" id="{A1820CF0-26AF-4C4F-A207-CF660A6DA090}"/>
                </a:ext>
              </a:extLst>
            </p:cNvPr>
            <p:cNvSpPr/>
            <p:nvPr userDrawn="1"/>
          </p:nvSpPr>
          <p:spPr bwMode="auto">
            <a:xfrm>
              <a:off x="6103958" y="3287752"/>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4 h 22"/>
                <a:gd name="T18" fmla="*/ 5 w 95"/>
                <a:gd name="T19" fmla="*/ 14 h 22"/>
                <a:gd name="T20" fmla="*/ 5 w 95"/>
                <a:gd name="T21" fmla="*/ 14 h 22"/>
                <a:gd name="T22" fmla="*/ 1 w 95"/>
                <a:gd name="T23" fmla="*/ 14 h 22"/>
                <a:gd name="T24" fmla="*/ 0 w 95"/>
                <a:gd name="T25" fmla="*/ 10 h 22"/>
                <a:gd name="T26" fmla="*/ 0 w 95"/>
                <a:gd name="T27" fmla="*/ 10 h 22"/>
                <a:gd name="T28" fmla="*/ 1 w 95"/>
                <a:gd name="T29" fmla="*/ 8 h 22"/>
                <a:gd name="T30" fmla="*/ 5 w 95"/>
                <a:gd name="T31" fmla="*/ 7 h 22"/>
                <a:gd name="T32" fmla="*/ 48 w 95"/>
                <a:gd name="T33" fmla="*/ 7 h 22"/>
                <a:gd name="T34" fmla="*/ 48 w 95"/>
                <a:gd name="T35" fmla="*/ 7 h 22"/>
                <a:gd name="T36" fmla="*/ 51 w 95"/>
                <a:gd name="T37" fmla="*/ 3 h 22"/>
                <a:gd name="T38" fmla="*/ 53 w 95"/>
                <a:gd name="T39" fmla="*/ 1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4"/>
                  </a:lnTo>
                  <a:lnTo>
                    <a:pt x="5" y="14"/>
                  </a:lnTo>
                  <a:lnTo>
                    <a:pt x="5" y="14"/>
                  </a:lnTo>
                  <a:lnTo>
                    <a:pt x="1" y="14"/>
                  </a:lnTo>
                  <a:lnTo>
                    <a:pt x="0" y="10"/>
                  </a:lnTo>
                  <a:lnTo>
                    <a:pt x="0" y="10"/>
                  </a:lnTo>
                  <a:lnTo>
                    <a:pt x="1" y="8"/>
                  </a:lnTo>
                  <a:lnTo>
                    <a:pt x="5" y="7"/>
                  </a:lnTo>
                  <a:lnTo>
                    <a:pt x="48" y="7"/>
                  </a:lnTo>
                  <a:lnTo>
                    <a:pt x="48" y="7"/>
                  </a:lnTo>
                  <a:lnTo>
                    <a:pt x="51" y="3"/>
                  </a:lnTo>
                  <a:lnTo>
                    <a:pt x="53" y="1"/>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4" name="Freeform 241">
              <a:extLst>
                <a:ext uri="{FF2B5EF4-FFF2-40B4-BE49-F238E27FC236}">
                  <a16:creationId xmlns:a16="http://schemas.microsoft.com/office/drawing/2014/main" xmlns="" id="{E0CC82B2-4AAB-4F8C-B7D0-A3035CA11EC9}"/>
                </a:ext>
              </a:extLst>
            </p:cNvPr>
            <p:cNvSpPr/>
            <p:nvPr userDrawn="1"/>
          </p:nvSpPr>
          <p:spPr bwMode="auto">
            <a:xfrm>
              <a:off x="6103958" y="3225839"/>
              <a:ext cx="74613" cy="17463"/>
            </a:xfrm>
            <a:custGeom>
              <a:avLst/>
              <a:gdLst>
                <a:gd name="T0" fmla="*/ 59 w 95"/>
                <a:gd name="T1" fmla="*/ 0 h 23"/>
                <a:gd name="T2" fmla="*/ 95 w 95"/>
                <a:gd name="T3" fmla="*/ 0 h 23"/>
                <a:gd name="T4" fmla="*/ 95 w 95"/>
                <a:gd name="T5" fmla="*/ 23 h 23"/>
                <a:gd name="T6" fmla="*/ 59 w 95"/>
                <a:gd name="T7" fmla="*/ 23 h 23"/>
                <a:gd name="T8" fmla="*/ 59 w 95"/>
                <a:gd name="T9" fmla="*/ 23 h 23"/>
                <a:gd name="T10" fmla="*/ 55 w 95"/>
                <a:gd name="T11" fmla="*/ 22 h 23"/>
                <a:gd name="T12" fmla="*/ 53 w 95"/>
                <a:gd name="T13" fmla="*/ 21 h 23"/>
                <a:gd name="T14" fmla="*/ 51 w 95"/>
                <a:gd name="T15" fmla="*/ 18 h 23"/>
                <a:gd name="T16" fmla="*/ 48 w 95"/>
                <a:gd name="T17" fmla="*/ 15 h 23"/>
                <a:gd name="T18" fmla="*/ 5 w 95"/>
                <a:gd name="T19" fmla="*/ 15 h 23"/>
                <a:gd name="T20" fmla="*/ 5 w 95"/>
                <a:gd name="T21" fmla="*/ 15 h 23"/>
                <a:gd name="T22" fmla="*/ 1 w 95"/>
                <a:gd name="T23" fmla="*/ 14 h 23"/>
                <a:gd name="T24" fmla="*/ 0 w 95"/>
                <a:gd name="T25" fmla="*/ 11 h 23"/>
                <a:gd name="T26" fmla="*/ 0 w 95"/>
                <a:gd name="T27" fmla="*/ 11 h 23"/>
                <a:gd name="T28" fmla="*/ 1 w 95"/>
                <a:gd name="T29" fmla="*/ 9 h 23"/>
                <a:gd name="T30" fmla="*/ 5 w 95"/>
                <a:gd name="T31" fmla="*/ 8 h 23"/>
                <a:gd name="T32" fmla="*/ 48 w 95"/>
                <a:gd name="T33" fmla="*/ 8 h 23"/>
                <a:gd name="T34" fmla="*/ 48 w 95"/>
                <a:gd name="T35" fmla="*/ 8 h 23"/>
                <a:gd name="T36" fmla="*/ 51 w 95"/>
                <a:gd name="T37" fmla="*/ 4 h 23"/>
                <a:gd name="T38" fmla="*/ 53 w 95"/>
                <a:gd name="T39" fmla="*/ 2 h 23"/>
                <a:gd name="T40" fmla="*/ 55 w 95"/>
                <a:gd name="T41" fmla="*/ 1 h 23"/>
                <a:gd name="T42" fmla="*/ 59 w 95"/>
                <a:gd name="T43" fmla="*/ 0 h 23"/>
                <a:gd name="T44" fmla="*/ 59 w 95"/>
                <a:gd name="T4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59" y="0"/>
                  </a:moveTo>
                  <a:lnTo>
                    <a:pt x="95" y="0"/>
                  </a:lnTo>
                  <a:lnTo>
                    <a:pt x="95" y="23"/>
                  </a:lnTo>
                  <a:lnTo>
                    <a:pt x="59" y="23"/>
                  </a:lnTo>
                  <a:lnTo>
                    <a:pt x="59" y="23"/>
                  </a:lnTo>
                  <a:lnTo>
                    <a:pt x="55" y="22"/>
                  </a:lnTo>
                  <a:lnTo>
                    <a:pt x="53" y="21"/>
                  </a:lnTo>
                  <a:lnTo>
                    <a:pt x="51" y="18"/>
                  </a:lnTo>
                  <a:lnTo>
                    <a:pt x="48" y="15"/>
                  </a:lnTo>
                  <a:lnTo>
                    <a:pt x="5" y="15"/>
                  </a:lnTo>
                  <a:lnTo>
                    <a:pt x="5" y="15"/>
                  </a:lnTo>
                  <a:lnTo>
                    <a:pt x="1" y="14"/>
                  </a:lnTo>
                  <a:lnTo>
                    <a:pt x="0" y="11"/>
                  </a:lnTo>
                  <a:lnTo>
                    <a:pt x="0" y="11"/>
                  </a:lnTo>
                  <a:lnTo>
                    <a:pt x="1" y="9"/>
                  </a:lnTo>
                  <a:lnTo>
                    <a:pt x="5" y="8"/>
                  </a:lnTo>
                  <a:lnTo>
                    <a:pt x="48" y="8"/>
                  </a:lnTo>
                  <a:lnTo>
                    <a:pt x="48" y="8"/>
                  </a:lnTo>
                  <a:lnTo>
                    <a:pt x="51" y="4"/>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5" name="Freeform 242">
              <a:extLst>
                <a:ext uri="{FF2B5EF4-FFF2-40B4-BE49-F238E27FC236}">
                  <a16:creationId xmlns:a16="http://schemas.microsoft.com/office/drawing/2014/main" xmlns="" id="{6FCB1B0A-F8FD-4085-AD9C-0981CFB21246}"/>
                </a:ext>
              </a:extLst>
            </p:cNvPr>
            <p:cNvSpPr/>
            <p:nvPr userDrawn="1"/>
          </p:nvSpPr>
          <p:spPr bwMode="auto">
            <a:xfrm>
              <a:off x="6103958" y="3256002"/>
              <a:ext cx="74613" cy="17463"/>
            </a:xfrm>
            <a:custGeom>
              <a:avLst/>
              <a:gdLst>
                <a:gd name="T0" fmla="*/ 59 w 95"/>
                <a:gd name="T1" fmla="*/ 0 h 23"/>
                <a:gd name="T2" fmla="*/ 95 w 95"/>
                <a:gd name="T3" fmla="*/ 0 h 23"/>
                <a:gd name="T4" fmla="*/ 95 w 95"/>
                <a:gd name="T5" fmla="*/ 23 h 23"/>
                <a:gd name="T6" fmla="*/ 59 w 95"/>
                <a:gd name="T7" fmla="*/ 23 h 23"/>
                <a:gd name="T8" fmla="*/ 59 w 95"/>
                <a:gd name="T9" fmla="*/ 23 h 23"/>
                <a:gd name="T10" fmla="*/ 55 w 95"/>
                <a:gd name="T11" fmla="*/ 22 h 23"/>
                <a:gd name="T12" fmla="*/ 53 w 95"/>
                <a:gd name="T13" fmla="*/ 21 h 23"/>
                <a:gd name="T14" fmla="*/ 51 w 95"/>
                <a:gd name="T15" fmla="*/ 18 h 23"/>
                <a:gd name="T16" fmla="*/ 48 w 95"/>
                <a:gd name="T17" fmla="*/ 15 h 23"/>
                <a:gd name="T18" fmla="*/ 5 w 95"/>
                <a:gd name="T19" fmla="*/ 15 h 23"/>
                <a:gd name="T20" fmla="*/ 5 w 95"/>
                <a:gd name="T21" fmla="*/ 15 h 23"/>
                <a:gd name="T22" fmla="*/ 1 w 95"/>
                <a:gd name="T23" fmla="*/ 14 h 23"/>
                <a:gd name="T24" fmla="*/ 0 w 95"/>
                <a:gd name="T25" fmla="*/ 11 h 23"/>
                <a:gd name="T26" fmla="*/ 0 w 95"/>
                <a:gd name="T27" fmla="*/ 11 h 23"/>
                <a:gd name="T28" fmla="*/ 1 w 95"/>
                <a:gd name="T29" fmla="*/ 9 h 23"/>
                <a:gd name="T30" fmla="*/ 5 w 95"/>
                <a:gd name="T31" fmla="*/ 8 h 23"/>
                <a:gd name="T32" fmla="*/ 48 w 95"/>
                <a:gd name="T33" fmla="*/ 8 h 23"/>
                <a:gd name="T34" fmla="*/ 48 w 95"/>
                <a:gd name="T35" fmla="*/ 8 h 23"/>
                <a:gd name="T36" fmla="*/ 51 w 95"/>
                <a:gd name="T37" fmla="*/ 4 h 23"/>
                <a:gd name="T38" fmla="*/ 53 w 95"/>
                <a:gd name="T39" fmla="*/ 2 h 23"/>
                <a:gd name="T40" fmla="*/ 55 w 95"/>
                <a:gd name="T41" fmla="*/ 1 h 23"/>
                <a:gd name="T42" fmla="*/ 59 w 95"/>
                <a:gd name="T43" fmla="*/ 0 h 23"/>
                <a:gd name="T44" fmla="*/ 59 w 95"/>
                <a:gd name="T4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59" y="0"/>
                  </a:moveTo>
                  <a:lnTo>
                    <a:pt x="95" y="0"/>
                  </a:lnTo>
                  <a:lnTo>
                    <a:pt x="95" y="23"/>
                  </a:lnTo>
                  <a:lnTo>
                    <a:pt x="59" y="23"/>
                  </a:lnTo>
                  <a:lnTo>
                    <a:pt x="59" y="23"/>
                  </a:lnTo>
                  <a:lnTo>
                    <a:pt x="55" y="22"/>
                  </a:lnTo>
                  <a:lnTo>
                    <a:pt x="53" y="21"/>
                  </a:lnTo>
                  <a:lnTo>
                    <a:pt x="51" y="18"/>
                  </a:lnTo>
                  <a:lnTo>
                    <a:pt x="48" y="15"/>
                  </a:lnTo>
                  <a:lnTo>
                    <a:pt x="5" y="15"/>
                  </a:lnTo>
                  <a:lnTo>
                    <a:pt x="5" y="15"/>
                  </a:lnTo>
                  <a:lnTo>
                    <a:pt x="1" y="14"/>
                  </a:lnTo>
                  <a:lnTo>
                    <a:pt x="0" y="11"/>
                  </a:lnTo>
                  <a:lnTo>
                    <a:pt x="0" y="11"/>
                  </a:lnTo>
                  <a:lnTo>
                    <a:pt x="1" y="9"/>
                  </a:lnTo>
                  <a:lnTo>
                    <a:pt x="5" y="8"/>
                  </a:lnTo>
                  <a:lnTo>
                    <a:pt x="48" y="8"/>
                  </a:lnTo>
                  <a:lnTo>
                    <a:pt x="48" y="8"/>
                  </a:lnTo>
                  <a:lnTo>
                    <a:pt x="51" y="4"/>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6" name="Freeform 243">
              <a:extLst>
                <a:ext uri="{FF2B5EF4-FFF2-40B4-BE49-F238E27FC236}">
                  <a16:creationId xmlns:a16="http://schemas.microsoft.com/office/drawing/2014/main" xmlns="" id="{7E6FED05-0B15-4BDD-B359-F6B2E29B80D8}"/>
                </a:ext>
              </a:extLst>
            </p:cNvPr>
            <p:cNvSpPr/>
            <p:nvPr userDrawn="1"/>
          </p:nvSpPr>
          <p:spPr bwMode="auto">
            <a:xfrm>
              <a:off x="6564335" y="3225839"/>
              <a:ext cx="74613" cy="17463"/>
            </a:xfrm>
            <a:custGeom>
              <a:avLst/>
              <a:gdLst>
                <a:gd name="T0" fmla="*/ 36 w 95"/>
                <a:gd name="T1" fmla="*/ 23 h 23"/>
                <a:gd name="T2" fmla="*/ 0 w 95"/>
                <a:gd name="T3" fmla="*/ 23 h 23"/>
                <a:gd name="T4" fmla="*/ 0 w 95"/>
                <a:gd name="T5" fmla="*/ 0 h 23"/>
                <a:gd name="T6" fmla="*/ 36 w 95"/>
                <a:gd name="T7" fmla="*/ 0 h 23"/>
                <a:gd name="T8" fmla="*/ 36 w 95"/>
                <a:gd name="T9" fmla="*/ 0 h 23"/>
                <a:gd name="T10" fmla="*/ 39 w 95"/>
                <a:gd name="T11" fmla="*/ 1 h 23"/>
                <a:gd name="T12" fmla="*/ 43 w 95"/>
                <a:gd name="T13" fmla="*/ 2 h 23"/>
                <a:gd name="T14" fmla="*/ 45 w 95"/>
                <a:gd name="T15" fmla="*/ 4 h 23"/>
                <a:gd name="T16" fmla="*/ 46 w 95"/>
                <a:gd name="T17" fmla="*/ 8 h 23"/>
                <a:gd name="T18" fmla="*/ 91 w 95"/>
                <a:gd name="T19" fmla="*/ 8 h 23"/>
                <a:gd name="T20" fmla="*/ 91 w 95"/>
                <a:gd name="T21" fmla="*/ 8 h 23"/>
                <a:gd name="T22" fmla="*/ 94 w 95"/>
                <a:gd name="T23" fmla="*/ 9 h 23"/>
                <a:gd name="T24" fmla="*/ 95 w 95"/>
                <a:gd name="T25" fmla="*/ 11 h 23"/>
                <a:gd name="T26" fmla="*/ 95 w 95"/>
                <a:gd name="T27" fmla="*/ 11 h 23"/>
                <a:gd name="T28" fmla="*/ 94 w 95"/>
                <a:gd name="T29" fmla="*/ 14 h 23"/>
                <a:gd name="T30" fmla="*/ 91 w 95"/>
                <a:gd name="T31" fmla="*/ 15 h 23"/>
                <a:gd name="T32" fmla="*/ 46 w 95"/>
                <a:gd name="T33" fmla="*/ 15 h 23"/>
                <a:gd name="T34" fmla="*/ 46 w 95"/>
                <a:gd name="T35" fmla="*/ 15 h 23"/>
                <a:gd name="T36" fmla="*/ 45 w 95"/>
                <a:gd name="T37" fmla="*/ 18 h 23"/>
                <a:gd name="T38" fmla="*/ 43 w 95"/>
                <a:gd name="T39" fmla="*/ 21 h 23"/>
                <a:gd name="T40" fmla="*/ 39 w 95"/>
                <a:gd name="T41" fmla="*/ 22 h 23"/>
                <a:gd name="T42" fmla="*/ 36 w 95"/>
                <a:gd name="T43" fmla="*/ 23 h 23"/>
                <a:gd name="T44" fmla="*/ 36 w 95"/>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36" y="23"/>
                  </a:moveTo>
                  <a:lnTo>
                    <a:pt x="0" y="23"/>
                  </a:lnTo>
                  <a:lnTo>
                    <a:pt x="0" y="0"/>
                  </a:lnTo>
                  <a:lnTo>
                    <a:pt x="36" y="0"/>
                  </a:lnTo>
                  <a:lnTo>
                    <a:pt x="36" y="0"/>
                  </a:lnTo>
                  <a:lnTo>
                    <a:pt x="39" y="1"/>
                  </a:lnTo>
                  <a:lnTo>
                    <a:pt x="43" y="2"/>
                  </a:lnTo>
                  <a:lnTo>
                    <a:pt x="45" y="4"/>
                  </a:lnTo>
                  <a:lnTo>
                    <a:pt x="46" y="8"/>
                  </a:lnTo>
                  <a:lnTo>
                    <a:pt x="91" y="8"/>
                  </a:lnTo>
                  <a:lnTo>
                    <a:pt x="91" y="8"/>
                  </a:lnTo>
                  <a:lnTo>
                    <a:pt x="94" y="9"/>
                  </a:lnTo>
                  <a:lnTo>
                    <a:pt x="95" y="11"/>
                  </a:lnTo>
                  <a:lnTo>
                    <a:pt x="95" y="11"/>
                  </a:lnTo>
                  <a:lnTo>
                    <a:pt x="94" y="14"/>
                  </a:lnTo>
                  <a:lnTo>
                    <a:pt x="91" y="15"/>
                  </a:lnTo>
                  <a:lnTo>
                    <a:pt x="46" y="15"/>
                  </a:lnTo>
                  <a:lnTo>
                    <a:pt x="46" y="15"/>
                  </a:lnTo>
                  <a:lnTo>
                    <a:pt x="45" y="18"/>
                  </a:lnTo>
                  <a:lnTo>
                    <a:pt x="43" y="21"/>
                  </a:lnTo>
                  <a:lnTo>
                    <a:pt x="39" y="22"/>
                  </a:lnTo>
                  <a:lnTo>
                    <a:pt x="36" y="23"/>
                  </a:lnTo>
                  <a:lnTo>
                    <a:pt x="36" y="2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7" name="Freeform 244">
              <a:extLst>
                <a:ext uri="{FF2B5EF4-FFF2-40B4-BE49-F238E27FC236}">
                  <a16:creationId xmlns:a16="http://schemas.microsoft.com/office/drawing/2014/main" xmlns="" id="{27B7B5A3-3FB0-4BFA-8F52-6847FBB68A47}"/>
                </a:ext>
              </a:extLst>
            </p:cNvPr>
            <p:cNvSpPr/>
            <p:nvPr userDrawn="1"/>
          </p:nvSpPr>
          <p:spPr bwMode="auto">
            <a:xfrm>
              <a:off x="6564335" y="3256002"/>
              <a:ext cx="74613" cy="17463"/>
            </a:xfrm>
            <a:custGeom>
              <a:avLst/>
              <a:gdLst>
                <a:gd name="T0" fmla="*/ 36 w 95"/>
                <a:gd name="T1" fmla="*/ 23 h 23"/>
                <a:gd name="T2" fmla="*/ 0 w 95"/>
                <a:gd name="T3" fmla="*/ 23 h 23"/>
                <a:gd name="T4" fmla="*/ 0 w 95"/>
                <a:gd name="T5" fmla="*/ 0 h 23"/>
                <a:gd name="T6" fmla="*/ 36 w 95"/>
                <a:gd name="T7" fmla="*/ 0 h 23"/>
                <a:gd name="T8" fmla="*/ 36 w 95"/>
                <a:gd name="T9" fmla="*/ 0 h 23"/>
                <a:gd name="T10" fmla="*/ 39 w 95"/>
                <a:gd name="T11" fmla="*/ 1 h 23"/>
                <a:gd name="T12" fmla="*/ 43 w 95"/>
                <a:gd name="T13" fmla="*/ 2 h 23"/>
                <a:gd name="T14" fmla="*/ 45 w 95"/>
                <a:gd name="T15" fmla="*/ 4 h 23"/>
                <a:gd name="T16" fmla="*/ 46 w 95"/>
                <a:gd name="T17" fmla="*/ 8 h 23"/>
                <a:gd name="T18" fmla="*/ 91 w 95"/>
                <a:gd name="T19" fmla="*/ 8 h 23"/>
                <a:gd name="T20" fmla="*/ 91 w 95"/>
                <a:gd name="T21" fmla="*/ 8 h 23"/>
                <a:gd name="T22" fmla="*/ 94 w 95"/>
                <a:gd name="T23" fmla="*/ 9 h 23"/>
                <a:gd name="T24" fmla="*/ 95 w 95"/>
                <a:gd name="T25" fmla="*/ 11 h 23"/>
                <a:gd name="T26" fmla="*/ 95 w 95"/>
                <a:gd name="T27" fmla="*/ 11 h 23"/>
                <a:gd name="T28" fmla="*/ 94 w 95"/>
                <a:gd name="T29" fmla="*/ 14 h 23"/>
                <a:gd name="T30" fmla="*/ 91 w 95"/>
                <a:gd name="T31" fmla="*/ 15 h 23"/>
                <a:gd name="T32" fmla="*/ 46 w 95"/>
                <a:gd name="T33" fmla="*/ 15 h 23"/>
                <a:gd name="T34" fmla="*/ 46 w 95"/>
                <a:gd name="T35" fmla="*/ 15 h 23"/>
                <a:gd name="T36" fmla="*/ 45 w 95"/>
                <a:gd name="T37" fmla="*/ 18 h 23"/>
                <a:gd name="T38" fmla="*/ 43 w 95"/>
                <a:gd name="T39" fmla="*/ 21 h 23"/>
                <a:gd name="T40" fmla="*/ 39 w 95"/>
                <a:gd name="T41" fmla="*/ 22 h 23"/>
                <a:gd name="T42" fmla="*/ 36 w 95"/>
                <a:gd name="T43" fmla="*/ 23 h 23"/>
                <a:gd name="T44" fmla="*/ 36 w 95"/>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36" y="23"/>
                  </a:moveTo>
                  <a:lnTo>
                    <a:pt x="0" y="23"/>
                  </a:lnTo>
                  <a:lnTo>
                    <a:pt x="0" y="0"/>
                  </a:lnTo>
                  <a:lnTo>
                    <a:pt x="36" y="0"/>
                  </a:lnTo>
                  <a:lnTo>
                    <a:pt x="36" y="0"/>
                  </a:lnTo>
                  <a:lnTo>
                    <a:pt x="39" y="1"/>
                  </a:lnTo>
                  <a:lnTo>
                    <a:pt x="43" y="2"/>
                  </a:lnTo>
                  <a:lnTo>
                    <a:pt x="45" y="4"/>
                  </a:lnTo>
                  <a:lnTo>
                    <a:pt x="46" y="8"/>
                  </a:lnTo>
                  <a:lnTo>
                    <a:pt x="91" y="8"/>
                  </a:lnTo>
                  <a:lnTo>
                    <a:pt x="91" y="8"/>
                  </a:lnTo>
                  <a:lnTo>
                    <a:pt x="94" y="9"/>
                  </a:lnTo>
                  <a:lnTo>
                    <a:pt x="95" y="11"/>
                  </a:lnTo>
                  <a:lnTo>
                    <a:pt x="95" y="11"/>
                  </a:lnTo>
                  <a:lnTo>
                    <a:pt x="94" y="14"/>
                  </a:lnTo>
                  <a:lnTo>
                    <a:pt x="91" y="15"/>
                  </a:lnTo>
                  <a:lnTo>
                    <a:pt x="46" y="15"/>
                  </a:lnTo>
                  <a:lnTo>
                    <a:pt x="46" y="15"/>
                  </a:lnTo>
                  <a:lnTo>
                    <a:pt x="45" y="18"/>
                  </a:lnTo>
                  <a:lnTo>
                    <a:pt x="43" y="21"/>
                  </a:lnTo>
                  <a:lnTo>
                    <a:pt x="39" y="22"/>
                  </a:lnTo>
                  <a:lnTo>
                    <a:pt x="36" y="23"/>
                  </a:lnTo>
                  <a:lnTo>
                    <a:pt x="36" y="2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8" name="Freeform 245">
              <a:extLst>
                <a:ext uri="{FF2B5EF4-FFF2-40B4-BE49-F238E27FC236}">
                  <a16:creationId xmlns:a16="http://schemas.microsoft.com/office/drawing/2014/main" xmlns="" id="{35326841-DC53-438F-B032-D29EC4877D43}"/>
                </a:ext>
              </a:extLst>
            </p:cNvPr>
            <p:cNvSpPr/>
            <p:nvPr userDrawn="1"/>
          </p:nvSpPr>
          <p:spPr bwMode="auto">
            <a:xfrm>
              <a:off x="6564335" y="3287752"/>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1 h 22"/>
                <a:gd name="T14" fmla="*/ 45 w 95"/>
                <a:gd name="T15" fmla="*/ 3 h 22"/>
                <a:gd name="T16" fmla="*/ 46 w 95"/>
                <a:gd name="T17" fmla="*/ 7 h 22"/>
                <a:gd name="T18" fmla="*/ 91 w 95"/>
                <a:gd name="T19" fmla="*/ 7 h 22"/>
                <a:gd name="T20" fmla="*/ 91 w 95"/>
                <a:gd name="T21" fmla="*/ 7 h 22"/>
                <a:gd name="T22" fmla="*/ 94 w 95"/>
                <a:gd name="T23" fmla="*/ 8 h 22"/>
                <a:gd name="T24" fmla="*/ 95 w 95"/>
                <a:gd name="T25" fmla="*/ 10 h 22"/>
                <a:gd name="T26" fmla="*/ 95 w 95"/>
                <a:gd name="T27" fmla="*/ 10 h 22"/>
                <a:gd name="T28" fmla="*/ 94 w 95"/>
                <a:gd name="T29" fmla="*/ 14 h 22"/>
                <a:gd name="T30" fmla="*/ 91 w 95"/>
                <a:gd name="T31" fmla="*/ 14 h 22"/>
                <a:gd name="T32" fmla="*/ 46 w 95"/>
                <a:gd name="T33" fmla="*/ 14 h 22"/>
                <a:gd name="T34" fmla="*/ 46 w 95"/>
                <a:gd name="T35" fmla="*/ 14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1"/>
                  </a:lnTo>
                  <a:lnTo>
                    <a:pt x="45" y="3"/>
                  </a:lnTo>
                  <a:lnTo>
                    <a:pt x="46" y="7"/>
                  </a:lnTo>
                  <a:lnTo>
                    <a:pt x="91" y="7"/>
                  </a:lnTo>
                  <a:lnTo>
                    <a:pt x="91" y="7"/>
                  </a:lnTo>
                  <a:lnTo>
                    <a:pt x="94" y="8"/>
                  </a:lnTo>
                  <a:lnTo>
                    <a:pt x="95" y="10"/>
                  </a:lnTo>
                  <a:lnTo>
                    <a:pt x="95" y="10"/>
                  </a:lnTo>
                  <a:lnTo>
                    <a:pt x="94" y="14"/>
                  </a:lnTo>
                  <a:lnTo>
                    <a:pt x="91" y="14"/>
                  </a:lnTo>
                  <a:lnTo>
                    <a:pt x="46" y="14"/>
                  </a:lnTo>
                  <a:lnTo>
                    <a:pt x="46" y="14"/>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9" name="Freeform 246">
              <a:extLst>
                <a:ext uri="{FF2B5EF4-FFF2-40B4-BE49-F238E27FC236}">
                  <a16:creationId xmlns:a16="http://schemas.microsoft.com/office/drawing/2014/main" xmlns="" id="{EAB9169E-5402-4689-AB24-02A606114C49}"/>
                </a:ext>
              </a:extLst>
            </p:cNvPr>
            <p:cNvSpPr/>
            <p:nvPr userDrawn="1"/>
          </p:nvSpPr>
          <p:spPr bwMode="auto">
            <a:xfrm>
              <a:off x="6564335" y="3317915"/>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1 h 22"/>
                <a:gd name="T14" fmla="*/ 45 w 95"/>
                <a:gd name="T15" fmla="*/ 4 h 22"/>
                <a:gd name="T16" fmla="*/ 46 w 95"/>
                <a:gd name="T17" fmla="*/ 7 h 22"/>
                <a:gd name="T18" fmla="*/ 91 w 95"/>
                <a:gd name="T19" fmla="*/ 7 h 22"/>
                <a:gd name="T20" fmla="*/ 91 w 95"/>
                <a:gd name="T21" fmla="*/ 7 h 22"/>
                <a:gd name="T22" fmla="*/ 94 w 95"/>
                <a:gd name="T23" fmla="*/ 8 h 22"/>
                <a:gd name="T24" fmla="*/ 95 w 95"/>
                <a:gd name="T25" fmla="*/ 10 h 22"/>
                <a:gd name="T26" fmla="*/ 95 w 95"/>
                <a:gd name="T27" fmla="*/ 10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1"/>
                  </a:lnTo>
                  <a:lnTo>
                    <a:pt x="45" y="4"/>
                  </a:lnTo>
                  <a:lnTo>
                    <a:pt x="46" y="7"/>
                  </a:lnTo>
                  <a:lnTo>
                    <a:pt x="91" y="7"/>
                  </a:lnTo>
                  <a:lnTo>
                    <a:pt x="91" y="7"/>
                  </a:lnTo>
                  <a:lnTo>
                    <a:pt x="94" y="8"/>
                  </a:lnTo>
                  <a:lnTo>
                    <a:pt x="95" y="10"/>
                  </a:lnTo>
                  <a:lnTo>
                    <a:pt x="95" y="10"/>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0" name="Freeform 247">
              <a:extLst>
                <a:ext uri="{FF2B5EF4-FFF2-40B4-BE49-F238E27FC236}">
                  <a16:creationId xmlns:a16="http://schemas.microsoft.com/office/drawing/2014/main" xmlns="" id="{B13E59DD-8939-4CE4-A2F3-EC53B2EC3A70}"/>
                </a:ext>
              </a:extLst>
            </p:cNvPr>
            <p:cNvSpPr/>
            <p:nvPr userDrawn="1"/>
          </p:nvSpPr>
          <p:spPr bwMode="auto">
            <a:xfrm>
              <a:off x="6564335" y="3348078"/>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1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0 h 22"/>
                <a:gd name="T26" fmla="*/ 95 w 95"/>
                <a:gd name="T27" fmla="*/ 10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1"/>
                  </a:lnTo>
                  <a:lnTo>
                    <a:pt x="45" y="5"/>
                  </a:lnTo>
                  <a:lnTo>
                    <a:pt x="46" y="7"/>
                  </a:lnTo>
                  <a:lnTo>
                    <a:pt x="91" y="7"/>
                  </a:lnTo>
                  <a:lnTo>
                    <a:pt x="91" y="7"/>
                  </a:lnTo>
                  <a:lnTo>
                    <a:pt x="94" y="8"/>
                  </a:lnTo>
                  <a:lnTo>
                    <a:pt x="95" y="10"/>
                  </a:lnTo>
                  <a:lnTo>
                    <a:pt x="95" y="10"/>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1" name="Freeform 248">
              <a:extLst>
                <a:ext uri="{FF2B5EF4-FFF2-40B4-BE49-F238E27FC236}">
                  <a16:creationId xmlns:a16="http://schemas.microsoft.com/office/drawing/2014/main" xmlns="" id="{B19E6561-2E25-4C3E-AB5C-9F3AAADCF6D4}"/>
                </a:ext>
              </a:extLst>
            </p:cNvPr>
            <p:cNvSpPr/>
            <p:nvPr userDrawn="1"/>
          </p:nvSpPr>
          <p:spPr bwMode="auto">
            <a:xfrm>
              <a:off x="6564335" y="3378241"/>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2" name="Freeform 249">
              <a:extLst>
                <a:ext uri="{FF2B5EF4-FFF2-40B4-BE49-F238E27FC236}">
                  <a16:creationId xmlns:a16="http://schemas.microsoft.com/office/drawing/2014/main" xmlns="" id="{F9DB65A3-380E-442E-BA78-88BA9EAE3C5E}"/>
                </a:ext>
              </a:extLst>
            </p:cNvPr>
            <p:cNvSpPr/>
            <p:nvPr userDrawn="1"/>
          </p:nvSpPr>
          <p:spPr bwMode="auto">
            <a:xfrm>
              <a:off x="6564335" y="3408403"/>
              <a:ext cx="74613" cy="17463"/>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3" name="Freeform 250">
              <a:extLst>
                <a:ext uri="{FF2B5EF4-FFF2-40B4-BE49-F238E27FC236}">
                  <a16:creationId xmlns:a16="http://schemas.microsoft.com/office/drawing/2014/main" xmlns="" id="{5CB7BC7B-EFBA-4B26-B0C4-0D62B1AB9B4D}"/>
                </a:ext>
              </a:extLst>
            </p:cNvPr>
            <p:cNvSpPr/>
            <p:nvPr userDrawn="1"/>
          </p:nvSpPr>
          <p:spPr bwMode="auto">
            <a:xfrm>
              <a:off x="6564335" y="3438566"/>
              <a:ext cx="74613" cy="17463"/>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9 h 22"/>
                <a:gd name="T38" fmla="*/ 43 w 95"/>
                <a:gd name="T39" fmla="*/ 21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9"/>
                  </a:lnTo>
                  <a:lnTo>
                    <a:pt x="43" y="21"/>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4" name="Freeform 251">
              <a:extLst>
                <a:ext uri="{FF2B5EF4-FFF2-40B4-BE49-F238E27FC236}">
                  <a16:creationId xmlns:a16="http://schemas.microsoft.com/office/drawing/2014/main" xmlns="" id="{1E9538DD-5BAA-4EF3-8156-92998A355991}"/>
                </a:ext>
              </a:extLst>
            </p:cNvPr>
            <p:cNvSpPr/>
            <p:nvPr userDrawn="1"/>
          </p:nvSpPr>
          <p:spPr bwMode="auto">
            <a:xfrm>
              <a:off x="6564335" y="3498892"/>
              <a:ext cx="74613" cy="17463"/>
            </a:xfrm>
            <a:custGeom>
              <a:avLst/>
              <a:gdLst>
                <a:gd name="T0" fmla="*/ 36 w 95"/>
                <a:gd name="T1" fmla="*/ 23 h 23"/>
                <a:gd name="T2" fmla="*/ 0 w 95"/>
                <a:gd name="T3" fmla="*/ 23 h 23"/>
                <a:gd name="T4" fmla="*/ 0 w 95"/>
                <a:gd name="T5" fmla="*/ 0 h 23"/>
                <a:gd name="T6" fmla="*/ 36 w 95"/>
                <a:gd name="T7" fmla="*/ 0 h 23"/>
                <a:gd name="T8" fmla="*/ 36 w 95"/>
                <a:gd name="T9" fmla="*/ 0 h 23"/>
                <a:gd name="T10" fmla="*/ 39 w 95"/>
                <a:gd name="T11" fmla="*/ 1 h 23"/>
                <a:gd name="T12" fmla="*/ 43 w 95"/>
                <a:gd name="T13" fmla="*/ 2 h 23"/>
                <a:gd name="T14" fmla="*/ 45 w 95"/>
                <a:gd name="T15" fmla="*/ 5 h 23"/>
                <a:gd name="T16" fmla="*/ 46 w 95"/>
                <a:gd name="T17" fmla="*/ 8 h 23"/>
                <a:gd name="T18" fmla="*/ 91 w 95"/>
                <a:gd name="T19" fmla="*/ 8 h 23"/>
                <a:gd name="T20" fmla="*/ 91 w 95"/>
                <a:gd name="T21" fmla="*/ 8 h 23"/>
                <a:gd name="T22" fmla="*/ 94 w 95"/>
                <a:gd name="T23" fmla="*/ 9 h 23"/>
                <a:gd name="T24" fmla="*/ 95 w 95"/>
                <a:gd name="T25" fmla="*/ 12 h 23"/>
                <a:gd name="T26" fmla="*/ 95 w 95"/>
                <a:gd name="T27" fmla="*/ 12 h 23"/>
                <a:gd name="T28" fmla="*/ 94 w 95"/>
                <a:gd name="T29" fmla="*/ 14 h 23"/>
                <a:gd name="T30" fmla="*/ 91 w 95"/>
                <a:gd name="T31" fmla="*/ 15 h 23"/>
                <a:gd name="T32" fmla="*/ 46 w 95"/>
                <a:gd name="T33" fmla="*/ 15 h 23"/>
                <a:gd name="T34" fmla="*/ 46 w 95"/>
                <a:gd name="T35" fmla="*/ 15 h 23"/>
                <a:gd name="T36" fmla="*/ 45 w 95"/>
                <a:gd name="T37" fmla="*/ 19 h 23"/>
                <a:gd name="T38" fmla="*/ 43 w 95"/>
                <a:gd name="T39" fmla="*/ 21 h 23"/>
                <a:gd name="T40" fmla="*/ 39 w 95"/>
                <a:gd name="T41" fmla="*/ 22 h 23"/>
                <a:gd name="T42" fmla="*/ 36 w 95"/>
                <a:gd name="T43" fmla="*/ 23 h 23"/>
                <a:gd name="T44" fmla="*/ 36 w 95"/>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36" y="23"/>
                  </a:moveTo>
                  <a:lnTo>
                    <a:pt x="0" y="23"/>
                  </a:lnTo>
                  <a:lnTo>
                    <a:pt x="0" y="0"/>
                  </a:lnTo>
                  <a:lnTo>
                    <a:pt x="36" y="0"/>
                  </a:lnTo>
                  <a:lnTo>
                    <a:pt x="36" y="0"/>
                  </a:lnTo>
                  <a:lnTo>
                    <a:pt x="39" y="1"/>
                  </a:lnTo>
                  <a:lnTo>
                    <a:pt x="43" y="2"/>
                  </a:lnTo>
                  <a:lnTo>
                    <a:pt x="45" y="5"/>
                  </a:lnTo>
                  <a:lnTo>
                    <a:pt x="46" y="8"/>
                  </a:lnTo>
                  <a:lnTo>
                    <a:pt x="91" y="8"/>
                  </a:lnTo>
                  <a:lnTo>
                    <a:pt x="91" y="8"/>
                  </a:lnTo>
                  <a:lnTo>
                    <a:pt x="94" y="9"/>
                  </a:lnTo>
                  <a:lnTo>
                    <a:pt x="95" y="12"/>
                  </a:lnTo>
                  <a:lnTo>
                    <a:pt x="95" y="12"/>
                  </a:lnTo>
                  <a:lnTo>
                    <a:pt x="94" y="14"/>
                  </a:lnTo>
                  <a:lnTo>
                    <a:pt x="91" y="15"/>
                  </a:lnTo>
                  <a:lnTo>
                    <a:pt x="46" y="15"/>
                  </a:lnTo>
                  <a:lnTo>
                    <a:pt x="46" y="15"/>
                  </a:lnTo>
                  <a:lnTo>
                    <a:pt x="45" y="19"/>
                  </a:lnTo>
                  <a:lnTo>
                    <a:pt x="43" y="21"/>
                  </a:lnTo>
                  <a:lnTo>
                    <a:pt x="39" y="22"/>
                  </a:lnTo>
                  <a:lnTo>
                    <a:pt x="36" y="23"/>
                  </a:lnTo>
                  <a:lnTo>
                    <a:pt x="36" y="2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5" name="Freeform 252">
              <a:extLst>
                <a:ext uri="{FF2B5EF4-FFF2-40B4-BE49-F238E27FC236}">
                  <a16:creationId xmlns:a16="http://schemas.microsoft.com/office/drawing/2014/main" xmlns="" id="{2F6995FC-BE45-4BEC-AE8D-2AFA16E79D23}"/>
                </a:ext>
              </a:extLst>
            </p:cNvPr>
            <p:cNvSpPr/>
            <p:nvPr userDrawn="1"/>
          </p:nvSpPr>
          <p:spPr bwMode="auto">
            <a:xfrm>
              <a:off x="6564335" y="3468729"/>
              <a:ext cx="74613" cy="17463"/>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8 h 22"/>
                <a:gd name="T18" fmla="*/ 91 w 95"/>
                <a:gd name="T19" fmla="*/ 8 h 22"/>
                <a:gd name="T20" fmla="*/ 91 w 95"/>
                <a:gd name="T21" fmla="*/ 8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9 h 22"/>
                <a:gd name="T38" fmla="*/ 43 w 95"/>
                <a:gd name="T39" fmla="*/ 21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8"/>
                  </a:lnTo>
                  <a:lnTo>
                    <a:pt x="91" y="8"/>
                  </a:lnTo>
                  <a:lnTo>
                    <a:pt x="91" y="8"/>
                  </a:lnTo>
                  <a:lnTo>
                    <a:pt x="94" y="8"/>
                  </a:lnTo>
                  <a:lnTo>
                    <a:pt x="95" y="12"/>
                  </a:lnTo>
                  <a:lnTo>
                    <a:pt x="95" y="12"/>
                  </a:lnTo>
                  <a:lnTo>
                    <a:pt x="94" y="14"/>
                  </a:lnTo>
                  <a:lnTo>
                    <a:pt x="91" y="15"/>
                  </a:lnTo>
                  <a:lnTo>
                    <a:pt x="46" y="15"/>
                  </a:lnTo>
                  <a:lnTo>
                    <a:pt x="46" y="15"/>
                  </a:lnTo>
                  <a:lnTo>
                    <a:pt x="45" y="19"/>
                  </a:lnTo>
                  <a:lnTo>
                    <a:pt x="43" y="21"/>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381" name="Group 380">
            <a:extLst>
              <a:ext uri="{FF2B5EF4-FFF2-40B4-BE49-F238E27FC236}">
                <a16:creationId xmlns:a16="http://schemas.microsoft.com/office/drawing/2014/main" xmlns="" id="{1A909330-67FB-4AA2-A1D6-918C768AAFA9}"/>
              </a:ext>
            </a:extLst>
          </p:cNvPr>
          <p:cNvGrpSpPr/>
          <p:nvPr userDrawn="1"/>
        </p:nvGrpSpPr>
        <p:grpSpPr>
          <a:xfrm>
            <a:off x="4978417" y="2967073"/>
            <a:ext cx="808040" cy="808047"/>
            <a:chOff x="4978417" y="2967073"/>
            <a:chExt cx="808040" cy="808047"/>
          </a:xfrm>
        </p:grpSpPr>
        <p:sp>
          <p:nvSpPr>
            <p:cNvPr id="314" name="Freeform 211">
              <a:extLst>
                <a:ext uri="{FF2B5EF4-FFF2-40B4-BE49-F238E27FC236}">
                  <a16:creationId xmlns:a16="http://schemas.microsoft.com/office/drawing/2014/main" xmlns="" id="{703FF4DA-DE81-465F-8819-1BA5B7D2A754}"/>
                </a:ext>
              </a:extLst>
            </p:cNvPr>
            <p:cNvSpPr/>
            <p:nvPr userDrawn="1"/>
          </p:nvSpPr>
          <p:spPr bwMode="auto">
            <a:xfrm>
              <a:off x="4978417" y="2967073"/>
              <a:ext cx="808040" cy="808047"/>
            </a:xfrm>
            <a:custGeom>
              <a:avLst/>
              <a:gdLst>
                <a:gd name="T0" fmla="*/ 1017 w 1018"/>
                <a:gd name="T1" fmla="*/ 536 h 1018"/>
                <a:gd name="T2" fmla="*/ 1008 w 1018"/>
                <a:gd name="T3" fmla="*/ 612 h 1018"/>
                <a:gd name="T4" fmla="*/ 987 w 1018"/>
                <a:gd name="T5" fmla="*/ 684 h 1018"/>
                <a:gd name="T6" fmla="*/ 956 w 1018"/>
                <a:gd name="T7" fmla="*/ 751 h 1018"/>
                <a:gd name="T8" fmla="*/ 917 w 1018"/>
                <a:gd name="T9" fmla="*/ 813 h 1018"/>
                <a:gd name="T10" fmla="*/ 869 w 1018"/>
                <a:gd name="T11" fmla="*/ 869 h 1018"/>
                <a:gd name="T12" fmla="*/ 813 w 1018"/>
                <a:gd name="T13" fmla="*/ 917 h 1018"/>
                <a:gd name="T14" fmla="*/ 752 w 1018"/>
                <a:gd name="T15" fmla="*/ 956 h 1018"/>
                <a:gd name="T16" fmla="*/ 685 w 1018"/>
                <a:gd name="T17" fmla="*/ 987 h 1018"/>
                <a:gd name="T18" fmla="*/ 612 w 1018"/>
                <a:gd name="T19" fmla="*/ 1008 h 1018"/>
                <a:gd name="T20" fmla="*/ 536 w 1018"/>
                <a:gd name="T21" fmla="*/ 1017 h 1018"/>
                <a:gd name="T22" fmla="*/ 483 w 1018"/>
                <a:gd name="T23" fmla="*/ 1017 h 1018"/>
                <a:gd name="T24" fmla="*/ 407 w 1018"/>
                <a:gd name="T25" fmla="*/ 1008 h 1018"/>
                <a:gd name="T26" fmla="*/ 334 w 1018"/>
                <a:gd name="T27" fmla="*/ 987 h 1018"/>
                <a:gd name="T28" fmla="*/ 268 w 1018"/>
                <a:gd name="T29" fmla="*/ 956 h 1018"/>
                <a:gd name="T30" fmla="*/ 205 w 1018"/>
                <a:gd name="T31" fmla="*/ 917 h 1018"/>
                <a:gd name="T32" fmla="*/ 150 w 1018"/>
                <a:gd name="T33" fmla="*/ 869 h 1018"/>
                <a:gd name="T34" fmla="*/ 102 w 1018"/>
                <a:gd name="T35" fmla="*/ 813 h 1018"/>
                <a:gd name="T36" fmla="*/ 63 w 1018"/>
                <a:gd name="T37" fmla="*/ 751 h 1018"/>
                <a:gd name="T38" fmla="*/ 32 w 1018"/>
                <a:gd name="T39" fmla="*/ 684 h 1018"/>
                <a:gd name="T40" fmla="*/ 11 w 1018"/>
                <a:gd name="T41" fmla="*/ 612 h 1018"/>
                <a:gd name="T42" fmla="*/ 2 w 1018"/>
                <a:gd name="T43" fmla="*/ 536 h 1018"/>
                <a:gd name="T44" fmla="*/ 2 w 1018"/>
                <a:gd name="T45" fmla="*/ 483 h 1018"/>
                <a:gd name="T46" fmla="*/ 11 w 1018"/>
                <a:gd name="T47" fmla="*/ 406 h 1018"/>
                <a:gd name="T48" fmla="*/ 32 w 1018"/>
                <a:gd name="T49" fmla="*/ 334 h 1018"/>
                <a:gd name="T50" fmla="*/ 63 w 1018"/>
                <a:gd name="T51" fmla="*/ 266 h 1018"/>
                <a:gd name="T52" fmla="*/ 102 w 1018"/>
                <a:gd name="T53" fmla="*/ 205 h 1018"/>
                <a:gd name="T54" fmla="*/ 150 w 1018"/>
                <a:gd name="T55" fmla="*/ 150 h 1018"/>
                <a:gd name="T56" fmla="*/ 205 w 1018"/>
                <a:gd name="T57" fmla="*/ 101 h 1018"/>
                <a:gd name="T58" fmla="*/ 268 w 1018"/>
                <a:gd name="T59" fmla="*/ 62 h 1018"/>
                <a:gd name="T60" fmla="*/ 334 w 1018"/>
                <a:gd name="T61" fmla="*/ 31 h 1018"/>
                <a:gd name="T62" fmla="*/ 407 w 1018"/>
                <a:gd name="T63" fmla="*/ 10 h 1018"/>
                <a:gd name="T64" fmla="*/ 483 w 1018"/>
                <a:gd name="T65" fmla="*/ 1 h 1018"/>
                <a:gd name="T66" fmla="*/ 536 w 1018"/>
                <a:gd name="T67" fmla="*/ 1 h 1018"/>
                <a:gd name="T68" fmla="*/ 612 w 1018"/>
                <a:gd name="T69" fmla="*/ 10 h 1018"/>
                <a:gd name="T70" fmla="*/ 685 w 1018"/>
                <a:gd name="T71" fmla="*/ 31 h 1018"/>
                <a:gd name="T72" fmla="*/ 752 w 1018"/>
                <a:gd name="T73" fmla="*/ 62 h 1018"/>
                <a:gd name="T74" fmla="*/ 813 w 1018"/>
                <a:gd name="T75" fmla="*/ 101 h 1018"/>
                <a:gd name="T76" fmla="*/ 869 w 1018"/>
                <a:gd name="T77" fmla="*/ 150 h 1018"/>
                <a:gd name="T78" fmla="*/ 917 w 1018"/>
                <a:gd name="T79" fmla="*/ 205 h 1018"/>
                <a:gd name="T80" fmla="*/ 956 w 1018"/>
                <a:gd name="T81" fmla="*/ 266 h 1018"/>
                <a:gd name="T82" fmla="*/ 987 w 1018"/>
                <a:gd name="T83" fmla="*/ 334 h 1018"/>
                <a:gd name="T84" fmla="*/ 1008 w 1018"/>
                <a:gd name="T85" fmla="*/ 406 h 1018"/>
                <a:gd name="T86" fmla="*/ 1017 w 1018"/>
                <a:gd name="T87" fmla="*/ 483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8" h="1018">
                  <a:moveTo>
                    <a:pt x="1018" y="509"/>
                  </a:moveTo>
                  <a:lnTo>
                    <a:pt x="1018" y="509"/>
                  </a:lnTo>
                  <a:lnTo>
                    <a:pt x="1017" y="536"/>
                  </a:lnTo>
                  <a:lnTo>
                    <a:pt x="1015" y="561"/>
                  </a:lnTo>
                  <a:lnTo>
                    <a:pt x="1013" y="586"/>
                  </a:lnTo>
                  <a:lnTo>
                    <a:pt x="1008" y="612"/>
                  </a:lnTo>
                  <a:lnTo>
                    <a:pt x="1002" y="636"/>
                  </a:lnTo>
                  <a:lnTo>
                    <a:pt x="995" y="660"/>
                  </a:lnTo>
                  <a:lnTo>
                    <a:pt x="987" y="684"/>
                  </a:lnTo>
                  <a:lnTo>
                    <a:pt x="978" y="707"/>
                  </a:lnTo>
                  <a:lnTo>
                    <a:pt x="968" y="729"/>
                  </a:lnTo>
                  <a:lnTo>
                    <a:pt x="956" y="751"/>
                  </a:lnTo>
                  <a:lnTo>
                    <a:pt x="945" y="773"/>
                  </a:lnTo>
                  <a:lnTo>
                    <a:pt x="931" y="794"/>
                  </a:lnTo>
                  <a:lnTo>
                    <a:pt x="917" y="813"/>
                  </a:lnTo>
                  <a:lnTo>
                    <a:pt x="902" y="833"/>
                  </a:lnTo>
                  <a:lnTo>
                    <a:pt x="886" y="851"/>
                  </a:lnTo>
                  <a:lnTo>
                    <a:pt x="869" y="869"/>
                  </a:lnTo>
                  <a:lnTo>
                    <a:pt x="851" y="886"/>
                  </a:lnTo>
                  <a:lnTo>
                    <a:pt x="833" y="902"/>
                  </a:lnTo>
                  <a:lnTo>
                    <a:pt x="813" y="917"/>
                  </a:lnTo>
                  <a:lnTo>
                    <a:pt x="794" y="931"/>
                  </a:lnTo>
                  <a:lnTo>
                    <a:pt x="773" y="945"/>
                  </a:lnTo>
                  <a:lnTo>
                    <a:pt x="752" y="956"/>
                  </a:lnTo>
                  <a:lnTo>
                    <a:pt x="731" y="968"/>
                  </a:lnTo>
                  <a:lnTo>
                    <a:pt x="708" y="978"/>
                  </a:lnTo>
                  <a:lnTo>
                    <a:pt x="685" y="987"/>
                  </a:lnTo>
                  <a:lnTo>
                    <a:pt x="660" y="995"/>
                  </a:lnTo>
                  <a:lnTo>
                    <a:pt x="636" y="1002"/>
                  </a:lnTo>
                  <a:lnTo>
                    <a:pt x="612" y="1008"/>
                  </a:lnTo>
                  <a:lnTo>
                    <a:pt x="587" y="1011"/>
                  </a:lnTo>
                  <a:lnTo>
                    <a:pt x="561" y="1015"/>
                  </a:lnTo>
                  <a:lnTo>
                    <a:pt x="536" y="1017"/>
                  </a:lnTo>
                  <a:lnTo>
                    <a:pt x="509" y="1018"/>
                  </a:lnTo>
                  <a:lnTo>
                    <a:pt x="509" y="1018"/>
                  </a:lnTo>
                  <a:lnTo>
                    <a:pt x="483" y="1017"/>
                  </a:lnTo>
                  <a:lnTo>
                    <a:pt x="458" y="1015"/>
                  </a:lnTo>
                  <a:lnTo>
                    <a:pt x="432" y="1011"/>
                  </a:lnTo>
                  <a:lnTo>
                    <a:pt x="407" y="1008"/>
                  </a:lnTo>
                  <a:lnTo>
                    <a:pt x="383" y="1002"/>
                  </a:lnTo>
                  <a:lnTo>
                    <a:pt x="359" y="995"/>
                  </a:lnTo>
                  <a:lnTo>
                    <a:pt x="334" y="987"/>
                  </a:lnTo>
                  <a:lnTo>
                    <a:pt x="311" y="978"/>
                  </a:lnTo>
                  <a:lnTo>
                    <a:pt x="290" y="968"/>
                  </a:lnTo>
                  <a:lnTo>
                    <a:pt x="268" y="956"/>
                  </a:lnTo>
                  <a:lnTo>
                    <a:pt x="246" y="945"/>
                  </a:lnTo>
                  <a:lnTo>
                    <a:pt x="225" y="931"/>
                  </a:lnTo>
                  <a:lnTo>
                    <a:pt x="205" y="917"/>
                  </a:lnTo>
                  <a:lnTo>
                    <a:pt x="186" y="902"/>
                  </a:lnTo>
                  <a:lnTo>
                    <a:pt x="167" y="886"/>
                  </a:lnTo>
                  <a:lnTo>
                    <a:pt x="150" y="869"/>
                  </a:lnTo>
                  <a:lnTo>
                    <a:pt x="133" y="851"/>
                  </a:lnTo>
                  <a:lnTo>
                    <a:pt x="117" y="833"/>
                  </a:lnTo>
                  <a:lnTo>
                    <a:pt x="102" y="813"/>
                  </a:lnTo>
                  <a:lnTo>
                    <a:pt x="88" y="794"/>
                  </a:lnTo>
                  <a:lnTo>
                    <a:pt x="74" y="773"/>
                  </a:lnTo>
                  <a:lnTo>
                    <a:pt x="63" y="751"/>
                  </a:lnTo>
                  <a:lnTo>
                    <a:pt x="51" y="729"/>
                  </a:lnTo>
                  <a:lnTo>
                    <a:pt x="41" y="707"/>
                  </a:lnTo>
                  <a:lnTo>
                    <a:pt x="32" y="684"/>
                  </a:lnTo>
                  <a:lnTo>
                    <a:pt x="23" y="660"/>
                  </a:lnTo>
                  <a:lnTo>
                    <a:pt x="17" y="636"/>
                  </a:lnTo>
                  <a:lnTo>
                    <a:pt x="11" y="612"/>
                  </a:lnTo>
                  <a:lnTo>
                    <a:pt x="7" y="586"/>
                  </a:lnTo>
                  <a:lnTo>
                    <a:pt x="4" y="561"/>
                  </a:lnTo>
                  <a:lnTo>
                    <a:pt x="2" y="536"/>
                  </a:lnTo>
                  <a:lnTo>
                    <a:pt x="0" y="509"/>
                  </a:lnTo>
                  <a:lnTo>
                    <a:pt x="0" y="509"/>
                  </a:lnTo>
                  <a:lnTo>
                    <a:pt x="2" y="483"/>
                  </a:lnTo>
                  <a:lnTo>
                    <a:pt x="4" y="457"/>
                  </a:lnTo>
                  <a:lnTo>
                    <a:pt x="7" y="432"/>
                  </a:lnTo>
                  <a:lnTo>
                    <a:pt x="11" y="406"/>
                  </a:lnTo>
                  <a:lnTo>
                    <a:pt x="17" y="382"/>
                  </a:lnTo>
                  <a:lnTo>
                    <a:pt x="23" y="358"/>
                  </a:lnTo>
                  <a:lnTo>
                    <a:pt x="32" y="334"/>
                  </a:lnTo>
                  <a:lnTo>
                    <a:pt x="41" y="311"/>
                  </a:lnTo>
                  <a:lnTo>
                    <a:pt x="51" y="289"/>
                  </a:lnTo>
                  <a:lnTo>
                    <a:pt x="63" y="266"/>
                  </a:lnTo>
                  <a:lnTo>
                    <a:pt x="74" y="245"/>
                  </a:lnTo>
                  <a:lnTo>
                    <a:pt x="88" y="224"/>
                  </a:lnTo>
                  <a:lnTo>
                    <a:pt x="102" y="205"/>
                  </a:lnTo>
                  <a:lnTo>
                    <a:pt x="117" y="185"/>
                  </a:lnTo>
                  <a:lnTo>
                    <a:pt x="133" y="167"/>
                  </a:lnTo>
                  <a:lnTo>
                    <a:pt x="150" y="150"/>
                  </a:lnTo>
                  <a:lnTo>
                    <a:pt x="167" y="132"/>
                  </a:lnTo>
                  <a:lnTo>
                    <a:pt x="186" y="116"/>
                  </a:lnTo>
                  <a:lnTo>
                    <a:pt x="205" y="101"/>
                  </a:lnTo>
                  <a:lnTo>
                    <a:pt x="225" y="87"/>
                  </a:lnTo>
                  <a:lnTo>
                    <a:pt x="246" y="73"/>
                  </a:lnTo>
                  <a:lnTo>
                    <a:pt x="268" y="62"/>
                  </a:lnTo>
                  <a:lnTo>
                    <a:pt x="290" y="50"/>
                  </a:lnTo>
                  <a:lnTo>
                    <a:pt x="311" y="40"/>
                  </a:lnTo>
                  <a:lnTo>
                    <a:pt x="334" y="31"/>
                  </a:lnTo>
                  <a:lnTo>
                    <a:pt x="359" y="23"/>
                  </a:lnTo>
                  <a:lnTo>
                    <a:pt x="383" y="16"/>
                  </a:lnTo>
                  <a:lnTo>
                    <a:pt x="407" y="10"/>
                  </a:lnTo>
                  <a:lnTo>
                    <a:pt x="432" y="6"/>
                  </a:lnTo>
                  <a:lnTo>
                    <a:pt x="458" y="3"/>
                  </a:lnTo>
                  <a:lnTo>
                    <a:pt x="483" y="1"/>
                  </a:lnTo>
                  <a:lnTo>
                    <a:pt x="509" y="0"/>
                  </a:lnTo>
                  <a:lnTo>
                    <a:pt x="509" y="0"/>
                  </a:lnTo>
                  <a:lnTo>
                    <a:pt x="536" y="1"/>
                  </a:lnTo>
                  <a:lnTo>
                    <a:pt x="561" y="3"/>
                  </a:lnTo>
                  <a:lnTo>
                    <a:pt x="587" y="6"/>
                  </a:lnTo>
                  <a:lnTo>
                    <a:pt x="612" y="10"/>
                  </a:lnTo>
                  <a:lnTo>
                    <a:pt x="636" y="16"/>
                  </a:lnTo>
                  <a:lnTo>
                    <a:pt x="660" y="23"/>
                  </a:lnTo>
                  <a:lnTo>
                    <a:pt x="685" y="31"/>
                  </a:lnTo>
                  <a:lnTo>
                    <a:pt x="708" y="40"/>
                  </a:lnTo>
                  <a:lnTo>
                    <a:pt x="731" y="50"/>
                  </a:lnTo>
                  <a:lnTo>
                    <a:pt x="752" y="62"/>
                  </a:lnTo>
                  <a:lnTo>
                    <a:pt x="773" y="73"/>
                  </a:lnTo>
                  <a:lnTo>
                    <a:pt x="794" y="87"/>
                  </a:lnTo>
                  <a:lnTo>
                    <a:pt x="813" y="101"/>
                  </a:lnTo>
                  <a:lnTo>
                    <a:pt x="833" y="116"/>
                  </a:lnTo>
                  <a:lnTo>
                    <a:pt x="851" y="132"/>
                  </a:lnTo>
                  <a:lnTo>
                    <a:pt x="869" y="150"/>
                  </a:lnTo>
                  <a:lnTo>
                    <a:pt x="886" y="167"/>
                  </a:lnTo>
                  <a:lnTo>
                    <a:pt x="902" y="185"/>
                  </a:lnTo>
                  <a:lnTo>
                    <a:pt x="917" y="205"/>
                  </a:lnTo>
                  <a:lnTo>
                    <a:pt x="931" y="224"/>
                  </a:lnTo>
                  <a:lnTo>
                    <a:pt x="945" y="245"/>
                  </a:lnTo>
                  <a:lnTo>
                    <a:pt x="956" y="266"/>
                  </a:lnTo>
                  <a:lnTo>
                    <a:pt x="968" y="289"/>
                  </a:lnTo>
                  <a:lnTo>
                    <a:pt x="978" y="311"/>
                  </a:lnTo>
                  <a:lnTo>
                    <a:pt x="987" y="334"/>
                  </a:lnTo>
                  <a:lnTo>
                    <a:pt x="995" y="358"/>
                  </a:lnTo>
                  <a:lnTo>
                    <a:pt x="1002" y="382"/>
                  </a:lnTo>
                  <a:lnTo>
                    <a:pt x="1008" y="406"/>
                  </a:lnTo>
                  <a:lnTo>
                    <a:pt x="1013" y="432"/>
                  </a:lnTo>
                  <a:lnTo>
                    <a:pt x="1015" y="457"/>
                  </a:lnTo>
                  <a:lnTo>
                    <a:pt x="1017" y="483"/>
                  </a:lnTo>
                  <a:lnTo>
                    <a:pt x="1018" y="509"/>
                  </a:lnTo>
                  <a:lnTo>
                    <a:pt x="1018" y="509"/>
                  </a:lnTo>
                  <a:close/>
                </a:path>
              </a:pathLst>
            </a:custGeom>
            <a:solidFill>
              <a:srgbClr val="49CFA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6" name="Freeform 253">
              <a:extLst>
                <a:ext uri="{FF2B5EF4-FFF2-40B4-BE49-F238E27FC236}">
                  <a16:creationId xmlns:a16="http://schemas.microsoft.com/office/drawing/2014/main" xmlns="" id="{0DCEB80E-6578-4215-BE93-740814AA6972}"/>
                </a:ext>
              </a:extLst>
            </p:cNvPr>
            <p:cNvSpPr>
              <a:spLocks noEditPoints="1"/>
            </p:cNvSpPr>
            <p:nvPr userDrawn="1"/>
          </p:nvSpPr>
          <p:spPr bwMode="auto">
            <a:xfrm>
              <a:off x="5221305" y="3097250"/>
              <a:ext cx="325439" cy="428630"/>
            </a:xfrm>
            <a:custGeom>
              <a:avLst/>
              <a:gdLst>
                <a:gd name="T0" fmla="*/ 136 w 409"/>
                <a:gd name="T1" fmla="*/ 539 h 539"/>
                <a:gd name="T2" fmla="*/ 120 w 409"/>
                <a:gd name="T3" fmla="*/ 530 h 539"/>
                <a:gd name="T4" fmla="*/ 118 w 409"/>
                <a:gd name="T5" fmla="*/ 482 h 539"/>
                <a:gd name="T6" fmla="*/ 108 w 409"/>
                <a:gd name="T7" fmla="*/ 437 h 539"/>
                <a:gd name="T8" fmla="*/ 80 w 409"/>
                <a:gd name="T9" fmla="*/ 389 h 539"/>
                <a:gd name="T10" fmla="*/ 39 w 409"/>
                <a:gd name="T11" fmla="*/ 324 h 539"/>
                <a:gd name="T12" fmla="*/ 21 w 409"/>
                <a:gd name="T13" fmla="*/ 293 h 539"/>
                <a:gd name="T14" fmla="*/ 18 w 409"/>
                <a:gd name="T15" fmla="*/ 291 h 539"/>
                <a:gd name="T16" fmla="*/ 1 w 409"/>
                <a:gd name="T17" fmla="*/ 227 h 539"/>
                <a:gd name="T18" fmla="*/ 1 w 409"/>
                <a:gd name="T19" fmla="*/ 184 h 539"/>
                <a:gd name="T20" fmla="*/ 16 w 409"/>
                <a:gd name="T21" fmla="*/ 125 h 539"/>
                <a:gd name="T22" fmla="*/ 46 w 409"/>
                <a:gd name="T23" fmla="*/ 74 h 539"/>
                <a:gd name="T24" fmla="*/ 90 w 409"/>
                <a:gd name="T25" fmla="*/ 34 h 539"/>
                <a:gd name="T26" fmla="*/ 144 w 409"/>
                <a:gd name="T27" fmla="*/ 9 h 539"/>
                <a:gd name="T28" fmla="*/ 204 w 409"/>
                <a:gd name="T29" fmla="*/ 0 h 539"/>
                <a:gd name="T30" fmla="*/ 245 w 409"/>
                <a:gd name="T31" fmla="*/ 4 h 539"/>
                <a:gd name="T32" fmla="*/ 302 w 409"/>
                <a:gd name="T33" fmla="*/ 25 h 539"/>
                <a:gd name="T34" fmla="*/ 349 w 409"/>
                <a:gd name="T35" fmla="*/ 59 h 539"/>
                <a:gd name="T36" fmla="*/ 383 w 409"/>
                <a:gd name="T37" fmla="*/ 107 h 539"/>
                <a:gd name="T38" fmla="*/ 404 w 409"/>
                <a:gd name="T39" fmla="*/ 163 h 539"/>
                <a:gd name="T40" fmla="*/ 409 w 409"/>
                <a:gd name="T41" fmla="*/ 205 h 539"/>
                <a:gd name="T42" fmla="*/ 398 w 409"/>
                <a:gd name="T43" fmla="*/ 270 h 539"/>
                <a:gd name="T44" fmla="*/ 388 w 409"/>
                <a:gd name="T45" fmla="*/ 293 h 539"/>
                <a:gd name="T46" fmla="*/ 369 w 409"/>
                <a:gd name="T47" fmla="*/ 324 h 539"/>
                <a:gd name="T48" fmla="*/ 349 w 409"/>
                <a:gd name="T49" fmla="*/ 356 h 539"/>
                <a:gd name="T50" fmla="*/ 308 w 409"/>
                <a:gd name="T51" fmla="*/ 421 h 539"/>
                <a:gd name="T52" fmla="*/ 291 w 409"/>
                <a:gd name="T53" fmla="*/ 468 h 539"/>
                <a:gd name="T54" fmla="*/ 289 w 409"/>
                <a:gd name="T55" fmla="*/ 523 h 539"/>
                <a:gd name="T56" fmla="*/ 280 w 409"/>
                <a:gd name="T57" fmla="*/ 538 h 539"/>
                <a:gd name="T58" fmla="*/ 204 w 409"/>
                <a:gd name="T59" fmla="*/ 11 h 539"/>
                <a:gd name="T60" fmla="*/ 166 w 409"/>
                <a:gd name="T61" fmla="*/ 14 h 539"/>
                <a:gd name="T62" fmla="*/ 111 w 409"/>
                <a:gd name="T63" fmla="*/ 34 h 539"/>
                <a:gd name="T64" fmla="*/ 68 w 409"/>
                <a:gd name="T65" fmla="*/ 67 h 539"/>
                <a:gd name="T66" fmla="*/ 34 w 409"/>
                <a:gd name="T67" fmla="*/ 112 h 539"/>
                <a:gd name="T68" fmla="*/ 15 w 409"/>
                <a:gd name="T69" fmla="*/ 165 h 539"/>
                <a:gd name="T70" fmla="*/ 11 w 409"/>
                <a:gd name="T71" fmla="*/ 205 h 539"/>
                <a:gd name="T72" fmla="*/ 22 w 409"/>
                <a:gd name="T73" fmla="*/ 266 h 539"/>
                <a:gd name="T74" fmla="*/ 30 w 409"/>
                <a:gd name="T75" fmla="*/ 288 h 539"/>
                <a:gd name="T76" fmla="*/ 39 w 409"/>
                <a:gd name="T77" fmla="*/ 304 h 539"/>
                <a:gd name="T78" fmla="*/ 48 w 409"/>
                <a:gd name="T79" fmla="*/ 319 h 539"/>
                <a:gd name="T80" fmla="*/ 92 w 409"/>
                <a:gd name="T81" fmla="*/ 384 h 539"/>
                <a:gd name="T82" fmla="*/ 120 w 409"/>
                <a:gd name="T83" fmla="*/ 435 h 539"/>
                <a:gd name="T84" fmla="*/ 130 w 409"/>
                <a:gd name="T85" fmla="*/ 482 h 539"/>
                <a:gd name="T86" fmla="*/ 131 w 409"/>
                <a:gd name="T87" fmla="*/ 525 h 539"/>
                <a:gd name="T88" fmla="*/ 136 w 409"/>
                <a:gd name="T89" fmla="*/ 527 h 539"/>
                <a:gd name="T90" fmla="*/ 275 w 409"/>
                <a:gd name="T91" fmla="*/ 527 h 539"/>
                <a:gd name="T92" fmla="*/ 277 w 409"/>
                <a:gd name="T93" fmla="*/ 523 h 539"/>
                <a:gd name="T94" fmla="*/ 280 w 409"/>
                <a:gd name="T95" fmla="*/ 467 h 539"/>
                <a:gd name="T96" fmla="*/ 297 w 409"/>
                <a:gd name="T97" fmla="*/ 419 h 539"/>
                <a:gd name="T98" fmla="*/ 340 w 409"/>
                <a:gd name="T99" fmla="*/ 350 h 539"/>
                <a:gd name="T100" fmla="*/ 360 w 409"/>
                <a:gd name="T101" fmla="*/ 318 h 539"/>
                <a:gd name="T102" fmla="*/ 378 w 409"/>
                <a:gd name="T103" fmla="*/ 289 h 539"/>
                <a:gd name="T104" fmla="*/ 379 w 409"/>
                <a:gd name="T105" fmla="*/ 286 h 539"/>
                <a:gd name="T106" fmla="*/ 392 w 409"/>
                <a:gd name="T107" fmla="*/ 246 h 539"/>
                <a:gd name="T108" fmla="*/ 397 w 409"/>
                <a:gd name="T109" fmla="*/ 205 h 539"/>
                <a:gd name="T110" fmla="*/ 389 w 409"/>
                <a:gd name="T111" fmla="*/ 147 h 539"/>
                <a:gd name="T112" fmla="*/ 364 w 409"/>
                <a:gd name="T113" fmla="*/ 96 h 539"/>
                <a:gd name="T114" fmla="*/ 327 w 409"/>
                <a:gd name="T115" fmla="*/ 55 h 539"/>
                <a:gd name="T116" fmla="*/ 280 w 409"/>
                <a:gd name="T117" fmla="*/ 26 h 539"/>
                <a:gd name="T118" fmla="*/ 223 w 409"/>
                <a:gd name="T119" fmla="*/ 1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9" h="539">
                  <a:moveTo>
                    <a:pt x="273" y="539"/>
                  </a:moveTo>
                  <a:lnTo>
                    <a:pt x="136" y="539"/>
                  </a:lnTo>
                  <a:lnTo>
                    <a:pt x="136" y="539"/>
                  </a:lnTo>
                  <a:lnTo>
                    <a:pt x="129" y="538"/>
                  </a:lnTo>
                  <a:lnTo>
                    <a:pt x="124" y="534"/>
                  </a:lnTo>
                  <a:lnTo>
                    <a:pt x="120" y="530"/>
                  </a:lnTo>
                  <a:lnTo>
                    <a:pt x="118" y="523"/>
                  </a:lnTo>
                  <a:lnTo>
                    <a:pt x="118" y="482"/>
                  </a:lnTo>
                  <a:lnTo>
                    <a:pt x="118" y="482"/>
                  </a:lnTo>
                  <a:lnTo>
                    <a:pt x="117" y="468"/>
                  </a:lnTo>
                  <a:lnTo>
                    <a:pt x="114" y="453"/>
                  </a:lnTo>
                  <a:lnTo>
                    <a:pt x="108" y="437"/>
                  </a:lnTo>
                  <a:lnTo>
                    <a:pt x="100" y="421"/>
                  </a:lnTo>
                  <a:lnTo>
                    <a:pt x="91" y="405"/>
                  </a:lnTo>
                  <a:lnTo>
                    <a:pt x="80" y="389"/>
                  </a:lnTo>
                  <a:lnTo>
                    <a:pt x="59" y="356"/>
                  </a:lnTo>
                  <a:lnTo>
                    <a:pt x="59" y="356"/>
                  </a:lnTo>
                  <a:lnTo>
                    <a:pt x="39" y="324"/>
                  </a:lnTo>
                  <a:lnTo>
                    <a:pt x="39" y="324"/>
                  </a:lnTo>
                  <a:lnTo>
                    <a:pt x="29" y="309"/>
                  </a:lnTo>
                  <a:lnTo>
                    <a:pt x="21" y="293"/>
                  </a:lnTo>
                  <a:lnTo>
                    <a:pt x="21" y="293"/>
                  </a:lnTo>
                  <a:lnTo>
                    <a:pt x="18" y="291"/>
                  </a:lnTo>
                  <a:lnTo>
                    <a:pt x="18" y="291"/>
                  </a:lnTo>
                  <a:lnTo>
                    <a:pt x="10" y="270"/>
                  </a:lnTo>
                  <a:lnTo>
                    <a:pt x="4" y="248"/>
                  </a:lnTo>
                  <a:lnTo>
                    <a:pt x="1" y="227"/>
                  </a:lnTo>
                  <a:lnTo>
                    <a:pt x="0" y="205"/>
                  </a:lnTo>
                  <a:lnTo>
                    <a:pt x="0" y="205"/>
                  </a:lnTo>
                  <a:lnTo>
                    <a:pt x="1" y="184"/>
                  </a:lnTo>
                  <a:lnTo>
                    <a:pt x="3" y="163"/>
                  </a:lnTo>
                  <a:lnTo>
                    <a:pt x="9" y="144"/>
                  </a:lnTo>
                  <a:lnTo>
                    <a:pt x="16" y="125"/>
                  </a:lnTo>
                  <a:lnTo>
                    <a:pt x="24" y="107"/>
                  </a:lnTo>
                  <a:lnTo>
                    <a:pt x="34" y="89"/>
                  </a:lnTo>
                  <a:lnTo>
                    <a:pt x="46" y="74"/>
                  </a:lnTo>
                  <a:lnTo>
                    <a:pt x="60" y="59"/>
                  </a:lnTo>
                  <a:lnTo>
                    <a:pt x="73" y="47"/>
                  </a:lnTo>
                  <a:lnTo>
                    <a:pt x="90" y="34"/>
                  </a:lnTo>
                  <a:lnTo>
                    <a:pt x="107" y="25"/>
                  </a:lnTo>
                  <a:lnTo>
                    <a:pt x="124" y="16"/>
                  </a:lnTo>
                  <a:lnTo>
                    <a:pt x="144" y="9"/>
                  </a:lnTo>
                  <a:lnTo>
                    <a:pt x="163" y="4"/>
                  </a:lnTo>
                  <a:lnTo>
                    <a:pt x="183" y="1"/>
                  </a:lnTo>
                  <a:lnTo>
                    <a:pt x="204" y="0"/>
                  </a:lnTo>
                  <a:lnTo>
                    <a:pt x="204" y="0"/>
                  </a:lnTo>
                  <a:lnTo>
                    <a:pt x="224" y="1"/>
                  </a:lnTo>
                  <a:lnTo>
                    <a:pt x="245" y="4"/>
                  </a:lnTo>
                  <a:lnTo>
                    <a:pt x="265" y="9"/>
                  </a:lnTo>
                  <a:lnTo>
                    <a:pt x="283" y="16"/>
                  </a:lnTo>
                  <a:lnTo>
                    <a:pt x="302" y="25"/>
                  </a:lnTo>
                  <a:lnTo>
                    <a:pt x="319" y="34"/>
                  </a:lnTo>
                  <a:lnTo>
                    <a:pt x="334" y="47"/>
                  </a:lnTo>
                  <a:lnTo>
                    <a:pt x="349" y="59"/>
                  </a:lnTo>
                  <a:lnTo>
                    <a:pt x="361" y="74"/>
                  </a:lnTo>
                  <a:lnTo>
                    <a:pt x="374" y="89"/>
                  </a:lnTo>
                  <a:lnTo>
                    <a:pt x="383" y="107"/>
                  </a:lnTo>
                  <a:lnTo>
                    <a:pt x="392" y="125"/>
                  </a:lnTo>
                  <a:lnTo>
                    <a:pt x="399" y="144"/>
                  </a:lnTo>
                  <a:lnTo>
                    <a:pt x="404" y="163"/>
                  </a:lnTo>
                  <a:lnTo>
                    <a:pt x="407" y="184"/>
                  </a:lnTo>
                  <a:lnTo>
                    <a:pt x="409" y="205"/>
                  </a:lnTo>
                  <a:lnTo>
                    <a:pt x="409" y="205"/>
                  </a:lnTo>
                  <a:lnTo>
                    <a:pt x="407" y="227"/>
                  </a:lnTo>
                  <a:lnTo>
                    <a:pt x="404" y="248"/>
                  </a:lnTo>
                  <a:lnTo>
                    <a:pt x="398" y="270"/>
                  </a:lnTo>
                  <a:lnTo>
                    <a:pt x="389" y="291"/>
                  </a:lnTo>
                  <a:lnTo>
                    <a:pt x="389" y="291"/>
                  </a:lnTo>
                  <a:lnTo>
                    <a:pt x="388" y="293"/>
                  </a:lnTo>
                  <a:lnTo>
                    <a:pt x="388" y="293"/>
                  </a:lnTo>
                  <a:lnTo>
                    <a:pt x="379" y="309"/>
                  </a:lnTo>
                  <a:lnTo>
                    <a:pt x="369" y="324"/>
                  </a:lnTo>
                  <a:lnTo>
                    <a:pt x="369" y="324"/>
                  </a:lnTo>
                  <a:lnTo>
                    <a:pt x="349" y="356"/>
                  </a:lnTo>
                  <a:lnTo>
                    <a:pt x="349" y="356"/>
                  </a:lnTo>
                  <a:lnTo>
                    <a:pt x="327" y="389"/>
                  </a:lnTo>
                  <a:lnTo>
                    <a:pt x="318" y="405"/>
                  </a:lnTo>
                  <a:lnTo>
                    <a:pt x="308" y="421"/>
                  </a:lnTo>
                  <a:lnTo>
                    <a:pt x="300" y="437"/>
                  </a:lnTo>
                  <a:lnTo>
                    <a:pt x="295" y="453"/>
                  </a:lnTo>
                  <a:lnTo>
                    <a:pt x="291" y="468"/>
                  </a:lnTo>
                  <a:lnTo>
                    <a:pt x="289" y="482"/>
                  </a:lnTo>
                  <a:lnTo>
                    <a:pt x="289" y="523"/>
                  </a:lnTo>
                  <a:lnTo>
                    <a:pt x="289" y="523"/>
                  </a:lnTo>
                  <a:lnTo>
                    <a:pt x="288" y="530"/>
                  </a:lnTo>
                  <a:lnTo>
                    <a:pt x="284" y="534"/>
                  </a:lnTo>
                  <a:lnTo>
                    <a:pt x="280" y="538"/>
                  </a:lnTo>
                  <a:lnTo>
                    <a:pt x="273" y="539"/>
                  </a:lnTo>
                  <a:lnTo>
                    <a:pt x="273" y="539"/>
                  </a:lnTo>
                  <a:close/>
                  <a:moveTo>
                    <a:pt x="204" y="11"/>
                  </a:moveTo>
                  <a:lnTo>
                    <a:pt x="204" y="11"/>
                  </a:lnTo>
                  <a:lnTo>
                    <a:pt x="184" y="12"/>
                  </a:lnTo>
                  <a:lnTo>
                    <a:pt x="166" y="14"/>
                  </a:lnTo>
                  <a:lnTo>
                    <a:pt x="147" y="19"/>
                  </a:lnTo>
                  <a:lnTo>
                    <a:pt x="129" y="26"/>
                  </a:lnTo>
                  <a:lnTo>
                    <a:pt x="111" y="34"/>
                  </a:lnTo>
                  <a:lnTo>
                    <a:pt x="97" y="44"/>
                  </a:lnTo>
                  <a:lnTo>
                    <a:pt x="82" y="55"/>
                  </a:lnTo>
                  <a:lnTo>
                    <a:pt x="68" y="67"/>
                  </a:lnTo>
                  <a:lnTo>
                    <a:pt x="55" y="81"/>
                  </a:lnTo>
                  <a:lnTo>
                    <a:pt x="44" y="96"/>
                  </a:lnTo>
                  <a:lnTo>
                    <a:pt x="34" y="112"/>
                  </a:lnTo>
                  <a:lnTo>
                    <a:pt x="26" y="129"/>
                  </a:lnTo>
                  <a:lnTo>
                    <a:pt x="19" y="147"/>
                  </a:lnTo>
                  <a:lnTo>
                    <a:pt x="15" y="165"/>
                  </a:lnTo>
                  <a:lnTo>
                    <a:pt x="11" y="185"/>
                  </a:lnTo>
                  <a:lnTo>
                    <a:pt x="11" y="205"/>
                  </a:lnTo>
                  <a:lnTo>
                    <a:pt x="11" y="205"/>
                  </a:lnTo>
                  <a:lnTo>
                    <a:pt x="12" y="225"/>
                  </a:lnTo>
                  <a:lnTo>
                    <a:pt x="16" y="246"/>
                  </a:lnTo>
                  <a:lnTo>
                    <a:pt x="22" y="266"/>
                  </a:lnTo>
                  <a:lnTo>
                    <a:pt x="29" y="285"/>
                  </a:lnTo>
                  <a:lnTo>
                    <a:pt x="29" y="285"/>
                  </a:lnTo>
                  <a:lnTo>
                    <a:pt x="30" y="288"/>
                  </a:lnTo>
                  <a:lnTo>
                    <a:pt x="30" y="289"/>
                  </a:lnTo>
                  <a:lnTo>
                    <a:pt x="30" y="289"/>
                  </a:lnTo>
                  <a:lnTo>
                    <a:pt x="39" y="304"/>
                  </a:lnTo>
                  <a:lnTo>
                    <a:pt x="48" y="318"/>
                  </a:lnTo>
                  <a:lnTo>
                    <a:pt x="48" y="319"/>
                  </a:lnTo>
                  <a:lnTo>
                    <a:pt x="48" y="319"/>
                  </a:lnTo>
                  <a:lnTo>
                    <a:pt x="69" y="349"/>
                  </a:lnTo>
                  <a:lnTo>
                    <a:pt x="69" y="349"/>
                  </a:lnTo>
                  <a:lnTo>
                    <a:pt x="92" y="384"/>
                  </a:lnTo>
                  <a:lnTo>
                    <a:pt x="102" y="402"/>
                  </a:lnTo>
                  <a:lnTo>
                    <a:pt x="111" y="419"/>
                  </a:lnTo>
                  <a:lnTo>
                    <a:pt x="120" y="435"/>
                  </a:lnTo>
                  <a:lnTo>
                    <a:pt x="125" y="451"/>
                  </a:lnTo>
                  <a:lnTo>
                    <a:pt x="129" y="467"/>
                  </a:lnTo>
                  <a:lnTo>
                    <a:pt x="130" y="482"/>
                  </a:lnTo>
                  <a:lnTo>
                    <a:pt x="130" y="523"/>
                  </a:lnTo>
                  <a:lnTo>
                    <a:pt x="130" y="523"/>
                  </a:lnTo>
                  <a:lnTo>
                    <a:pt x="131" y="525"/>
                  </a:lnTo>
                  <a:lnTo>
                    <a:pt x="132" y="526"/>
                  </a:lnTo>
                  <a:lnTo>
                    <a:pt x="133" y="527"/>
                  </a:lnTo>
                  <a:lnTo>
                    <a:pt x="136" y="527"/>
                  </a:lnTo>
                  <a:lnTo>
                    <a:pt x="273" y="527"/>
                  </a:lnTo>
                  <a:lnTo>
                    <a:pt x="273" y="527"/>
                  </a:lnTo>
                  <a:lnTo>
                    <a:pt x="275" y="527"/>
                  </a:lnTo>
                  <a:lnTo>
                    <a:pt x="276" y="526"/>
                  </a:lnTo>
                  <a:lnTo>
                    <a:pt x="277" y="525"/>
                  </a:lnTo>
                  <a:lnTo>
                    <a:pt x="277" y="523"/>
                  </a:lnTo>
                  <a:lnTo>
                    <a:pt x="277" y="482"/>
                  </a:lnTo>
                  <a:lnTo>
                    <a:pt x="277" y="482"/>
                  </a:lnTo>
                  <a:lnTo>
                    <a:pt x="280" y="467"/>
                  </a:lnTo>
                  <a:lnTo>
                    <a:pt x="283" y="451"/>
                  </a:lnTo>
                  <a:lnTo>
                    <a:pt x="289" y="435"/>
                  </a:lnTo>
                  <a:lnTo>
                    <a:pt x="297" y="419"/>
                  </a:lnTo>
                  <a:lnTo>
                    <a:pt x="306" y="402"/>
                  </a:lnTo>
                  <a:lnTo>
                    <a:pt x="316" y="384"/>
                  </a:lnTo>
                  <a:lnTo>
                    <a:pt x="340" y="350"/>
                  </a:lnTo>
                  <a:lnTo>
                    <a:pt x="340" y="350"/>
                  </a:lnTo>
                  <a:lnTo>
                    <a:pt x="359" y="319"/>
                  </a:lnTo>
                  <a:lnTo>
                    <a:pt x="360" y="318"/>
                  </a:lnTo>
                  <a:lnTo>
                    <a:pt x="360" y="318"/>
                  </a:lnTo>
                  <a:lnTo>
                    <a:pt x="369" y="304"/>
                  </a:lnTo>
                  <a:lnTo>
                    <a:pt x="378" y="289"/>
                  </a:lnTo>
                  <a:lnTo>
                    <a:pt x="378" y="288"/>
                  </a:lnTo>
                  <a:lnTo>
                    <a:pt x="378" y="288"/>
                  </a:lnTo>
                  <a:lnTo>
                    <a:pt x="379" y="286"/>
                  </a:lnTo>
                  <a:lnTo>
                    <a:pt x="379" y="286"/>
                  </a:lnTo>
                  <a:lnTo>
                    <a:pt x="387" y="266"/>
                  </a:lnTo>
                  <a:lnTo>
                    <a:pt x="392" y="246"/>
                  </a:lnTo>
                  <a:lnTo>
                    <a:pt x="396" y="225"/>
                  </a:lnTo>
                  <a:lnTo>
                    <a:pt x="397" y="205"/>
                  </a:lnTo>
                  <a:lnTo>
                    <a:pt x="397" y="205"/>
                  </a:lnTo>
                  <a:lnTo>
                    <a:pt x="396" y="185"/>
                  </a:lnTo>
                  <a:lnTo>
                    <a:pt x="394" y="165"/>
                  </a:lnTo>
                  <a:lnTo>
                    <a:pt x="389" y="147"/>
                  </a:lnTo>
                  <a:lnTo>
                    <a:pt x="382" y="129"/>
                  </a:lnTo>
                  <a:lnTo>
                    <a:pt x="374" y="112"/>
                  </a:lnTo>
                  <a:lnTo>
                    <a:pt x="364" y="96"/>
                  </a:lnTo>
                  <a:lnTo>
                    <a:pt x="353" y="81"/>
                  </a:lnTo>
                  <a:lnTo>
                    <a:pt x="341" y="67"/>
                  </a:lnTo>
                  <a:lnTo>
                    <a:pt x="327" y="55"/>
                  </a:lnTo>
                  <a:lnTo>
                    <a:pt x="312" y="44"/>
                  </a:lnTo>
                  <a:lnTo>
                    <a:pt x="296" y="34"/>
                  </a:lnTo>
                  <a:lnTo>
                    <a:pt x="280" y="26"/>
                  </a:lnTo>
                  <a:lnTo>
                    <a:pt x="261" y="19"/>
                  </a:lnTo>
                  <a:lnTo>
                    <a:pt x="243" y="14"/>
                  </a:lnTo>
                  <a:lnTo>
                    <a:pt x="223" y="12"/>
                  </a:lnTo>
                  <a:lnTo>
                    <a:pt x="204" y="11"/>
                  </a:lnTo>
                  <a:lnTo>
                    <a:pt x="204" y="1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7" name="Freeform 254">
              <a:extLst>
                <a:ext uri="{FF2B5EF4-FFF2-40B4-BE49-F238E27FC236}">
                  <a16:creationId xmlns:a16="http://schemas.microsoft.com/office/drawing/2014/main" xmlns="" id="{0D85F58C-72F1-42DA-B2CB-2A60BE257FE0}"/>
                </a:ext>
              </a:extLst>
            </p:cNvPr>
            <p:cNvSpPr>
              <a:spLocks noEditPoints="1"/>
            </p:cNvSpPr>
            <p:nvPr userDrawn="1"/>
          </p:nvSpPr>
          <p:spPr bwMode="auto">
            <a:xfrm>
              <a:off x="5316556" y="3541755"/>
              <a:ext cx="134938" cy="28575"/>
            </a:xfrm>
            <a:custGeom>
              <a:avLst/>
              <a:gdLst>
                <a:gd name="T0" fmla="*/ 158 w 171"/>
                <a:gd name="T1" fmla="*/ 36 h 36"/>
                <a:gd name="T2" fmla="*/ 14 w 171"/>
                <a:gd name="T3" fmla="*/ 36 h 36"/>
                <a:gd name="T4" fmla="*/ 14 w 171"/>
                <a:gd name="T5" fmla="*/ 36 h 36"/>
                <a:gd name="T6" fmla="*/ 10 w 171"/>
                <a:gd name="T7" fmla="*/ 35 h 36"/>
                <a:gd name="T8" fmla="*/ 5 w 171"/>
                <a:gd name="T9" fmla="*/ 33 h 36"/>
                <a:gd name="T10" fmla="*/ 2 w 171"/>
                <a:gd name="T11" fmla="*/ 28 h 36"/>
                <a:gd name="T12" fmla="*/ 0 w 171"/>
                <a:gd name="T13" fmla="*/ 23 h 36"/>
                <a:gd name="T14" fmla="*/ 0 w 171"/>
                <a:gd name="T15" fmla="*/ 14 h 36"/>
                <a:gd name="T16" fmla="*/ 0 w 171"/>
                <a:gd name="T17" fmla="*/ 14 h 36"/>
                <a:gd name="T18" fmla="*/ 2 w 171"/>
                <a:gd name="T19" fmla="*/ 8 h 36"/>
                <a:gd name="T20" fmla="*/ 5 w 171"/>
                <a:gd name="T21" fmla="*/ 4 h 36"/>
                <a:gd name="T22" fmla="*/ 10 w 171"/>
                <a:gd name="T23" fmla="*/ 1 h 36"/>
                <a:gd name="T24" fmla="*/ 14 w 171"/>
                <a:gd name="T25" fmla="*/ 0 h 36"/>
                <a:gd name="T26" fmla="*/ 158 w 171"/>
                <a:gd name="T27" fmla="*/ 0 h 36"/>
                <a:gd name="T28" fmla="*/ 158 w 171"/>
                <a:gd name="T29" fmla="*/ 0 h 36"/>
                <a:gd name="T30" fmla="*/ 163 w 171"/>
                <a:gd name="T31" fmla="*/ 1 h 36"/>
                <a:gd name="T32" fmla="*/ 167 w 171"/>
                <a:gd name="T33" fmla="*/ 4 h 36"/>
                <a:gd name="T34" fmla="*/ 170 w 171"/>
                <a:gd name="T35" fmla="*/ 8 h 36"/>
                <a:gd name="T36" fmla="*/ 171 w 171"/>
                <a:gd name="T37" fmla="*/ 14 h 36"/>
                <a:gd name="T38" fmla="*/ 171 w 171"/>
                <a:gd name="T39" fmla="*/ 23 h 36"/>
                <a:gd name="T40" fmla="*/ 171 w 171"/>
                <a:gd name="T41" fmla="*/ 23 h 36"/>
                <a:gd name="T42" fmla="*/ 170 w 171"/>
                <a:gd name="T43" fmla="*/ 28 h 36"/>
                <a:gd name="T44" fmla="*/ 167 w 171"/>
                <a:gd name="T45" fmla="*/ 33 h 36"/>
                <a:gd name="T46" fmla="*/ 163 w 171"/>
                <a:gd name="T47" fmla="*/ 35 h 36"/>
                <a:gd name="T48" fmla="*/ 158 w 171"/>
                <a:gd name="T49" fmla="*/ 36 h 36"/>
                <a:gd name="T50" fmla="*/ 158 w 171"/>
                <a:gd name="T51" fmla="*/ 36 h 36"/>
                <a:gd name="T52" fmla="*/ 14 w 171"/>
                <a:gd name="T53" fmla="*/ 12 h 36"/>
                <a:gd name="T54" fmla="*/ 14 w 171"/>
                <a:gd name="T55" fmla="*/ 12 h 36"/>
                <a:gd name="T56" fmla="*/ 13 w 171"/>
                <a:gd name="T57" fmla="*/ 12 h 36"/>
                <a:gd name="T58" fmla="*/ 12 w 171"/>
                <a:gd name="T59" fmla="*/ 14 h 36"/>
                <a:gd name="T60" fmla="*/ 12 w 171"/>
                <a:gd name="T61" fmla="*/ 23 h 36"/>
                <a:gd name="T62" fmla="*/ 12 w 171"/>
                <a:gd name="T63" fmla="*/ 23 h 36"/>
                <a:gd name="T64" fmla="*/ 13 w 171"/>
                <a:gd name="T65" fmla="*/ 25 h 36"/>
                <a:gd name="T66" fmla="*/ 14 w 171"/>
                <a:gd name="T67" fmla="*/ 25 h 36"/>
                <a:gd name="T68" fmla="*/ 158 w 171"/>
                <a:gd name="T69" fmla="*/ 25 h 36"/>
                <a:gd name="T70" fmla="*/ 158 w 171"/>
                <a:gd name="T71" fmla="*/ 25 h 36"/>
                <a:gd name="T72" fmla="*/ 159 w 171"/>
                <a:gd name="T73" fmla="*/ 25 h 36"/>
                <a:gd name="T74" fmla="*/ 159 w 171"/>
                <a:gd name="T75" fmla="*/ 23 h 36"/>
                <a:gd name="T76" fmla="*/ 159 w 171"/>
                <a:gd name="T77" fmla="*/ 14 h 36"/>
                <a:gd name="T78" fmla="*/ 159 w 171"/>
                <a:gd name="T79" fmla="*/ 14 h 36"/>
                <a:gd name="T80" fmla="*/ 159 w 171"/>
                <a:gd name="T81" fmla="*/ 12 h 36"/>
                <a:gd name="T82" fmla="*/ 158 w 171"/>
                <a:gd name="T83" fmla="*/ 12 h 36"/>
                <a:gd name="T84" fmla="*/ 14 w 171"/>
                <a:gd name="T85"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1" h="36">
                  <a:moveTo>
                    <a:pt x="158" y="36"/>
                  </a:moveTo>
                  <a:lnTo>
                    <a:pt x="14" y="36"/>
                  </a:lnTo>
                  <a:lnTo>
                    <a:pt x="14" y="36"/>
                  </a:lnTo>
                  <a:lnTo>
                    <a:pt x="10" y="35"/>
                  </a:lnTo>
                  <a:lnTo>
                    <a:pt x="5" y="33"/>
                  </a:lnTo>
                  <a:lnTo>
                    <a:pt x="2" y="28"/>
                  </a:lnTo>
                  <a:lnTo>
                    <a:pt x="0" y="23"/>
                  </a:lnTo>
                  <a:lnTo>
                    <a:pt x="0" y="14"/>
                  </a:lnTo>
                  <a:lnTo>
                    <a:pt x="0" y="14"/>
                  </a:lnTo>
                  <a:lnTo>
                    <a:pt x="2" y="8"/>
                  </a:lnTo>
                  <a:lnTo>
                    <a:pt x="5" y="4"/>
                  </a:lnTo>
                  <a:lnTo>
                    <a:pt x="10" y="1"/>
                  </a:lnTo>
                  <a:lnTo>
                    <a:pt x="14" y="0"/>
                  </a:lnTo>
                  <a:lnTo>
                    <a:pt x="158" y="0"/>
                  </a:lnTo>
                  <a:lnTo>
                    <a:pt x="158" y="0"/>
                  </a:lnTo>
                  <a:lnTo>
                    <a:pt x="163" y="1"/>
                  </a:lnTo>
                  <a:lnTo>
                    <a:pt x="167" y="4"/>
                  </a:lnTo>
                  <a:lnTo>
                    <a:pt x="170" y="8"/>
                  </a:lnTo>
                  <a:lnTo>
                    <a:pt x="171" y="14"/>
                  </a:lnTo>
                  <a:lnTo>
                    <a:pt x="171" y="23"/>
                  </a:lnTo>
                  <a:lnTo>
                    <a:pt x="171" y="23"/>
                  </a:lnTo>
                  <a:lnTo>
                    <a:pt x="170" y="28"/>
                  </a:lnTo>
                  <a:lnTo>
                    <a:pt x="167" y="33"/>
                  </a:lnTo>
                  <a:lnTo>
                    <a:pt x="163" y="35"/>
                  </a:lnTo>
                  <a:lnTo>
                    <a:pt x="158" y="36"/>
                  </a:lnTo>
                  <a:lnTo>
                    <a:pt x="158" y="36"/>
                  </a:lnTo>
                  <a:close/>
                  <a:moveTo>
                    <a:pt x="14" y="12"/>
                  </a:moveTo>
                  <a:lnTo>
                    <a:pt x="14" y="12"/>
                  </a:lnTo>
                  <a:lnTo>
                    <a:pt x="13" y="12"/>
                  </a:lnTo>
                  <a:lnTo>
                    <a:pt x="12" y="14"/>
                  </a:lnTo>
                  <a:lnTo>
                    <a:pt x="12" y="23"/>
                  </a:lnTo>
                  <a:lnTo>
                    <a:pt x="12" y="23"/>
                  </a:lnTo>
                  <a:lnTo>
                    <a:pt x="13" y="25"/>
                  </a:lnTo>
                  <a:lnTo>
                    <a:pt x="14" y="25"/>
                  </a:lnTo>
                  <a:lnTo>
                    <a:pt x="158" y="25"/>
                  </a:lnTo>
                  <a:lnTo>
                    <a:pt x="158" y="25"/>
                  </a:lnTo>
                  <a:lnTo>
                    <a:pt x="159" y="25"/>
                  </a:lnTo>
                  <a:lnTo>
                    <a:pt x="159" y="23"/>
                  </a:lnTo>
                  <a:lnTo>
                    <a:pt x="159" y="14"/>
                  </a:lnTo>
                  <a:lnTo>
                    <a:pt x="159" y="14"/>
                  </a:lnTo>
                  <a:lnTo>
                    <a:pt x="159" y="12"/>
                  </a:lnTo>
                  <a:lnTo>
                    <a:pt x="158" y="12"/>
                  </a:lnTo>
                  <a:lnTo>
                    <a:pt x="14" y="1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8" name="Freeform 255">
              <a:extLst>
                <a:ext uri="{FF2B5EF4-FFF2-40B4-BE49-F238E27FC236}">
                  <a16:creationId xmlns:a16="http://schemas.microsoft.com/office/drawing/2014/main" xmlns="" id="{042AFE8B-CDA2-4E2B-A24D-7BDDDA5ED13B}"/>
                </a:ext>
              </a:extLst>
            </p:cNvPr>
            <p:cNvSpPr>
              <a:spLocks noEditPoints="1"/>
            </p:cNvSpPr>
            <p:nvPr userDrawn="1"/>
          </p:nvSpPr>
          <p:spPr bwMode="auto">
            <a:xfrm>
              <a:off x="5329256" y="3579856"/>
              <a:ext cx="107950" cy="28575"/>
            </a:xfrm>
            <a:custGeom>
              <a:avLst/>
              <a:gdLst>
                <a:gd name="T0" fmla="*/ 123 w 136"/>
                <a:gd name="T1" fmla="*/ 35 h 35"/>
                <a:gd name="T2" fmla="*/ 13 w 136"/>
                <a:gd name="T3" fmla="*/ 35 h 35"/>
                <a:gd name="T4" fmla="*/ 13 w 136"/>
                <a:gd name="T5" fmla="*/ 35 h 35"/>
                <a:gd name="T6" fmla="*/ 8 w 136"/>
                <a:gd name="T7" fmla="*/ 34 h 35"/>
                <a:gd name="T8" fmla="*/ 4 w 136"/>
                <a:gd name="T9" fmla="*/ 32 h 35"/>
                <a:gd name="T10" fmla="*/ 1 w 136"/>
                <a:gd name="T11" fmla="*/ 27 h 35"/>
                <a:gd name="T12" fmla="*/ 0 w 136"/>
                <a:gd name="T13" fmla="*/ 23 h 35"/>
                <a:gd name="T14" fmla="*/ 0 w 136"/>
                <a:gd name="T15" fmla="*/ 14 h 35"/>
                <a:gd name="T16" fmla="*/ 0 w 136"/>
                <a:gd name="T17" fmla="*/ 14 h 35"/>
                <a:gd name="T18" fmla="*/ 1 w 136"/>
                <a:gd name="T19" fmla="*/ 8 h 35"/>
                <a:gd name="T20" fmla="*/ 4 w 136"/>
                <a:gd name="T21" fmla="*/ 3 h 35"/>
                <a:gd name="T22" fmla="*/ 8 w 136"/>
                <a:gd name="T23" fmla="*/ 1 h 35"/>
                <a:gd name="T24" fmla="*/ 13 w 136"/>
                <a:gd name="T25" fmla="*/ 0 h 35"/>
                <a:gd name="T26" fmla="*/ 123 w 136"/>
                <a:gd name="T27" fmla="*/ 0 h 35"/>
                <a:gd name="T28" fmla="*/ 123 w 136"/>
                <a:gd name="T29" fmla="*/ 0 h 35"/>
                <a:gd name="T30" fmla="*/ 128 w 136"/>
                <a:gd name="T31" fmla="*/ 1 h 35"/>
                <a:gd name="T32" fmla="*/ 132 w 136"/>
                <a:gd name="T33" fmla="*/ 3 h 35"/>
                <a:gd name="T34" fmla="*/ 136 w 136"/>
                <a:gd name="T35" fmla="*/ 8 h 35"/>
                <a:gd name="T36" fmla="*/ 136 w 136"/>
                <a:gd name="T37" fmla="*/ 14 h 35"/>
                <a:gd name="T38" fmla="*/ 136 w 136"/>
                <a:gd name="T39" fmla="*/ 23 h 35"/>
                <a:gd name="T40" fmla="*/ 136 w 136"/>
                <a:gd name="T41" fmla="*/ 23 h 35"/>
                <a:gd name="T42" fmla="*/ 136 w 136"/>
                <a:gd name="T43" fmla="*/ 27 h 35"/>
                <a:gd name="T44" fmla="*/ 132 w 136"/>
                <a:gd name="T45" fmla="*/ 32 h 35"/>
                <a:gd name="T46" fmla="*/ 128 w 136"/>
                <a:gd name="T47" fmla="*/ 34 h 35"/>
                <a:gd name="T48" fmla="*/ 123 w 136"/>
                <a:gd name="T49" fmla="*/ 35 h 35"/>
                <a:gd name="T50" fmla="*/ 123 w 136"/>
                <a:gd name="T51" fmla="*/ 35 h 35"/>
                <a:gd name="T52" fmla="*/ 13 w 136"/>
                <a:gd name="T53" fmla="*/ 11 h 35"/>
                <a:gd name="T54" fmla="*/ 13 w 136"/>
                <a:gd name="T55" fmla="*/ 11 h 35"/>
                <a:gd name="T56" fmla="*/ 12 w 136"/>
                <a:gd name="T57" fmla="*/ 11 h 35"/>
                <a:gd name="T58" fmla="*/ 11 w 136"/>
                <a:gd name="T59" fmla="*/ 14 h 35"/>
                <a:gd name="T60" fmla="*/ 11 w 136"/>
                <a:gd name="T61" fmla="*/ 23 h 35"/>
                <a:gd name="T62" fmla="*/ 11 w 136"/>
                <a:gd name="T63" fmla="*/ 23 h 35"/>
                <a:gd name="T64" fmla="*/ 12 w 136"/>
                <a:gd name="T65" fmla="*/ 24 h 35"/>
                <a:gd name="T66" fmla="*/ 13 w 136"/>
                <a:gd name="T67" fmla="*/ 24 h 35"/>
                <a:gd name="T68" fmla="*/ 123 w 136"/>
                <a:gd name="T69" fmla="*/ 24 h 35"/>
                <a:gd name="T70" fmla="*/ 123 w 136"/>
                <a:gd name="T71" fmla="*/ 24 h 35"/>
                <a:gd name="T72" fmla="*/ 124 w 136"/>
                <a:gd name="T73" fmla="*/ 24 h 35"/>
                <a:gd name="T74" fmla="*/ 125 w 136"/>
                <a:gd name="T75" fmla="*/ 23 h 35"/>
                <a:gd name="T76" fmla="*/ 125 w 136"/>
                <a:gd name="T77" fmla="*/ 14 h 35"/>
                <a:gd name="T78" fmla="*/ 125 w 136"/>
                <a:gd name="T79" fmla="*/ 14 h 35"/>
                <a:gd name="T80" fmla="*/ 124 w 136"/>
                <a:gd name="T81" fmla="*/ 11 h 35"/>
                <a:gd name="T82" fmla="*/ 123 w 136"/>
                <a:gd name="T83" fmla="*/ 11 h 35"/>
                <a:gd name="T84" fmla="*/ 13 w 136"/>
                <a:gd name="T85"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35">
                  <a:moveTo>
                    <a:pt x="123" y="35"/>
                  </a:moveTo>
                  <a:lnTo>
                    <a:pt x="13" y="35"/>
                  </a:lnTo>
                  <a:lnTo>
                    <a:pt x="13" y="35"/>
                  </a:lnTo>
                  <a:lnTo>
                    <a:pt x="8" y="34"/>
                  </a:lnTo>
                  <a:lnTo>
                    <a:pt x="4" y="32"/>
                  </a:lnTo>
                  <a:lnTo>
                    <a:pt x="1" y="27"/>
                  </a:lnTo>
                  <a:lnTo>
                    <a:pt x="0" y="23"/>
                  </a:lnTo>
                  <a:lnTo>
                    <a:pt x="0" y="14"/>
                  </a:lnTo>
                  <a:lnTo>
                    <a:pt x="0" y="14"/>
                  </a:lnTo>
                  <a:lnTo>
                    <a:pt x="1" y="8"/>
                  </a:lnTo>
                  <a:lnTo>
                    <a:pt x="4" y="3"/>
                  </a:lnTo>
                  <a:lnTo>
                    <a:pt x="8" y="1"/>
                  </a:lnTo>
                  <a:lnTo>
                    <a:pt x="13" y="0"/>
                  </a:lnTo>
                  <a:lnTo>
                    <a:pt x="123" y="0"/>
                  </a:lnTo>
                  <a:lnTo>
                    <a:pt x="123" y="0"/>
                  </a:lnTo>
                  <a:lnTo>
                    <a:pt x="128" y="1"/>
                  </a:lnTo>
                  <a:lnTo>
                    <a:pt x="132" y="3"/>
                  </a:lnTo>
                  <a:lnTo>
                    <a:pt x="136" y="8"/>
                  </a:lnTo>
                  <a:lnTo>
                    <a:pt x="136" y="14"/>
                  </a:lnTo>
                  <a:lnTo>
                    <a:pt x="136" y="23"/>
                  </a:lnTo>
                  <a:lnTo>
                    <a:pt x="136" y="23"/>
                  </a:lnTo>
                  <a:lnTo>
                    <a:pt x="136" y="27"/>
                  </a:lnTo>
                  <a:lnTo>
                    <a:pt x="132" y="32"/>
                  </a:lnTo>
                  <a:lnTo>
                    <a:pt x="128" y="34"/>
                  </a:lnTo>
                  <a:lnTo>
                    <a:pt x="123" y="35"/>
                  </a:lnTo>
                  <a:lnTo>
                    <a:pt x="123" y="35"/>
                  </a:lnTo>
                  <a:close/>
                  <a:moveTo>
                    <a:pt x="13" y="11"/>
                  </a:moveTo>
                  <a:lnTo>
                    <a:pt x="13" y="11"/>
                  </a:lnTo>
                  <a:lnTo>
                    <a:pt x="12" y="11"/>
                  </a:lnTo>
                  <a:lnTo>
                    <a:pt x="11" y="14"/>
                  </a:lnTo>
                  <a:lnTo>
                    <a:pt x="11" y="23"/>
                  </a:lnTo>
                  <a:lnTo>
                    <a:pt x="11" y="23"/>
                  </a:lnTo>
                  <a:lnTo>
                    <a:pt x="12" y="24"/>
                  </a:lnTo>
                  <a:lnTo>
                    <a:pt x="13" y="24"/>
                  </a:lnTo>
                  <a:lnTo>
                    <a:pt x="123" y="24"/>
                  </a:lnTo>
                  <a:lnTo>
                    <a:pt x="123" y="24"/>
                  </a:lnTo>
                  <a:lnTo>
                    <a:pt x="124" y="24"/>
                  </a:lnTo>
                  <a:lnTo>
                    <a:pt x="125" y="23"/>
                  </a:lnTo>
                  <a:lnTo>
                    <a:pt x="125" y="14"/>
                  </a:lnTo>
                  <a:lnTo>
                    <a:pt x="125" y="14"/>
                  </a:lnTo>
                  <a:lnTo>
                    <a:pt x="124" y="11"/>
                  </a:lnTo>
                  <a:lnTo>
                    <a:pt x="123" y="11"/>
                  </a:lnTo>
                  <a:lnTo>
                    <a:pt x="13" y="1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9" name="Freeform 256">
              <a:extLst>
                <a:ext uri="{FF2B5EF4-FFF2-40B4-BE49-F238E27FC236}">
                  <a16:creationId xmlns:a16="http://schemas.microsoft.com/office/drawing/2014/main" xmlns="" id="{BF9276E7-0431-4086-869C-940EFA28F010}"/>
                </a:ext>
              </a:extLst>
            </p:cNvPr>
            <p:cNvSpPr>
              <a:spLocks noEditPoints="1"/>
            </p:cNvSpPr>
            <p:nvPr userDrawn="1"/>
          </p:nvSpPr>
          <p:spPr bwMode="auto">
            <a:xfrm>
              <a:off x="5343543" y="3617956"/>
              <a:ext cx="80963" cy="28575"/>
            </a:xfrm>
            <a:custGeom>
              <a:avLst/>
              <a:gdLst>
                <a:gd name="T0" fmla="*/ 89 w 102"/>
                <a:gd name="T1" fmla="*/ 36 h 36"/>
                <a:gd name="T2" fmla="*/ 14 w 102"/>
                <a:gd name="T3" fmla="*/ 36 h 36"/>
                <a:gd name="T4" fmla="*/ 14 w 102"/>
                <a:gd name="T5" fmla="*/ 36 h 36"/>
                <a:gd name="T6" fmla="*/ 8 w 102"/>
                <a:gd name="T7" fmla="*/ 35 h 36"/>
                <a:gd name="T8" fmla="*/ 3 w 102"/>
                <a:gd name="T9" fmla="*/ 32 h 36"/>
                <a:gd name="T10" fmla="*/ 1 w 102"/>
                <a:gd name="T11" fmla="*/ 28 h 36"/>
                <a:gd name="T12" fmla="*/ 0 w 102"/>
                <a:gd name="T13" fmla="*/ 22 h 36"/>
                <a:gd name="T14" fmla="*/ 0 w 102"/>
                <a:gd name="T15" fmla="*/ 14 h 36"/>
                <a:gd name="T16" fmla="*/ 0 w 102"/>
                <a:gd name="T17" fmla="*/ 14 h 36"/>
                <a:gd name="T18" fmla="*/ 1 w 102"/>
                <a:gd name="T19" fmla="*/ 8 h 36"/>
                <a:gd name="T20" fmla="*/ 3 w 102"/>
                <a:gd name="T21" fmla="*/ 4 h 36"/>
                <a:gd name="T22" fmla="*/ 8 w 102"/>
                <a:gd name="T23" fmla="*/ 1 h 36"/>
                <a:gd name="T24" fmla="*/ 14 w 102"/>
                <a:gd name="T25" fmla="*/ 0 h 36"/>
                <a:gd name="T26" fmla="*/ 89 w 102"/>
                <a:gd name="T27" fmla="*/ 0 h 36"/>
                <a:gd name="T28" fmla="*/ 89 w 102"/>
                <a:gd name="T29" fmla="*/ 0 h 36"/>
                <a:gd name="T30" fmla="*/ 93 w 102"/>
                <a:gd name="T31" fmla="*/ 1 h 36"/>
                <a:gd name="T32" fmla="*/ 98 w 102"/>
                <a:gd name="T33" fmla="*/ 4 h 36"/>
                <a:gd name="T34" fmla="*/ 101 w 102"/>
                <a:gd name="T35" fmla="*/ 8 h 36"/>
                <a:gd name="T36" fmla="*/ 102 w 102"/>
                <a:gd name="T37" fmla="*/ 14 h 36"/>
                <a:gd name="T38" fmla="*/ 102 w 102"/>
                <a:gd name="T39" fmla="*/ 22 h 36"/>
                <a:gd name="T40" fmla="*/ 102 w 102"/>
                <a:gd name="T41" fmla="*/ 22 h 36"/>
                <a:gd name="T42" fmla="*/ 101 w 102"/>
                <a:gd name="T43" fmla="*/ 28 h 36"/>
                <a:gd name="T44" fmla="*/ 98 w 102"/>
                <a:gd name="T45" fmla="*/ 32 h 36"/>
                <a:gd name="T46" fmla="*/ 93 w 102"/>
                <a:gd name="T47" fmla="*/ 35 h 36"/>
                <a:gd name="T48" fmla="*/ 89 w 102"/>
                <a:gd name="T49" fmla="*/ 36 h 36"/>
                <a:gd name="T50" fmla="*/ 89 w 102"/>
                <a:gd name="T51" fmla="*/ 36 h 36"/>
                <a:gd name="T52" fmla="*/ 14 w 102"/>
                <a:gd name="T53" fmla="*/ 12 h 36"/>
                <a:gd name="T54" fmla="*/ 14 w 102"/>
                <a:gd name="T55" fmla="*/ 12 h 36"/>
                <a:gd name="T56" fmla="*/ 11 w 102"/>
                <a:gd name="T57" fmla="*/ 12 h 36"/>
                <a:gd name="T58" fmla="*/ 11 w 102"/>
                <a:gd name="T59" fmla="*/ 14 h 36"/>
                <a:gd name="T60" fmla="*/ 11 w 102"/>
                <a:gd name="T61" fmla="*/ 22 h 36"/>
                <a:gd name="T62" fmla="*/ 11 w 102"/>
                <a:gd name="T63" fmla="*/ 22 h 36"/>
                <a:gd name="T64" fmla="*/ 11 w 102"/>
                <a:gd name="T65" fmla="*/ 24 h 36"/>
                <a:gd name="T66" fmla="*/ 14 w 102"/>
                <a:gd name="T67" fmla="*/ 24 h 36"/>
                <a:gd name="T68" fmla="*/ 89 w 102"/>
                <a:gd name="T69" fmla="*/ 24 h 36"/>
                <a:gd name="T70" fmla="*/ 89 w 102"/>
                <a:gd name="T71" fmla="*/ 24 h 36"/>
                <a:gd name="T72" fmla="*/ 90 w 102"/>
                <a:gd name="T73" fmla="*/ 24 h 36"/>
                <a:gd name="T74" fmla="*/ 91 w 102"/>
                <a:gd name="T75" fmla="*/ 22 h 36"/>
                <a:gd name="T76" fmla="*/ 91 w 102"/>
                <a:gd name="T77" fmla="*/ 14 h 36"/>
                <a:gd name="T78" fmla="*/ 91 w 102"/>
                <a:gd name="T79" fmla="*/ 14 h 36"/>
                <a:gd name="T80" fmla="*/ 90 w 102"/>
                <a:gd name="T81" fmla="*/ 12 h 36"/>
                <a:gd name="T82" fmla="*/ 89 w 102"/>
                <a:gd name="T83" fmla="*/ 12 h 36"/>
                <a:gd name="T84" fmla="*/ 14 w 102"/>
                <a:gd name="T85"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2" h="36">
                  <a:moveTo>
                    <a:pt x="89" y="36"/>
                  </a:moveTo>
                  <a:lnTo>
                    <a:pt x="14" y="36"/>
                  </a:lnTo>
                  <a:lnTo>
                    <a:pt x="14" y="36"/>
                  </a:lnTo>
                  <a:lnTo>
                    <a:pt x="8" y="35"/>
                  </a:lnTo>
                  <a:lnTo>
                    <a:pt x="3" y="32"/>
                  </a:lnTo>
                  <a:lnTo>
                    <a:pt x="1" y="28"/>
                  </a:lnTo>
                  <a:lnTo>
                    <a:pt x="0" y="22"/>
                  </a:lnTo>
                  <a:lnTo>
                    <a:pt x="0" y="14"/>
                  </a:lnTo>
                  <a:lnTo>
                    <a:pt x="0" y="14"/>
                  </a:lnTo>
                  <a:lnTo>
                    <a:pt x="1" y="8"/>
                  </a:lnTo>
                  <a:lnTo>
                    <a:pt x="3" y="4"/>
                  </a:lnTo>
                  <a:lnTo>
                    <a:pt x="8" y="1"/>
                  </a:lnTo>
                  <a:lnTo>
                    <a:pt x="14" y="0"/>
                  </a:lnTo>
                  <a:lnTo>
                    <a:pt x="89" y="0"/>
                  </a:lnTo>
                  <a:lnTo>
                    <a:pt x="89" y="0"/>
                  </a:lnTo>
                  <a:lnTo>
                    <a:pt x="93" y="1"/>
                  </a:lnTo>
                  <a:lnTo>
                    <a:pt x="98" y="4"/>
                  </a:lnTo>
                  <a:lnTo>
                    <a:pt x="101" y="8"/>
                  </a:lnTo>
                  <a:lnTo>
                    <a:pt x="102" y="14"/>
                  </a:lnTo>
                  <a:lnTo>
                    <a:pt x="102" y="22"/>
                  </a:lnTo>
                  <a:lnTo>
                    <a:pt x="102" y="22"/>
                  </a:lnTo>
                  <a:lnTo>
                    <a:pt x="101" y="28"/>
                  </a:lnTo>
                  <a:lnTo>
                    <a:pt x="98" y="32"/>
                  </a:lnTo>
                  <a:lnTo>
                    <a:pt x="93" y="35"/>
                  </a:lnTo>
                  <a:lnTo>
                    <a:pt x="89" y="36"/>
                  </a:lnTo>
                  <a:lnTo>
                    <a:pt x="89" y="36"/>
                  </a:lnTo>
                  <a:close/>
                  <a:moveTo>
                    <a:pt x="14" y="12"/>
                  </a:moveTo>
                  <a:lnTo>
                    <a:pt x="14" y="12"/>
                  </a:lnTo>
                  <a:lnTo>
                    <a:pt x="11" y="12"/>
                  </a:lnTo>
                  <a:lnTo>
                    <a:pt x="11" y="14"/>
                  </a:lnTo>
                  <a:lnTo>
                    <a:pt x="11" y="22"/>
                  </a:lnTo>
                  <a:lnTo>
                    <a:pt x="11" y="22"/>
                  </a:lnTo>
                  <a:lnTo>
                    <a:pt x="11" y="24"/>
                  </a:lnTo>
                  <a:lnTo>
                    <a:pt x="14" y="24"/>
                  </a:lnTo>
                  <a:lnTo>
                    <a:pt x="89" y="24"/>
                  </a:lnTo>
                  <a:lnTo>
                    <a:pt x="89" y="24"/>
                  </a:lnTo>
                  <a:lnTo>
                    <a:pt x="90" y="24"/>
                  </a:lnTo>
                  <a:lnTo>
                    <a:pt x="91" y="22"/>
                  </a:lnTo>
                  <a:lnTo>
                    <a:pt x="91" y="14"/>
                  </a:lnTo>
                  <a:lnTo>
                    <a:pt x="91" y="14"/>
                  </a:lnTo>
                  <a:lnTo>
                    <a:pt x="90" y="12"/>
                  </a:lnTo>
                  <a:lnTo>
                    <a:pt x="89" y="12"/>
                  </a:lnTo>
                  <a:lnTo>
                    <a:pt x="14" y="1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0" name="Freeform 257">
              <a:extLst>
                <a:ext uri="{FF2B5EF4-FFF2-40B4-BE49-F238E27FC236}">
                  <a16:creationId xmlns:a16="http://schemas.microsoft.com/office/drawing/2014/main" xmlns="" id="{51A4F7EB-B16D-4352-BFAB-53EEE0392697}"/>
                </a:ext>
              </a:extLst>
            </p:cNvPr>
            <p:cNvSpPr/>
            <p:nvPr userDrawn="1"/>
          </p:nvSpPr>
          <p:spPr bwMode="auto">
            <a:xfrm>
              <a:off x="5260993" y="3143288"/>
              <a:ext cx="100013" cy="133352"/>
            </a:xfrm>
            <a:custGeom>
              <a:avLst/>
              <a:gdLst>
                <a:gd name="T0" fmla="*/ 6 w 126"/>
                <a:gd name="T1" fmla="*/ 167 h 167"/>
                <a:gd name="T2" fmla="*/ 6 w 126"/>
                <a:gd name="T3" fmla="*/ 167 h 167"/>
                <a:gd name="T4" fmla="*/ 4 w 126"/>
                <a:gd name="T5" fmla="*/ 166 h 167"/>
                <a:gd name="T6" fmla="*/ 3 w 126"/>
                <a:gd name="T7" fmla="*/ 165 h 167"/>
                <a:gd name="T8" fmla="*/ 1 w 126"/>
                <a:gd name="T9" fmla="*/ 164 h 167"/>
                <a:gd name="T10" fmla="*/ 0 w 126"/>
                <a:gd name="T11" fmla="*/ 161 h 167"/>
                <a:gd name="T12" fmla="*/ 0 w 126"/>
                <a:gd name="T13" fmla="*/ 161 h 167"/>
                <a:gd name="T14" fmla="*/ 1 w 126"/>
                <a:gd name="T15" fmla="*/ 142 h 167"/>
                <a:gd name="T16" fmla="*/ 4 w 126"/>
                <a:gd name="T17" fmla="*/ 125 h 167"/>
                <a:gd name="T18" fmla="*/ 8 w 126"/>
                <a:gd name="T19" fmla="*/ 107 h 167"/>
                <a:gd name="T20" fmla="*/ 14 w 126"/>
                <a:gd name="T21" fmla="*/ 92 h 167"/>
                <a:gd name="T22" fmla="*/ 21 w 126"/>
                <a:gd name="T23" fmla="*/ 77 h 167"/>
                <a:gd name="T24" fmla="*/ 29 w 126"/>
                <a:gd name="T25" fmla="*/ 65 h 167"/>
                <a:gd name="T26" fmla="*/ 38 w 126"/>
                <a:gd name="T27" fmla="*/ 52 h 167"/>
                <a:gd name="T28" fmla="*/ 48 w 126"/>
                <a:gd name="T29" fmla="*/ 42 h 167"/>
                <a:gd name="T30" fmla="*/ 57 w 126"/>
                <a:gd name="T31" fmla="*/ 31 h 167"/>
                <a:gd name="T32" fmla="*/ 67 w 126"/>
                <a:gd name="T33" fmla="*/ 23 h 167"/>
                <a:gd name="T34" fmla="*/ 77 w 126"/>
                <a:gd name="T35" fmla="*/ 16 h 167"/>
                <a:gd name="T36" fmla="*/ 87 w 126"/>
                <a:gd name="T37" fmla="*/ 10 h 167"/>
                <a:gd name="T38" fmla="*/ 97 w 126"/>
                <a:gd name="T39" fmla="*/ 6 h 167"/>
                <a:gd name="T40" fmla="*/ 105 w 126"/>
                <a:gd name="T41" fmla="*/ 2 h 167"/>
                <a:gd name="T42" fmla="*/ 113 w 126"/>
                <a:gd name="T43" fmla="*/ 1 h 167"/>
                <a:gd name="T44" fmla="*/ 121 w 126"/>
                <a:gd name="T45" fmla="*/ 0 h 167"/>
                <a:gd name="T46" fmla="*/ 121 w 126"/>
                <a:gd name="T47" fmla="*/ 0 h 167"/>
                <a:gd name="T48" fmla="*/ 122 w 126"/>
                <a:gd name="T49" fmla="*/ 0 h 167"/>
                <a:gd name="T50" fmla="*/ 125 w 126"/>
                <a:gd name="T51" fmla="*/ 1 h 167"/>
                <a:gd name="T52" fmla="*/ 126 w 126"/>
                <a:gd name="T53" fmla="*/ 4 h 167"/>
                <a:gd name="T54" fmla="*/ 126 w 126"/>
                <a:gd name="T55" fmla="*/ 6 h 167"/>
                <a:gd name="T56" fmla="*/ 126 w 126"/>
                <a:gd name="T57" fmla="*/ 6 h 167"/>
                <a:gd name="T58" fmla="*/ 126 w 126"/>
                <a:gd name="T59" fmla="*/ 8 h 167"/>
                <a:gd name="T60" fmla="*/ 125 w 126"/>
                <a:gd name="T61" fmla="*/ 9 h 167"/>
                <a:gd name="T62" fmla="*/ 122 w 126"/>
                <a:gd name="T63" fmla="*/ 10 h 167"/>
                <a:gd name="T64" fmla="*/ 121 w 126"/>
                <a:gd name="T65" fmla="*/ 12 h 167"/>
                <a:gd name="T66" fmla="*/ 121 w 126"/>
                <a:gd name="T67" fmla="*/ 12 h 167"/>
                <a:gd name="T68" fmla="*/ 114 w 126"/>
                <a:gd name="T69" fmla="*/ 12 h 167"/>
                <a:gd name="T70" fmla="*/ 107 w 126"/>
                <a:gd name="T71" fmla="*/ 14 h 167"/>
                <a:gd name="T72" fmla="*/ 100 w 126"/>
                <a:gd name="T73" fmla="*/ 17 h 167"/>
                <a:gd name="T74" fmla="*/ 92 w 126"/>
                <a:gd name="T75" fmla="*/ 21 h 167"/>
                <a:gd name="T76" fmla="*/ 83 w 126"/>
                <a:gd name="T77" fmla="*/ 27 h 167"/>
                <a:gd name="T78" fmla="*/ 74 w 126"/>
                <a:gd name="T79" fmla="*/ 32 h 167"/>
                <a:gd name="T80" fmla="*/ 65 w 126"/>
                <a:gd name="T81" fmla="*/ 40 h 167"/>
                <a:gd name="T82" fmla="*/ 56 w 126"/>
                <a:gd name="T83" fmla="*/ 50 h 167"/>
                <a:gd name="T84" fmla="*/ 48 w 126"/>
                <a:gd name="T85" fmla="*/ 60 h 167"/>
                <a:gd name="T86" fmla="*/ 39 w 126"/>
                <a:gd name="T87" fmla="*/ 70 h 167"/>
                <a:gd name="T88" fmla="*/ 31 w 126"/>
                <a:gd name="T89" fmla="*/ 83 h 167"/>
                <a:gd name="T90" fmla="*/ 24 w 126"/>
                <a:gd name="T91" fmla="*/ 97 h 167"/>
                <a:gd name="T92" fmla="*/ 20 w 126"/>
                <a:gd name="T93" fmla="*/ 111 h 167"/>
                <a:gd name="T94" fmla="*/ 15 w 126"/>
                <a:gd name="T95" fmla="*/ 127 h 167"/>
                <a:gd name="T96" fmla="*/ 13 w 126"/>
                <a:gd name="T97" fmla="*/ 143 h 167"/>
                <a:gd name="T98" fmla="*/ 12 w 126"/>
                <a:gd name="T99" fmla="*/ 161 h 167"/>
                <a:gd name="T100" fmla="*/ 12 w 126"/>
                <a:gd name="T101" fmla="*/ 161 h 167"/>
                <a:gd name="T102" fmla="*/ 12 w 126"/>
                <a:gd name="T103" fmla="*/ 164 h 167"/>
                <a:gd name="T104" fmla="*/ 11 w 126"/>
                <a:gd name="T105" fmla="*/ 165 h 167"/>
                <a:gd name="T106" fmla="*/ 8 w 126"/>
                <a:gd name="T107" fmla="*/ 166 h 167"/>
                <a:gd name="T108" fmla="*/ 6 w 126"/>
                <a:gd name="T109" fmla="*/ 167 h 167"/>
                <a:gd name="T110" fmla="*/ 6 w 126"/>
                <a:gd name="T111"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 h="167">
                  <a:moveTo>
                    <a:pt x="6" y="167"/>
                  </a:moveTo>
                  <a:lnTo>
                    <a:pt x="6" y="167"/>
                  </a:lnTo>
                  <a:lnTo>
                    <a:pt x="4" y="166"/>
                  </a:lnTo>
                  <a:lnTo>
                    <a:pt x="3" y="165"/>
                  </a:lnTo>
                  <a:lnTo>
                    <a:pt x="1" y="164"/>
                  </a:lnTo>
                  <a:lnTo>
                    <a:pt x="0" y="161"/>
                  </a:lnTo>
                  <a:lnTo>
                    <a:pt x="0" y="161"/>
                  </a:lnTo>
                  <a:lnTo>
                    <a:pt x="1" y="142"/>
                  </a:lnTo>
                  <a:lnTo>
                    <a:pt x="4" y="125"/>
                  </a:lnTo>
                  <a:lnTo>
                    <a:pt x="8" y="107"/>
                  </a:lnTo>
                  <a:lnTo>
                    <a:pt x="14" y="92"/>
                  </a:lnTo>
                  <a:lnTo>
                    <a:pt x="21" y="77"/>
                  </a:lnTo>
                  <a:lnTo>
                    <a:pt x="29" y="65"/>
                  </a:lnTo>
                  <a:lnTo>
                    <a:pt x="38" y="52"/>
                  </a:lnTo>
                  <a:lnTo>
                    <a:pt x="48" y="42"/>
                  </a:lnTo>
                  <a:lnTo>
                    <a:pt x="57" y="31"/>
                  </a:lnTo>
                  <a:lnTo>
                    <a:pt x="67" y="23"/>
                  </a:lnTo>
                  <a:lnTo>
                    <a:pt x="77" y="16"/>
                  </a:lnTo>
                  <a:lnTo>
                    <a:pt x="87" y="10"/>
                  </a:lnTo>
                  <a:lnTo>
                    <a:pt x="97" y="6"/>
                  </a:lnTo>
                  <a:lnTo>
                    <a:pt x="105" y="2"/>
                  </a:lnTo>
                  <a:lnTo>
                    <a:pt x="113" y="1"/>
                  </a:lnTo>
                  <a:lnTo>
                    <a:pt x="121" y="0"/>
                  </a:lnTo>
                  <a:lnTo>
                    <a:pt x="121" y="0"/>
                  </a:lnTo>
                  <a:lnTo>
                    <a:pt x="122" y="0"/>
                  </a:lnTo>
                  <a:lnTo>
                    <a:pt x="125" y="1"/>
                  </a:lnTo>
                  <a:lnTo>
                    <a:pt x="126" y="4"/>
                  </a:lnTo>
                  <a:lnTo>
                    <a:pt x="126" y="6"/>
                  </a:lnTo>
                  <a:lnTo>
                    <a:pt x="126" y="6"/>
                  </a:lnTo>
                  <a:lnTo>
                    <a:pt x="126" y="8"/>
                  </a:lnTo>
                  <a:lnTo>
                    <a:pt x="125" y="9"/>
                  </a:lnTo>
                  <a:lnTo>
                    <a:pt x="122" y="10"/>
                  </a:lnTo>
                  <a:lnTo>
                    <a:pt x="121" y="12"/>
                  </a:lnTo>
                  <a:lnTo>
                    <a:pt x="121" y="12"/>
                  </a:lnTo>
                  <a:lnTo>
                    <a:pt x="114" y="12"/>
                  </a:lnTo>
                  <a:lnTo>
                    <a:pt x="107" y="14"/>
                  </a:lnTo>
                  <a:lnTo>
                    <a:pt x="100" y="17"/>
                  </a:lnTo>
                  <a:lnTo>
                    <a:pt x="92" y="21"/>
                  </a:lnTo>
                  <a:lnTo>
                    <a:pt x="83" y="27"/>
                  </a:lnTo>
                  <a:lnTo>
                    <a:pt x="74" y="32"/>
                  </a:lnTo>
                  <a:lnTo>
                    <a:pt x="65" y="40"/>
                  </a:lnTo>
                  <a:lnTo>
                    <a:pt x="56" y="50"/>
                  </a:lnTo>
                  <a:lnTo>
                    <a:pt x="48" y="60"/>
                  </a:lnTo>
                  <a:lnTo>
                    <a:pt x="39" y="70"/>
                  </a:lnTo>
                  <a:lnTo>
                    <a:pt x="31" y="83"/>
                  </a:lnTo>
                  <a:lnTo>
                    <a:pt x="24" y="97"/>
                  </a:lnTo>
                  <a:lnTo>
                    <a:pt x="20" y="111"/>
                  </a:lnTo>
                  <a:lnTo>
                    <a:pt x="15" y="127"/>
                  </a:lnTo>
                  <a:lnTo>
                    <a:pt x="13" y="143"/>
                  </a:lnTo>
                  <a:lnTo>
                    <a:pt x="12" y="161"/>
                  </a:lnTo>
                  <a:lnTo>
                    <a:pt x="12" y="161"/>
                  </a:lnTo>
                  <a:lnTo>
                    <a:pt x="12" y="164"/>
                  </a:lnTo>
                  <a:lnTo>
                    <a:pt x="11" y="165"/>
                  </a:lnTo>
                  <a:lnTo>
                    <a:pt x="8" y="166"/>
                  </a:lnTo>
                  <a:lnTo>
                    <a:pt x="6" y="167"/>
                  </a:lnTo>
                  <a:lnTo>
                    <a:pt x="6" y="16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Tree>
    <p:extLst>
      <p:ext uri="{BB962C8B-B14F-4D97-AF65-F5344CB8AC3E}">
        <p14:creationId xmlns:p14="http://schemas.microsoft.com/office/powerpoint/2010/main" xmlns="" val="1295919650"/>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achine Learning PPT 2">
    <p:bg>
      <p:bgPr>
        <a:blipFill dpi="0" rotWithShape="1">
          <a:blip r:embed="rId2">
            <a:lum/>
          </a:blip>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lumMod val="50000"/>
                  </a:schemeClr>
                </a:solidFill>
              </a:defRPr>
            </a:lvl1pPr>
          </a:lstStyle>
          <a:p>
            <a:fld id="{FFF30096-E2FA-4C53-8FFA-C198FACBBC31}" type="datetimeFigureOut">
              <a:rPr lang="en-US" smtClean="0"/>
              <a:pPr/>
              <a:t>2/16/2023</a:t>
            </a:fld>
            <a:endParaRPr lang="en-US"/>
          </a:p>
        </p:txBody>
      </p:sp>
      <p:sp>
        <p:nvSpPr>
          <p:cNvPr id="4" name="Footer Placeholder 3"/>
          <p:cNvSpPr>
            <a:spLocks noGrp="1"/>
          </p:cNvSpPr>
          <p:nvPr>
            <p:ph type="ftr" sz="quarter" idx="11"/>
          </p:nvPr>
        </p:nvSpPr>
        <p:spPr/>
        <p:txBody>
          <a:bodyPr/>
          <a:lstStyle>
            <a:lvl1pPr>
              <a:defRPr>
                <a:solidFill>
                  <a:schemeClr val="bg1">
                    <a:lumMod val="50000"/>
                  </a:schemeClr>
                </a:solidFill>
              </a:defRPr>
            </a:lvl1pPr>
          </a:lstStyle>
          <a:p>
            <a:endParaRPr lang="en-US"/>
          </a:p>
        </p:txBody>
      </p:sp>
      <p:sp>
        <p:nvSpPr>
          <p:cNvPr id="5" name="Slide Number Placeholder 4"/>
          <p:cNvSpPr>
            <a:spLocks noGrp="1"/>
          </p:cNvSpPr>
          <p:nvPr>
            <p:ph type="sldNum" sz="quarter" idx="12"/>
          </p:nvPr>
        </p:nvSpPr>
        <p:spPr/>
        <p:txBody>
          <a:bodyPr/>
          <a:lstStyle>
            <a:lvl1pPr>
              <a:defRPr>
                <a:solidFill>
                  <a:schemeClr val="bg1">
                    <a:lumMod val="50000"/>
                  </a:schemeClr>
                </a:solidFill>
              </a:defRPr>
            </a:lvl1pPr>
          </a:lstStyle>
          <a:p>
            <a:fld id="{BE6EB2CE-F8EE-47A0-A8D1-750600A29654}" type="slidenum">
              <a:rPr lang="en-US" smtClean="0"/>
              <a:pPr/>
              <a:t>‹#›</a:t>
            </a:fld>
            <a:endParaRPr lang="en-US"/>
          </a:p>
        </p:txBody>
      </p:sp>
      <p:sp>
        <p:nvSpPr>
          <p:cNvPr id="63" name="Rectangle 11"/>
          <p:cNvSpPr>
            <a:spLocks noChangeArrowheads="1"/>
          </p:cNvSpPr>
          <p:nvPr userDrawn="1"/>
        </p:nvSpPr>
        <p:spPr bwMode="auto">
          <a:xfrm>
            <a:off x="3175" y="4805363"/>
            <a:ext cx="4763" cy="338138"/>
          </a:xfrm>
          <a:prstGeom prst="rect">
            <a:avLst/>
          </a:prstGeom>
          <a:solidFill>
            <a:srgbClr val="E7E9E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lumMod val="50000"/>
                </a:schemeClr>
              </a:solidFill>
            </a:endParaRPr>
          </a:p>
        </p:txBody>
      </p:sp>
      <p:sp>
        <p:nvSpPr>
          <p:cNvPr id="196" name="Title 1"/>
          <p:cNvSpPr>
            <a:spLocks noGrp="1"/>
          </p:cNvSpPr>
          <p:nvPr>
            <p:ph type="title" hasCustomPrompt="1"/>
          </p:nvPr>
        </p:nvSpPr>
        <p:spPr>
          <a:xfrm>
            <a:off x="457200" y="205978"/>
            <a:ext cx="8229600" cy="857250"/>
          </a:xfrm>
        </p:spPr>
        <p:txBody>
          <a:bodyPr/>
          <a:lstStyle>
            <a:lvl1pPr>
              <a:defRPr baseline="0"/>
            </a:lvl1pPr>
          </a:lstStyle>
          <a:p>
            <a:r>
              <a:rPr lang="en-US"/>
              <a:t>Insert your title here</a:t>
            </a:r>
            <a:endParaRPr lang="en-US" noProof="0"/>
          </a:p>
        </p:txBody>
      </p:sp>
      <p:sp>
        <p:nvSpPr>
          <p:cNvPr id="57" name="Text Placeholder 4">
            <a:extLst>
              <a:ext uri="{FF2B5EF4-FFF2-40B4-BE49-F238E27FC236}">
                <a16:creationId xmlns:a16="http://schemas.microsoft.com/office/drawing/2014/main" xmlns="" id="{537BF1B0-5E15-4C9E-A9F7-992312E946E1}"/>
              </a:ext>
            </a:extLst>
          </p:cNvPr>
          <p:cNvSpPr>
            <a:spLocks noGrp="1"/>
          </p:cNvSpPr>
          <p:nvPr>
            <p:ph type="body" sz="quarter" idx="39" hasCustomPrompt="1"/>
          </p:nvPr>
        </p:nvSpPr>
        <p:spPr>
          <a:xfrm>
            <a:off x="3454400" y="2886754"/>
            <a:ext cx="2256946" cy="417031"/>
          </a:xfrm>
        </p:spPr>
        <p:txBody>
          <a:bodyPr anchor="ctr">
            <a:noAutofit/>
          </a:bodyPr>
          <a:lstStyle>
            <a:lvl1pPr marL="0" indent="0" algn="ctr">
              <a:buNone/>
              <a:defRPr sz="2000">
                <a:solidFill>
                  <a:schemeClr val="tx1"/>
                </a:solidFill>
              </a:defRPr>
            </a:lvl1pPr>
          </a:lstStyle>
          <a:p>
            <a:r>
              <a:rPr lang="en-US"/>
              <a:t>Your text here</a:t>
            </a:r>
          </a:p>
        </p:txBody>
      </p:sp>
      <p:sp>
        <p:nvSpPr>
          <p:cNvPr id="58" name="Text Placeholder 4">
            <a:extLst>
              <a:ext uri="{FF2B5EF4-FFF2-40B4-BE49-F238E27FC236}">
                <a16:creationId xmlns:a16="http://schemas.microsoft.com/office/drawing/2014/main" xmlns="" id="{F726E919-B4D5-4C49-AFDB-F02778346EC4}"/>
              </a:ext>
            </a:extLst>
          </p:cNvPr>
          <p:cNvSpPr>
            <a:spLocks noGrp="1"/>
          </p:cNvSpPr>
          <p:nvPr>
            <p:ph type="body" sz="quarter" idx="40" hasCustomPrompt="1"/>
          </p:nvPr>
        </p:nvSpPr>
        <p:spPr>
          <a:xfrm>
            <a:off x="3454400" y="3319043"/>
            <a:ext cx="2256946" cy="1084773"/>
          </a:xfrm>
        </p:spPr>
        <p:txBody>
          <a:bodyPr anchor="ctr">
            <a:noAutofit/>
          </a:bodyPr>
          <a:lstStyle>
            <a:lvl1pPr marL="0" indent="0" algn="ctr">
              <a:buNone/>
              <a:defRPr sz="1800">
                <a:solidFill>
                  <a:srgbClr val="A9B2BD"/>
                </a:solidFill>
              </a:defRPr>
            </a:lvl1pPr>
          </a:lstStyle>
          <a:p>
            <a:r>
              <a:rPr lang="en-US"/>
              <a:t>This is a sample text. Insert your desired text here.</a:t>
            </a:r>
          </a:p>
        </p:txBody>
      </p:sp>
      <p:sp>
        <p:nvSpPr>
          <p:cNvPr id="59" name="Text Placeholder 4">
            <a:extLst>
              <a:ext uri="{FF2B5EF4-FFF2-40B4-BE49-F238E27FC236}">
                <a16:creationId xmlns:a16="http://schemas.microsoft.com/office/drawing/2014/main" xmlns="" id="{72F6A280-C1C4-4059-B2CA-1B93B2BC0D92}"/>
              </a:ext>
            </a:extLst>
          </p:cNvPr>
          <p:cNvSpPr>
            <a:spLocks noGrp="1"/>
          </p:cNvSpPr>
          <p:nvPr>
            <p:ph type="body" sz="quarter" idx="41" hasCustomPrompt="1"/>
          </p:nvPr>
        </p:nvSpPr>
        <p:spPr>
          <a:xfrm>
            <a:off x="6131478" y="2886754"/>
            <a:ext cx="2256946" cy="417031"/>
          </a:xfrm>
        </p:spPr>
        <p:txBody>
          <a:bodyPr anchor="ctr">
            <a:noAutofit/>
          </a:bodyPr>
          <a:lstStyle>
            <a:lvl1pPr marL="0" indent="0" algn="ctr">
              <a:buNone/>
              <a:defRPr sz="2000">
                <a:solidFill>
                  <a:schemeClr val="tx1"/>
                </a:solidFill>
              </a:defRPr>
            </a:lvl1pPr>
          </a:lstStyle>
          <a:p>
            <a:r>
              <a:rPr lang="en-US"/>
              <a:t>Your text here</a:t>
            </a:r>
          </a:p>
        </p:txBody>
      </p:sp>
      <p:sp>
        <p:nvSpPr>
          <p:cNvPr id="60" name="Text Placeholder 4">
            <a:extLst>
              <a:ext uri="{FF2B5EF4-FFF2-40B4-BE49-F238E27FC236}">
                <a16:creationId xmlns:a16="http://schemas.microsoft.com/office/drawing/2014/main" xmlns="" id="{E8800583-4DB0-45E5-A2AB-02DAECB70D67}"/>
              </a:ext>
            </a:extLst>
          </p:cNvPr>
          <p:cNvSpPr>
            <a:spLocks noGrp="1"/>
          </p:cNvSpPr>
          <p:nvPr>
            <p:ph type="body" sz="quarter" idx="42" hasCustomPrompt="1"/>
          </p:nvPr>
        </p:nvSpPr>
        <p:spPr>
          <a:xfrm>
            <a:off x="6131478" y="3319043"/>
            <a:ext cx="2256946" cy="1084773"/>
          </a:xfrm>
        </p:spPr>
        <p:txBody>
          <a:bodyPr anchor="ctr">
            <a:noAutofit/>
          </a:bodyPr>
          <a:lstStyle>
            <a:lvl1pPr marL="0" indent="0" algn="ctr">
              <a:buNone/>
              <a:defRPr sz="1800">
                <a:solidFill>
                  <a:srgbClr val="A9B2BD"/>
                </a:solidFill>
              </a:defRPr>
            </a:lvl1pPr>
          </a:lstStyle>
          <a:p>
            <a:r>
              <a:rPr lang="en-US"/>
              <a:t>This is a sample text. Insert your desired text here.</a:t>
            </a:r>
          </a:p>
        </p:txBody>
      </p:sp>
      <p:sp>
        <p:nvSpPr>
          <p:cNvPr id="61" name="Text Placeholder 4">
            <a:extLst>
              <a:ext uri="{FF2B5EF4-FFF2-40B4-BE49-F238E27FC236}">
                <a16:creationId xmlns:a16="http://schemas.microsoft.com/office/drawing/2014/main" xmlns="" id="{0580999F-0C11-4C8B-AF27-38FF9B461EF2}"/>
              </a:ext>
            </a:extLst>
          </p:cNvPr>
          <p:cNvSpPr>
            <a:spLocks noGrp="1"/>
          </p:cNvSpPr>
          <p:nvPr>
            <p:ph type="body" sz="quarter" idx="43" hasCustomPrompt="1"/>
          </p:nvPr>
        </p:nvSpPr>
        <p:spPr>
          <a:xfrm>
            <a:off x="755576" y="2886754"/>
            <a:ext cx="2256946" cy="417031"/>
          </a:xfrm>
        </p:spPr>
        <p:txBody>
          <a:bodyPr anchor="ctr">
            <a:noAutofit/>
          </a:bodyPr>
          <a:lstStyle>
            <a:lvl1pPr marL="0" indent="0" algn="ctr">
              <a:buNone/>
              <a:defRPr sz="2000">
                <a:solidFill>
                  <a:schemeClr val="tx1"/>
                </a:solidFill>
              </a:defRPr>
            </a:lvl1pPr>
          </a:lstStyle>
          <a:p>
            <a:r>
              <a:rPr lang="en-US"/>
              <a:t>Your text here</a:t>
            </a:r>
          </a:p>
        </p:txBody>
      </p:sp>
      <p:sp>
        <p:nvSpPr>
          <p:cNvPr id="62" name="Text Placeholder 4">
            <a:extLst>
              <a:ext uri="{FF2B5EF4-FFF2-40B4-BE49-F238E27FC236}">
                <a16:creationId xmlns:a16="http://schemas.microsoft.com/office/drawing/2014/main" xmlns="" id="{53DAC3CB-F19B-42EC-A3C2-1AE4349B56D9}"/>
              </a:ext>
            </a:extLst>
          </p:cNvPr>
          <p:cNvSpPr>
            <a:spLocks noGrp="1"/>
          </p:cNvSpPr>
          <p:nvPr>
            <p:ph type="body" sz="quarter" idx="44" hasCustomPrompt="1"/>
          </p:nvPr>
        </p:nvSpPr>
        <p:spPr>
          <a:xfrm>
            <a:off x="755576" y="3319043"/>
            <a:ext cx="2256946" cy="1084773"/>
          </a:xfrm>
        </p:spPr>
        <p:txBody>
          <a:bodyPr anchor="ctr">
            <a:noAutofit/>
          </a:bodyPr>
          <a:lstStyle>
            <a:lvl1pPr marL="0" indent="0" algn="ctr">
              <a:buNone/>
              <a:defRPr sz="1800">
                <a:solidFill>
                  <a:srgbClr val="A9B2BD"/>
                </a:solidFill>
              </a:defRPr>
            </a:lvl1pPr>
          </a:lstStyle>
          <a:p>
            <a:r>
              <a:rPr lang="en-US"/>
              <a:t>This is a sample text. Insert your desired text here.</a:t>
            </a:r>
          </a:p>
        </p:txBody>
      </p:sp>
      <p:grpSp>
        <p:nvGrpSpPr>
          <p:cNvPr id="148" name="Group 147">
            <a:extLst>
              <a:ext uri="{FF2B5EF4-FFF2-40B4-BE49-F238E27FC236}">
                <a16:creationId xmlns:a16="http://schemas.microsoft.com/office/drawing/2014/main" xmlns="" id="{C94A0A30-C664-4A7B-9DF0-4D0D46AF0D88}"/>
              </a:ext>
            </a:extLst>
          </p:cNvPr>
          <p:cNvGrpSpPr/>
          <p:nvPr userDrawn="1"/>
        </p:nvGrpSpPr>
        <p:grpSpPr>
          <a:xfrm>
            <a:off x="6625641" y="1529963"/>
            <a:ext cx="1266206" cy="1266218"/>
            <a:chOff x="6958036" y="2967073"/>
            <a:chExt cx="808040" cy="808047"/>
          </a:xfrm>
        </p:grpSpPr>
        <p:sp>
          <p:nvSpPr>
            <p:cNvPr id="149" name="Freeform 209">
              <a:extLst>
                <a:ext uri="{FF2B5EF4-FFF2-40B4-BE49-F238E27FC236}">
                  <a16:creationId xmlns:a16="http://schemas.microsoft.com/office/drawing/2014/main" xmlns="" id="{D5F9CD2F-3415-407E-8B43-364BC4FBD5B5}"/>
                </a:ext>
              </a:extLst>
            </p:cNvPr>
            <p:cNvSpPr/>
            <p:nvPr userDrawn="1"/>
          </p:nvSpPr>
          <p:spPr bwMode="auto">
            <a:xfrm>
              <a:off x="6958036" y="2967073"/>
              <a:ext cx="808040" cy="808047"/>
            </a:xfrm>
            <a:custGeom>
              <a:avLst/>
              <a:gdLst>
                <a:gd name="T0" fmla="*/ 1017 w 1017"/>
                <a:gd name="T1" fmla="*/ 535 h 1017"/>
                <a:gd name="T2" fmla="*/ 1007 w 1017"/>
                <a:gd name="T3" fmla="*/ 612 h 1017"/>
                <a:gd name="T4" fmla="*/ 987 w 1017"/>
                <a:gd name="T5" fmla="*/ 684 h 1017"/>
                <a:gd name="T6" fmla="*/ 956 w 1017"/>
                <a:gd name="T7" fmla="*/ 751 h 1017"/>
                <a:gd name="T8" fmla="*/ 917 w 1017"/>
                <a:gd name="T9" fmla="*/ 813 h 1017"/>
                <a:gd name="T10" fmla="*/ 868 w 1017"/>
                <a:gd name="T11" fmla="*/ 869 h 1017"/>
                <a:gd name="T12" fmla="*/ 813 w 1017"/>
                <a:gd name="T13" fmla="*/ 917 h 1017"/>
                <a:gd name="T14" fmla="*/ 751 w 1017"/>
                <a:gd name="T15" fmla="*/ 956 h 1017"/>
                <a:gd name="T16" fmla="*/ 684 w 1017"/>
                <a:gd name="T17" fmla="*/ 987 h 1017"/>
                <a:gd name="T18" fmla="*/ 611 w 1017"/>
                <a:gd name="T19" fmla="*/ 1007 h 1017"/>
                <a:gd name="T20" fmla="*/ 535 w 1017"/>
                <a:gd name="T21" fmla="*/ 1017 h 1017"/>
                <a:gd name="T22" fmla="*/ 482 w 1017"/>
                <a:gd name="T23" fmla="*/ 1017 h 1017"/>
                <a:gd name="T24" fmla="*/ 406 w 1017"/>
                <a:gd name="T25" fmla="*/ 1007 h 1017"/>
                <a:gd name="T26" fmla="*/ 334 w 1017"/>
                <a:gd name="T27" fmla="*/ 987 h 1017"/>
                <a:gd name="T28" fmla="*/ 266 w 1017"/>
                <a:gd name="T29" fmla="*/ 956 h 1017"/>
                <a:gd name="T30" fmla="*/ 205 w 1017"/>
                <a:gd name="T31" fmla="*/ 917 h 1017"/>
                <a:gd name="T32" fmla="*/ 150 w 1017"/>
                <a:gd name="T33" fmla="*/ 869 h 1017"/>
                <a:gd name="T34" fmla="*/ 101 w 1017"/>
                <a:gd name="T35" fmla="*/ 813 h 1017"/>
                <a:gd name="T36" fmla="*/ 62 w 1017"/>
                <a:gd name="T37" fmla="*/ 751 h 1017"/>
                <a:gd name="T38" fmla="*/ 31 w 1017"/>
                <a:gd name="T39" fmla="*/ 684 h 1017"/>
                <a:gd name="T40" fmla="*/ 10 w 1017"/>
                <a:gd name="T41" fmla="*/ 612 h 1017"/>
                <a:gd name="T42" fmla="*/ 1 w 1017"/>
                <a:gd name="T43" fmla="*/ 535 h 1017"/>
                <a:gd name="T44" fmla="*/ 1 w 1017"/>
                <a:gd name="T45" fmla="*/ 483 h 1017"/>
                <a:gd name="T46" fmla="*/ 10 w 1017"/>
                <a:gd name="T47" fmla="*/ 407 h 1017"/>
                <a:gd name="T48" fmla="*/ 31 w 1017"/>
                <a:gd name="T49" fmla="*/ 334 h 1017"/>
                <a:gd name="T50" fmla="*/ 62 w 1017"/>
                <a:gd name="T51" fmla="*/ 266 h 1017"/>
                <a:gd name="T52" fmla="*/ 101 w 1017"/>
                <a:gd name="T53" fmla="*/ 204 h 1017"/>
                <a:gd name="T54" fmla="*/ 150 w 1017"/>
                <a:gd name="T55" fmla="*/ 149 h 1017"/>
                <a:gd name="T56" fmla="*/ 205 w 1017"/>
                <a:gd name="T57" fmla="*/ 101 h 1017"/>
                <a:gd name="T58" fmla="*/ 266 w 1017"/>
                <a:gd name="T59" fmla="*/ 61 h 1017"/>
                <a:gd name="T60" fmla="*/ 334 w 1017"/>
                <a:gd name="T61" fmla="*/ 31 h 1017"/>
                <a:gd name="T62" fmla="*/ 406 w 1017"/>
                <a:gd name="T63" fmla="*/ 10 h 1017"/>
                <a:gd name="T64" fmla="*/ 482 w 1017"/>
                <a:gd name="T65" fmla="*/ 1 h 1017"/>
                <a:gd name="T66" fmla="*/ 535 w 1017"/>
                <a:gd name="T67" fmla="*/ 1 h 1017"/>
                <a:gd name="T68" fmla="*/ 611 w 1017"/>
                <a:gd name="T69" fmla="*/ 10 h 1017"/>
                <a:gd name="T70" fmla="*/ 684 w 1017"/>
                <a:gd name="T71" fmla="*/ 31 h 1017"/>
                <a:gd name="T72" fmla="*/ 751 w 1017"/>
                <a:gd name="T73" fmla="*/ 61 h 1017"/>
                <a:gd name="T74" fmla="*/ 813 w 1017"/>
                <a:gd name="T75" fmla="*/ 101 h 1017"/>
                <a:gd name="T76" fmla="*/ 868 w 1017"/>
                <a:gd name="T77" fmla="*/ 149 h 1017"/>
                <a:gd name="T78" fmla="*/ 917 w 1017"/>
                <a:gd name="T79" fmla="*/ 204 h 1017"/>
                <a:gd name="T80" fmla="*/ 956 w 1017"/>
                <a:gd name="T81" fmla="*/ 266 h 1017"/>
                <a:gd name="T82" fmla="*/ 987 w 1017"/>
                <a:gd name="T83" fmla="*/ 334 h 1017"/>
                <a:gd name="T84" fmla="*/ 1007 w 1017"/>
                <a:gd name="T85" fmla="*/ 407 h 1017"/>
                <a:gd name="T86" fmla="*/ 1017 w 1017"/>
                <a:gd name="T87" fmla="*/ 48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7" h="1017">
                  <a:moveTo>
                    <a:pt x="1017" y="509"/>
                  </a:moveTo>
                  <a:lnTo>
                    <a:pt x="1017" y="509"/>
                  </a:lnTo>
                  <a:lnTo>
                    <a:pt x="1017" y="535"/>
                  </a:lnTo>
                  <a:lnTo>
                    <a:pt x="1014" y="561"/>
                  </a:lnTo>
                  <a:lnTo>
                    <a:pt x="1011" y="586"/>
                  </a:lnTo>
                  <a:lnTo>
                    <a:pt x="1007" y="612"/>
                  </a:lnTo>
                  <a:lnTo>
                    <a:pt x="1002" y="636"/>
                  </a:lnTo>
                  <a:lnTo>
                    <a:pt x="995" y="660"/>
                  </a:lnTo>
                  <a:lnTo>
                    <a:pt x="987" y="684"/>
                  </a:lnTo>
                  <a:lnTo>
                    <a:pt x="978" y="707"/>
                  </a:lnTo>
                  <a:lnTo>
                    <a:pt x="967" y="729"/>
                  </a:lnTo>
                  <a:lnTo>
                    <a:pt x="956" y="751"/>
                  </a:lnTo>
                  <a:lnTo>
                    <a:pt x="944" y="773"/>
                  </a:lnTo>
                  <a:lnTo>
                    <a:pt x="930" y="794"/>
                  </a:lnTo>
                  <a:lnTo>
                    <a:pt x="917" y="813"/>
                  </a:lnTo>
                  <a:lnTo>
                    <a:pt x="902" y="833"/>
                  </a:lnTo>
                  <a:lnTo>
                    <a:pt x="885" y="851"/>
                  </a:lnTo>
                  <a:lnTo>
                    <a:pt x="868" y="869"/>
                  </a:lnTo>
                  <a:lnTo>
                    <a:pt x="851" y="886"/>
                  </a:lnTo>
                  <a:lnTo>
                    <a:pt x="832" y="901"/>
                  </a:lnTo>
                  <a:lnTo>
                    <a:pt x="813" y="917"/>
                  </a:lnTo>
                  <a:lnTo>
                    <a:pt x="793" y="931"/>
                  </a:lnTo>
                  <a:lnTo>
                    <a:pt x="773" y="944"/>
                  </a:lnTo>
                  <a:lnTo>
                    <a:pt x="751" y="956"/>
                  </a:lnTo>
                  <a:lnTo>
                    <a:pt x="729" y="968"/>
                  </a:lnTo>
                  <a:lnTo>
                    <a:pt x="707" y="978"/>
                  </a:lnTo>
                  <a:lnTo>
                    <a:pt x="684" y="987"/>
                  </a:lnTo>
                  <a:lnTo>
                    <a:pt x="660" y="994"/>
                  </a:lnTo>
                  <a:lnTo>
                    <a:pt x="636" y="1001"/>
                  </a:lnTo>
                  <a:lnTo>
                    <a:pt x="611" y="1007"/>
                  </a:lnTo>
                  <a:lnTo>
                    <a:pt x="586" y="1012"/>
                  </a:lnTo>
                  <a:lnTo>
                    <a:pt x="561" y="1015"/>
                  </a:lnTo>
                  <a:lnTo>
                    <a:pt x="535" y="1017"/>
                  </a:lnTo>
                  <a:lnTo>
                    <a:pt x="509" y="1017"/>
                  </a:lnTo>
                  <a:lnTo>
                    <a:pt x="509" y="1017"/>
                  </a:lnTo>
                  <a:lnTo>
                    <a:pt x="482" y="1017"/>
                  </a:lnTo>
                  <a:lnTo>
                    <a:pt x="457" y="1015"/>
                  </a:lnTo>
                  <a:lnTo>
                    <a:pt x="432" y="1012"/>
                  </a:lnTo>
                  <a:lnTo>
                    <a:pt x="406" y="1007"/>
                  </a:lnTo>
                  <a:lnTo>
                    <a:pt x="381" y="1001"/>
                  </a:lnTo>
                  <a:lnTo>
                    <a:pt x="358" y="994"/>
                  </a:lnTo>
                  <a:lnTo>
                    <a:pt x="334" y="987"/>
                  </a:lnTo>
                  <a:lnTo>
                    <a:pt x="311" y="978"/>
                  </a:lnTo>
                  <a:lnTo>
                    <a:pt x="288" y="968"/>
                  </a:lnTo>
                  <a:lnTo>
                    <a:pt x="266" y="956"/>
                  </a:lnTo>
                  <a:lnTo>
                    <a:pt x="245" y="944"/>
                  </a:lnTo>
                  <a:lnTo>
                    <a:pt x="224" y="931"/>
                  </a:lnTo>
                  <a:lnTo>
                    <a:pt x="205" y="917"/>
                  </a:lnTo>
                  <a:lnTo>
                    <a:pt x="185" y="901"/>
                  </a:lnTo>
                  <a:lnTo>
                    <a:pt x="167" y="886"/>
                  </a:lnTo>
                  <a:lnTo>
                    <a:pt x="150" y="869"/>
                  </a:lnTo>
                  <a:lnTo>
                    <a:pt x="132" y="851"/>
                  </a:lnTo>
                  <a:lnTo>
                    <a:pt x="116" y="833"/>
                  </a:lnTo>
                  <a:lnTo>
                    <a:pt x="101" y="813"/>
                  </a:lnTo>
                  <a:lnTo>
                    <a:pt x="87" y="794"/>
                  </a:lnTo>
                  <a:lnTo>
                    <a:pt x="74" y="773"/>
                  </a:lnTo>
                  <a:lnTo>
                    <a:pt x="62" y="751"/>
                  </a:lnTo>
                  <a:lnTo>
                    <a:pt x="50" y="729"/>
                  </a:lnTo>
                  <a:lnTo>
                    <a:pt x="40" y="707"/>
                  </a:lnTo>
                  <a:lnTo>
                    <a:pt x="31" y="684"/>
                  </a:lnTo>
                  <a:lnTo>
                    <a:pt x="23" y="660"/>
                  </a:lnTo>
                  <a:lnTo>
                    <a:pt x="16" y="636"/>
                  </a:lnTo>
                  <a:lnTo>
                    <a:pt x="10" y="612"/>
                  </a:lnTo>
                  <a:lnTo>
                    <a:pt x="6" y="586"/>
                  </a:lnTo>
                  <a:lnTo>
                    <a:pt x="3" y="561"/>
                  </a:lnTo>
                  <a:lnTo>
                    <a:pt x="1" y="535"/>
                  </a:lnTo>
                  <a:lnTo>
                    <a:pt x="0" y="509"/>
                  </a:lnTo>
                  <a:lnTo>
                    <a:pt x="0" y="509"/>
                  </a:lnTo>
                  <a:lnTo>
                    <a:pt x="1" y="483"/>
                  </a:lnTo>
                  <a:lnTo>
                    <a:pt x="3" y="457"/>
                  </a:lnTo>
                  <a:lnTo>
                    <a:pt x="6" y="431"/>
                  </a:lnTo>
                  <a:lnTo>
                    <a:pt x="10" y="407"/>
                  </a:lnTo>
                  <a:lnTo>
                    <a:pt x="16" y="381"/>
                  </a:lnTo>
                  <a:lnTo>
                    <a:pt x="23" y="357"/>
                  </a:lnTo>
                  <a:lnTo>
                    <a:pt x="31" y="334"/>
                  </a:lnTo>
                  <a:lnTo>
                    <a:pt x="40" y="311"/>
                  </a:lnTo>
                  <a:lnTo>
                    <a:pt x="50" y="288"/>
                  </a:lnTo>
                  <a:lnTo>
                    <a:pt x="62" y="266"/>
                  </a:lnTo>
                  <a:lnTo>
                    <a:pt x="74" y="245"/>
                  </a:lnTo>
                  <a:lnTo>
                    <a:pt x="87" y="225"/>
                  </a:lnTo>
                  <a:lnTo>
                    <a:pt x="101" y="204"/>
                  </a:lnTo>
                  <a:lnTo>
                    <a:pt x="116" y="185"/>
                  </a:lnTo>
                  <a:lnTo>
                    <a:pt x="132" y="167"/>
                  </a:lnTo>
                  <a:lnTo>
                    <a:pt x="150" y="149"/>
                  </a:lnTo>
                  <a:lnTo>
                    <a:pt x="167" y="132"/>
                  </a:lnTo>
                  <a:lnTo>
                    <a:pt x="185" y="116"/>
                  </a:lnTo>
                  <a:lnTo>
                    <a:pt x="205" y="101"/>
                  </a:lnTo>
                  <a:lnTo>
                    <a:pt x="224" y="86"/>
                  </a:lnTo>
                  <a:lnTo>
                    <a:pt x="245" y="74"/>
                  </a:lnTo>
                  <a:lnTo>
                    <a:pt x="266" y="61"/>
                  </a:lnTo>
                  <a:lnTo>
                    <a:pt x="288" y="51"/>
                  </a:lnTo>
                  <a:lnTo>
                    <a:pt x="311" y="40"/>
                  </a:lnTo>
                  <a:lnTo>
                    <a:pt x="334" y="31"/>
                  </a:lnTo>
                  <a:lnTo>
                    <a:pt x="358" y="23"/>
                  </a:lnTo>
                  <a:lnTo>
                    <a:pt x="381" y="16"/>
                  </a:lnTo>
                  <a:lnTo>
                    <a:pt x="406" y="10"/>
                  </a:lnTo>
                  <a:lnTo>
                    <a:pt x="432" y="6"/>
                  </a:lnTo>
                  <a:lnTo>
                    <a:pt x="457" y="2"/>
                  </a:lnTo>
                  <a:lnTo>
                    <a:pt x="482" y="1"/>
                  </a:lnTo>
                  <a:lnTo>
                    <a:pt x="509" y="0"/>
                  </a:lnTo>
                  <a:lnTo>
                    <a:pt x="509" y="0"/>
                  </a:lnTo>
                  <a:lnTo>
                    <a:pt x="535" y="1"/>
                  </a:lnTo>
                  <a:lnTo>
                    <a:pt x="561" y="2"/>
                  </a:lnTo>
                  <a:lnTo>
                    <a:pt x="586" y="6"/>
                  </a:lnTo>
                  <a:lnTo>
                    <a:pt x="611" y="10"/>
                  </a:lnTo>
                  <a:lnTo>
                    <a:pt x="636" y="16"/>
                  </a:lnTo>
                  <a:lnTo>
                    <a:pt x="660" y="23"/>
                  </a:lnTo>
                  <a:lnTo>
                    <a:pt x="684" y="31"/>
                  </a:lnTo>
                  <a:lnTo>
                    <a:pt x="707" y="40"/>
                  </a:lnTo>
                  <a:lnTo>
                    <a:pt x="729" y="51"/>
                  </a:lnTo>
                  <a:lnTo>
                    <a:pt x="751" y="61"/>
                  </a:lnTo>
                  <a:lnTo>
                    <a:pt x="773" y="74"/>
                  </a:lnTo>
                  <a:lnTo>
                    <a:pt x="793" y="86"/>
                  </a:lnTo>
                  <a:lnTo>
                    <a:pt x="813" y="101"/>
                  </a:lnTo>
                  <a:lnTo>
                    <a:pt x="832" y="116"/>
                  </a:lnTo>
                  <a:lnTo>
                    <a:pt x="851" y="132"/>
                  </a:lnTo>
                  <a:lnTo>
                    <a:pt x="868" y="149"/>
                  </a:lnTo>
                  <a:lnTo>
                    <a:pt x="885" y="167"/>
                  </a:lnTo>
                  <a:lnTo>
                    <a:pt x="902" y="185"/>
                  </a:lnTo>
                  <a:lnTo>
                    <a:pt x="917" y="204"/>
                  </a:lnTo>
                  <a:lnTo>
                    <a:pt x="930" y="225"/>
                  </a:lnTo>
                  <a:lnTo>
                    <a:pt x="944" y="245"/>
                  </a:lnTo>
                  <a:lnTo>
                    <a:pt x="956" y="266"/>
                  </a:lnTo>
                  <a:lnTo>
                    <a:pt x="967" y="288"/>
                  </a:lnTo>
                  <a:lnTo>
                    <a:pt x="978" y="311"/>
                  </a:lnTo>
                  <a:lnTo>
                    <a:pt x="987" y="334"/>
                  </a:lnTo>
                  <a:lnTo>
                    <a:pt x="995" y="357"/>
                  </a:lnTo>
                  <a:lnTo>
                    <a:pt x="1002" y="381"/>
                  </a:lnTo>
                  <a:lnTo>
                    <a:pt x="1007" y="407"/>
                  </a:lnTo>
                  <a:lnTo>
                    <a:pt x="1011" y="431"/>
                  </a:lnTo>
                  <a:lnTo>
                    <a:pt x="1014" y="457"/>
                  </a:lnTo>
                  <a:lnTo>
                    <a:pt x="1017" y="483"/>
                  </a:lnTo>
                  <a:lnTo>
                    <a:pt x="1017" y="509"/>
                  </a:lnTo>
                  <a:lnTo>
                    <a:pt x="1017" y="509"/>
                  </a:lnTo>
                  <a:close/>
                </a:path>
              </a:pathLst>
            </a:custGeom>
            <a:solidFill>
              <a:srgbClr val="646D7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0" name="Freeform 210">
              <a:extLst>
                <a:ext uri="{FF2B5EF4-FFF2-40B4-BE49-F238E27FC236}">
                  <a16:creationId xmlns:a16="http://schemas.microsoft.com/office/drawing/2014/main" xmlns="" id="{2D236453-01DB-4DA5-9787-E3DBB212664B}"/>
                </a:ext>
              </a:extLst>
            </p:cNvPr>
            <p:cNvSpPr>
              <a:spLocks noEditPoints="1"/>
            </p:cNvSpPr>
            <p:nvPr userDrawn="1"/>
          </p:nvSpPr>
          <p:spPr bwMode="auto">
            <a:xfrm>
              <a:off x="7075512" y="3165513"/>
              <a:ext cx="574677" cy="360367"/>
            </a:xfrm>
            <a:custGeom>
              <a:avLst/>
              <a:gdLst>
                <a:gd name="T0" fmla="*/ 629 w 726"/>
                <a:gd name="T1" fmla="*/ 223 h 454"/>
                <a:gd name="T2" fmla="*/ 452 w 726"/>
                <a:gd name="T3" fmla="*/ 141 h 454"/>
                <a:gd name="T4" fmla="*/ 462 w 726"/>
                <a:gd name="T5" fmla="*/ 137 h 454"/>
                <a:gd name="T6" fmla="*/ 466 w 726"/>
                <a:gd name="T7" fmla="*/ 16 h 454"/>
                <a:gd name="T8" fmla="*/ 462 w 726"/>
                <a:gd name="T9" fmla="*/ 5 h 454"/>
                <a:gd name="T10" fmla="*/ 274 w 726"/>
                <a:gd name="T11" fmla="*/ 0 h 454"/>
                <a:gd name="T12" fmla="*/ 264 w 726"/>
                <a:gd name="T13" fmla="*/ 5 h 454"/>
                <a:gd name="T14" fmla="*/ 259 w 726"/>
                <a:gd name="T15" fmla="*/ 126 h 454"/>
                <a:gd name="T16" fmla="*/ 264 w 726"/>
                <a:gd name="T17" fmla="*/ 137 h 454"/>
                <a:gd name="T18" fmla="*/ 356 w 726"/>
                <a:gd name="T19" fmla="*/ 141 h 454"/>
                <a:gd name="T20" fmla="*/ 97 w 726"/>
                <a:gd name="T21" fmla="*/ 313 h 454"/>
                <a:gd name="T22" fmla="*/ 9 w 726"/>
                <a:gd name="T23" fmla="*/ 314 h 454"/>
                <a:gd name="T24" fmla="*/ 0 w 726"/>
                <a:gd name="T25" fmla="*/ 328 h 454"/>
                <a:gd name="T26" fmla="*/ 1 w 726"/>
                <a:gd name="T27" fmla="*/ 445 h 454"/>
                <a:gd name="T28" fmla="*/ 15 w 726"/>
                <a:gd name="T29" fmla="*/ 454 h 454"/>
                <a:gd name="T30" fmla="*/ 197 w 726"/>
                <a:gd name="T31" fmla="*/ 453 h 454"/>
                <a:gd name="T32" fmla="*/ 206 w 726"/>
                <a:gd name="T33" fmla="*/ 439 h 454"/>
                <a:gd name="T34" fmla="*/ 205 w 726"/>
                <a:gd name="T35" fmla="*/ 323 h 454"/>
                <a:gd name="T36" fmla="*/ 191 w 726"/>
                <a:gd name="T37" fmla="*/ 313 h 454"/>
                <a:gd name="T38" fmla="*/ 356 w 726"/>
                <a:gd name="T39" fmla="*/ 236 h 454"/>
                <a:gd name="T40" fmla="*/ 274 w 726"/>
                <a:gd name="T41" fmla="*/ 313 h 454"/>
                <a:gd name="T42" fmla="*/ 260 w 726"/>
                <a:gd name="T43" fmla="*/ 323 h 454"/>
                <a:gd name="T44" fmla="*/ 259 w 726"/>
                <a:gd name="T45" fmla="*/ 439 h 454"/>
                <a:gd name="T46" fmla="*/ 268 w 726"/>
                <a:gd name="T47" fmla="*/ 453 h 454"/>
                <a:gd name="T48" fmla="*/ 452 w 726"/>
                <a:gd name="T49" fmla="*/ 454 h 454"/>
                <a:gd name="T50" fmla="*/ 465 w 726"/>
                <a:gd name="T51" fmla="*/ 445 h 454"/>
                <a:gd name="T52" fmla="*/ 466 w 726"/>
                <a:gd name="T53" fmla="*/ 328 h 454"/>
                <a:gd name="T54" fmla="*/ 457 w 726"/>
                <a:gd name="T55" fmla="*/ 314 h 454"/>
                <a:gd name="T56" fmla="*/ 370 w 726"/>
                <a:gd name="T57" fmla="*/ 236 h 454"/>
                <a:gd name="T58" fmla="*/ 534 w 726"/>
                <a:gd name="T59" fmla="*/ 313 h 454"/>
                <a:gd name="T60" fmla="*/ 523 w 726"/>
                <a:gd name="T61" fmla="*/ 318 h 454"/>
                <a:gd name="T62" fmla="*/ 519 w 726"/>
                <a:gd name="T63" fmla="*/ 439 h 454"/>
                <a:gd name="T64" fmla="*/ 523 w 726"/>
                <a:gd name="T65" fmla="*/ 449 h 454"/>
                <a:gd name="T66" fmla="*/ 711 w 726"/>
                <a:gd name="T67" fmla="*/ 454 h 454"/>
                <a:gd name="T68" fmla="*/ 721 w 726"/>
                <a:gd name="T69" fmla="*/ 449 h 454"/>
                <a:gd name="T70" fmla="*/ 726 w 726"/>
                <a:gd name="T71" fmla="*/ 328 h 454"/>
                <a:gd name="T72" fmla="*/ 721 w 726"/>
                <a:gd name="T73" fmla="*/ 318 h 454"/>
                <a:gd name="T74" fmla="*/ 711 w 726"/>
                <a:gd name="T75" fmla="*/ 313 h 454"/>
                <a:gd name="T76" fmla="*/ 272 w 726"/>
                <a:gd name="T77" fmla="*/ 16 h 454"/>
                <a:gd name="T78" fmla="*/ 452 w 726"/>
                <a:gd name="T79" fmla="*/ 14 h 454"/>
                <a:gd name="T80" fmla="*/ 453 w 726"/>
                <a:gd name="T81" fmla="*/ 16 h 454"/>
                <a:gd name="T82" fmla="*/ 453 w 726"/>
                <a:gd name="T83" fmla="*/ 128 h 454"/>
                <a:gd name="T84" fmla="*/ 274 w 726"/>
                <a:gd name="T85" fmla="*/ 128 h 454"/>
                <a:gd name="T86" fmla="*/ 272 w 726"/>
                <a:gd name="T87" fmla="*/ 126 h 454"/>
                <a:gd name="T88" fmla="*/ 194 w 726"/>
                <a:gd name="T89" fmla="*/ 439 h 454"/>
                <a:gd name="T90" fmla="*/ 15 w 726"/>
                <a:gd name="T91" fmla="*/ 441 h 454"/>
                <a:gd name="T92" fmla="*/ 13 w 726"/>
                <a:gd name="T93" fmla="*/ 439 h 454"/>
                <a:gd name="T94" fmla="*/ 13 w 726"/>
                <a:gd name="T95" fmla="*/ 327 h 454"/>
                <a:gd name="T96" fmla="*/ 191 w 726"/>
                <a:gd name="T97" fmla="*/ 326 h 454"/>
                <a:gd name="T98" fmla="*/ 194 w 726"/>
                <a:gd name="T99" fmla="*/ 328 h 454"/>
                <a:gd name="T100" fmla="*/ 453 w 726"/>
                <a:gd name="T101" fmla="*/ 439 h 454"/>
                <a:gd name="T102" fmla="*/ 274 w 726"/>
                <a:gd name="T103" fmla="*/ 441 h 454"/>
                <a:gd name="T104" fmla="*/ 272 w 726"/>
                <a:gd name="T105" fmla="*/ 439 h 454"/>
                <a:gd name="T106" fmla="*/ 273 w 726"/>
                <a:gd name="T107" fmla="*/ 327 h 454"/>
                <a:gd name="T108" fmla="*/ 452 w 726"/>
                <a:gd name="T109" fmla="*/ 326 h 454"/>
                <a:gd name="T110" fmla="*/ 453 w 726"/>
                <a:gd name="T111" fmla="*/ 328 h 454"/>
                <a:gd name="T112" fmla="*/ 712 w 726"/>
                <a:gd name="T113" fmla="*/ 440 h 454"/>
                <a:gd name="T114" fmla="*/ 534 w 726"/>
                <a:gd name="T115" fmla="*/ 441 h 454"/>
                <a:gd name="T116" fmla="*/ 532 w 726"/>
                <a:gd name="T117" fmla="*/ 328 h 454"/>
                <a:gd name="T118" fmla="*/ 534 w 726"/>
                <a:gd name="T119" fmla="*/ 326 h 454"/>
                <a:gd name="T120" fmla="*/ 712 w 726"/>
                <a:gd name="T121" fmla="*/ 32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6" h="452">
                  <a:moveTo>
                    <a:pt x="711" y="313"/>
                  </a:moveTo>
                  <a:lnTo>
                    <a:pt x="629" y="313"/>
                  </a:lnTo>
                  <a:lnTo>
                    <a:pt x="629" y="223"/>
                  </a:lnTo>
                  <a:lnTo>
                    <a:pt x="370" y="223"/>
                  </a:lnTo>
                  <a:lnTo>
                    <a:pt x="370" y="141"/>
                  </a:lnTo>
                  <a:lnTo>
                    <a:pt x="452" y="141"/>
                  </a:lnTo>
                  <a:lnTo>
                    <a:pt x="452" y="141"/>
                  </a:lnTo>
                  <a:lnTo>
                    <a:pt x="457" y="139"/>
                  </a:lnTo>
                  <a:lnTo>
                    <a:pt x="462" y="137"/>
                  </a:lnTo>
                  <a:lnTo>
                    <a:pt x="465" y="131"/>
                  </a:lnTo>
                  <a:lnTo>
                    <a:pt x="466" y="126"/>
                  </a:lnTo>
                  <a:lnTo>
                    <a:pt x="466" y="16"/>
                  </a:lnTo>
                  <a:lnTo>
                    <a:pt x="466" y="16"/>
                  </a:lnTo>
                  <a:lnTo>
                    <a:pt x="465" y="9"/>
                  </a:lnTo>
                  <a:lnTo>
                    <a:pt x="462" y="5"/>
                  </a:lnTo>
                  <a:lnTo>
                    <a:pt x="457" y="2"/>
                  </a:lnTo>
                  <a:lnTo>
                    <a:pt x="452" y="0"/>
                  </a:lnTo>
                  <a:lnTo>
                    <a:pt x="274" y="0"/>
                  </a:lnTo>
                  <a:lnTo>
                    <a:pt x="274" y="0"/>
                  </a:lnTo>
                  <a:lnTo>
                    <a:pt x="268" y="2"/>
                  </a:lnTo>
                  <a:lnTo>
                    <a:pt x="264" y="5"/>
                  </a:lnTo>
                  <a:lnTo>
                    <a:pt x="260" y="9"/>
                  </a:lnTo>
                  <a:lnTo>
                    <a:pt x="259" y="16"/>
                  </a:lnTo>
                  <a:lnTo>
                    <a:pt x="259" y="126"/>
                  </a:lnTo>
                  <a:lnTo>
                    <a:pt x="259" y="126"/>
                  </a:lnTo>
                  <a:lnTo>
                    <a:pt x="260" y="131"/>
                  </a:lnTo>
                  <a:lnTo>
                    <a:pt x="264" y="137"/>
                  </a:lnTo>
                  <a:lnTo>
                    <a:pt x="268" y="139"/>
                  </a:lnTo>
                  <a:lnTo>
                    <a:pt x="274" y="141"/>
                  </a:lnTo>
                  <a:lnTo>
                    <a:pt x="356" y="141"/>
                  </a:lnTo>
                  <a:lnTo>
                    <a:pt x="356" y="223"/>
                  </a:lnTo>
                  <a:lnTo>
                    <a:pt x="97" y="223"/>
                  </a:lnTo>
                  <a:lnTo>
                    <a:pt x="97" y="313"/>
                  </a:lnTo>
                  <a:lnTo>
                    <a:pt x="15" y="313"/>
                  </a:lnTo>
                  <a:lnTo>
                    <a:pt x="15" y="313"/>
                  </a:lnTo>
                  <a:lnTo>
                    <a:pt x="9" y="314"/>
                  </a:lnTo>
                  <a:lnTo>
                    <a:pt x="4" y="318"/>
                  </a:lnTo>
                  <a:lnTo>
                    <a:pt x="1" y="323"/>
                  </a:lnTo>
                  <a:lnTo>
                    <a:pt x="0" y="328"/>
                  </a:lnTo>
                  <a:lnTo>
                    <a:pt x="0" y="439"/>
                  </a:lnTo>
                  <a:lnTo>
                    <a:pt x="0" y="439"/>
                  </a:lnTo>
                  <a:lnTo>
                    <a:pt x="1" y="445"/>
                  </a:lnTo>
                  <a:lnTo>
                    <a:pt x="4" y="449"/>
                  </a:lnTo>
                  <a:lnTo>
                    <a:pt x="9" y="453"/>
                  </a:lnTo>
                  <a:lnTo>
                    <a:pt x="15" y="454"/>
                  </a:lnTo>
                  <a:lnTo>
                    <a:pt x="191" y="454"/>
                  </a:lnTo>
                  <a:lnTo>
                    <a:pt x="191" y="454"/>
                  </a:lnTo>
                  <a:lnTo>
                    <a:pt x="197" y="453"/>
                  </a:lnTo>
                  <a:lnTo>
                    <a:pt x="202" y="449"/>
                  </a:lnTo>
                  <a:lnTo>
                    <a:pt x="205" y="445"/>
                  </a:lnTo>
                  <a:lnTo>
                    <a:pt x="206" y="439"/>
                  </a:lnTo>
                  <a:lnTo>
                    <a:pt x="206" y="328"/>
                  </a:lnTo>
                  <a:lnTo>
                    <a:pt x="206" y="328"/>
                  </a:lnTo>
                  <a:lnTo>
                    <a:pt x="205" y="323"/>
                  </a:lnTo>
                  <a:lnTo>
                    <a:pt x="202" y="318"/>
                  </a:lnTo>
                  <a:lnTo>
                    <a:pt x="197" y="314"/>
                  </a:lnTo>
                  <a:lnTo>
                    <a:pt x="191" y="313"/>
                  </a:lnTo>
                  <a:lnTo>
                    <a:pt x="109" y="313"/>
                  </a:lnTo>
                  <a:lnTo>
                    <a:pt x="109" y="236"/>
                  </a:lnTo>
                  <a:lnTo>
                    <a:pt x="356" y="236"/>
                  </a:lnTo>
                  <a:lnTo>
                    <a:pt x="356" y="313"/>
                  </a:lnTo>
                  <a:lnTo>
                    <a:pt x="274" y="313"/>
                  </a:lnTo>
                  <a:lnTo>
                    <a:pt x="274" y="313"/>
                  </a:lnTo>
                  <a:lnTo>
                    <a:pt x="268" y="314"/>
                  </a:lnTo>
                  <a:lnTo>
                    <a:pt x="264" y="318"/>
                  </a:lnTo>
                  <a:lnTo>
                    <a:pt x="260" y="323"/>
                  </a:lnTo>
                  <a:lnTo>
                    <a:pt x="259" y="328"/>
                  </a:lnTo>
                  <a:lnTo>
                    <a:pt x="259" y="439"/>
                  </a:lnTo>
                  <a:lnTo>
                    <a:pt x="259" y="439"/>
                  </a:lnTo>
                  <a:lnTo>
                    <a:pt x="260" y="445"/>
                  </a:lnTo>
                  <a:lnTo>
                    <a:pt x="264" y="449"/>
                  </a:lnTo>
                  <a:lnTo>
                    <a:pt x="268" y="453"/>
                  </a:lnTo>
                  <a:lnTo>
                    <a:pt x="274" y="454"/>
                  </a:lnTo>
                  <a:lnTo>
                    <a:pt x="452" y="454"/>
                  </a:lnTo>
                  <a:lnTo>
                    <a:pt x="452" y="454"/>
                  </a:lnTo>
                  <a:lnTo>
                    <a:pt x="457" y="453"/>
                  </a:lnTo>
                  <a:lnTo>
                    <a:pt x="462" y="449"/>
                  </a:lnTo>
                  <a:lnTo>
                    <a:pt x="465" y="445"/>
                  </a:lnTo>
                  <a:lnTo>
                    <a:pt x="466" y="439"/>
                  </a:lnTo>
                  <a:lnTo>
                    <a:pt x="466" y="328"/>
                  </a:lnTo>
                  <a:lnTo>
                    <a:pt x="466" y="328"/>
                  </a:lnTo>
                  <a:lnTo>
                    <a:pt x="465" y="323"/>
                  </a:lnTo>
                  <a:lnTo>
                    <a:pt x="462" y="318"/>
                  </a:lnTo>
                  <a:lnTo>
                    <a:pt x="457" y="314"/>
                  </a:lnTo>
                  <a:lnTo>
                    <a:pt x="452" y="313"/>
                  </a:lnTo>
                  <a:lnTo>
                    <a:pt x="370" y="313"/>
                  </a:lnTo>
                  <a:lnTo>
                    <a:pt x="370" y="236"/>
                  </a:lnTo>
                  <a:lnTo>
                    <a:pt x="616" y="236"/>
                  </a:lnTo>
                  <a:lnTo>
                    <a:pt x="616" y="313"/>
                  </a:lnTo>
                  <a:lnTo>
                    <a:pt x="534" y="313"/>
                  </a:lnTo>
                  <a:lnTo>
                    <a:pt x="534" y="313"/>
                  </a:lnTo>
                  <a:lnTo>
                    <a:pt x="529" y="314"/>
                  </a:lnTo>
                  <a:lnTo>
                    <a:pt x="523" y="318"/>
                  </a:lnTo>
                  <a:lnTo>
                    <a:pt x="521" y="323"/>
                  </a:lnTo>
                  <a:lnTo>
                    <a:pt x="519" y="328"/>
                  </a:lnTo>
                  <a:lnTo>
                    <a:pt x="519" y="439"/>
                  </a:lnTo>
                  <a:lnTo>
                    <a:pt x="519" y="439"/>
                  </a:lnTo>
                  <a:lnTo>
                    <a:pt x="521" y="445"/>
                  </a:lnTo>
                  <a:lnTo>
                    <a:pt x="523" y="449"/>
                  </a:lnTo>
                  <a:lnTo>
                    <a:pt x="529" y="453"/>
                  </a:lnTo>
                  <a:lnTo>
                    <a:pt x="534" y="454"/>
                  </a:lnTo>
                  <a:lnTo>
                    <a:pt x="711" y="454"/>
                  </a:lnTo>
                  <a:lnTo>
                    <a:pt x="711" y="454"/>
                  </a:lnTo>
                  <a:lnTo>
                    <a:pt x="716" y="453"/>
                  </a:lnTo>
                  <a:lnTo>
                    <a:pt x="721" y="449"/>
                  </a:lnTo>
                  <a:lnTo>
                    <a:pt x="724" y="445"/>
                  </a:lnTo>
                  <a:lnTo>
                    <a:pt x="726" y="439"/>
                  </a:lnTo>
                  <a:lnTo>
                    <a:pt x="726" y="328"/>
                  </a:lnTo>
                  <a:lnTo>
                    <a:pt x="726" y="328"/>
                  </a:lnTo>
                  <a:lnTo>
                    <a:pt x="724" y="323"/>
                  </a:lnTo>
                  <a:lnTo>
                    <a:pt x="721" y="318"/>
                  </a:lnTo>
                  <a:lnTo>
                    <a:pt x="716" y="314"/>
                  </a:lnTo>
                  <a:lnTo>
                    <a:pt x="711" y="313"/>
                  </a:lnTo>
                  <a:lnTo>
                    <a:pt x="711" y="313"/>
                  </a:lnTo>
                  <a:close/>
                  <a:moveTo>
                    <a:pt x="272" y="126"/>
                  </a:moveTo>
                  <a:lnTo>
                    <a:pt x="272" y="16"/>
                  </a:lnTo>
                  <a:lnTo>
                    <a:pt x="272" y="16"/>
                  </a:lnTo>
                  <a:lnTo>
                    <a:pt x="273" y="14"/>
                  </a:lnTo>
                  <a:lnTo>
                    <a:pt x="274" y="14"/>
                  </a:lnTo>
                  <a:lnTo>
                    <a:pt x="452" y="14"/>
                  </a:lnTo>
                  <a:lnTo>
                    <a:pt x="452" y="14"/>
                  </a:lnTo>
                  <a:lnTo>
                    <a:pt x="453" y="14"/>
                  </a:lnTo>
                  <a:lnTo>
                    <a:pt x="453" y="16"/>
                  </a:lnTo>
                  <a:lnTo>
                    <a:pt x="453" y="126"/>
                  </a:lnTo>
                  <a:lnTo>
                    <a:pt x="453" y="126"/>
                  </a:lnTo>
                  <a:lnTo>
                    <a:pt x="453" y="128"/>
                  </a:lnTo>
                  <a:lnTo>
                    <a:pt x="452" y="128"/>
                  </a:lnTo>
                  <a:lnTo>
                    <a:pt x="274" y="128"/>
                  </a:lnTo>
                  <a:lnTo>
                    <a:pt x="274" y="128"/>
                  </a:lnTo>
                  <a:lnTo>
                    <a:pt x="273" y="128"/>
                  </a:lnTo>
                  <a:lnTo>
                    <a:pt x="272" y="126"/>
                  </a:lnTo>
                  <a:lnTo>
                    <a:pt x="272" y="126"/>
                  </a:lnTo>
                  <a:close/>
                  <a:moveTo>
                    <a:pt x="194" y="328"/>
                  </a:moveTo>
                  <a:lnTo>
                    <a:pt x="194" y="439"/>
                  </a:lnTo>
                  <a:lnTo>
                    <a:pt x="194" y="439"/>
                  </a:lnTo>
                  <a:lnTo>
                    <a:pt x="192" y="440"/>
                  </a:lnTo>
                  <a:lnTo>
                    <a:pt x="191" y="441"/>
                  </a:lnTo>
                  <a:lnTo>
                    <a:pt x="15" y="441"/>
                  </a:lnTo>
                  <a:lnTo>
                    <a:pt x="15" y="441"/>
                  </a:lnTo>
                  <a:lnTo>
                    <a:pt x="13" y="440"/>
                  </a:lnTo>
                  <a:lnTo>
                    <a:pt x="13" y="439"/>
                  </a:lnTo>
                  <a:lnTo>
                    <a:pt x="13" y="328"/>
                  </a:lnTo>
                  <a:lnTo>
                    <a:pt x="13" y="328"/>
                  </a:lnTo>
                  <a:lnTo>
                    <a:pt x="13" y="327"/>
                  </a:lnTo>
                  <a:lnTo>
                    <a:pt x="15" y="326"/>
                  </a:lnTo>
                  <a:lnTo>
                    <a:pt x="191" y="326"/>
                  </a:lnTo>
                  <a:lnTo>
                    <a:pt x="191" y="326"/>
                  </a:lnTo>
                  <a:lnTo>
                    <a:pt x="192" y="327"/>
                  </a:lnTo>
                  <a:lnTo>
                    <a:pt x="194" y="328"/>
                  </a:lnTo>
                  <a:lnTo>
                    <a:pt x="194" y="328"/>
                  </a:lnTo>
                  <a:close/>
                  <a:moveTo>
                    <a:pt x="453" y="328"/>
                  </a:moveTo>
                  <a:lnTo>
                    <a:pt x="453" y="439"/>
                  </a:lnTo>
                  <a:lnTo>
                    <a:pt x="453" y="439"/>
                  </a:lnTo>
                  <a:lnTo>
                    <a:pt x="453" y="440"/>
                  </a:lnTo>
                  <a:lnTo>
                    <a:pt x="452" y="441"/>
                  </a:lnTo>
                  <a:lnTo>
                    <a:pt x="274" y="441"/>
                  </a:lnTo>
                  <a:lnTo>
                    <a:pt x="274" y="441"/>
                  </a:lnTo>
                  <a:lnTo>
                    <a:pt x="273" y="440"/>
                  </a:lnTo>
                  <a:lnTo>
                    <a:pt x="272" y="439"/>
                  </a:lnTo>
                  <a:lnTo>
                    <a:pt x="272" y="328"/>
                  </a:lnTo>
                  <a:lnTo>
                    <a:pt x="272" y="328"/>
                  </a:lnTo>
                  <a:lnTo>
                    <a:pt x="273" y="327"/>
                  </a:lnTo>
                  <a:lnTo>
                    <a:pt x="274" y="326"/>
                  </a:lnTo>
                  <a:lnTo>
                    <a:pt x="452" y="326"/>
                  </a:lnTo>
                  <a:lnTo>
                    <a:pt x="452" y="326"/>
                  </a:lnTo>
                  <a:lnTo>
                    <a:pt x="453" y="327"/>
                  </a:lnTo>
                  <a:lnTo>
                    <a:pt x="453" y="328"/>
                  </a:lnTo>
                  <a:lnTo>
                    <a:pt x="453" y="328"/>
                  </a:lnTo>
                  <a:close/>
                  <a:moveTo>
                    <a:pt x="713" y="439"/>
                  </a:moveTo>
                  <a:lnTo>
                    <a:pt x="713" y="439"/>
                  </a:lnTo>
                  <a:lnTo>
                    <a:pt x="712" y="440"/>
                  </a:lnTo>
                  <a:lnTo>
                    <a:pt x="711" y="441"/>
                  </a:lnTo>
                  <a:lnTo>
                    <a:pt x="534" y="441"/>
                  </a:lnTo>
                  <a:lnTo>
                    <a:pt x="534" y="441"/>
                  </a:lnTo>
                  <a:lnTo>
                    <a:pt x="532" y="440"/>
                  </a:lnTo>
                  <a:lnTo>
                    <a:pt x="532" y="439"/>
                  </a:lnTo>
                  <a:lnTo>
                    <a:pt x="532" y="328"/>
                  </a:lnTo>
                  <a:lnTo>
                    <a:pt x="532" y="328"/>
                  </a:lnTo>
                  <a:lnTo>
                    <a:pt x="532" y="327"/>
                  </a:lnTo>
                  <a:lnTo>
                    <a:pt x="534" y="326"/>
                  </a:lnTo>
                  <a:lnTo>
                    <a:pt x="711" y="326"/>
                  </a:lnTo>
                  <a:lnTo>
                    <a:pt x="711" y="326"/>
                  </a:lnTo>
                  <a:lnTo>
                    <a:pt x="712" y="327"/>
                  </a:lnTo>
                  <a:lnTo>
                    <a:pt x="713" y="328"/>
                  </a:lnTo>
                  <a:lnTo>
                    <a:pt x="713" y="43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151" name="Group 150">
            <a:extLst>
              <a:ext uri="{FF2B5EF4-FFF2-40B4-BE49-F238E27FC236}">
                <a16:creationId xmlns:a16="http://schemas.microsoft.com/office/drawing/2014/main" xmlns="" id="{3C85A1A7-6DCA-4903-9CD5-BAA0D8CB59BE}"/>
              </a:ext>
            </a:extLst>
          </p:cNvPr>
          <p:cNvGrpSpPr/>
          <p:nvPr userDrawn="1"/>
        </p:nvGrpSpPr>
        <p:grpSpPr>
          <a:xfrm>
            <a:off x="3929507" y="1529963"/>
            <a:ext cx="1266206" cy="1266218"/>
            <a:chOff x="5967433" y="2967073"/>
            <a:chExt cx="808040" cy="808047"/>
          </a:xfrm>
        </p:grpSpPr>
        <p:sp>
          <p:nvSpPr>
            <p:cNvPr id="152" name="Freeform 208">
              <a:extLst>
                <a:ext uri="{FF2B5EF4-FFF2-40B4-BE49-F238E27FC236}">
                  <a16:creationId xmlns:a16="http://schemas.microsoft.com/office/drawing/2014/main" xmlns="" id="{4A1C6B0F-16BE-4552-808A-6E3FF9EE4243}"/>
                </a:ext>
              </a:extLst>
            </p:cNvPr>
            <p:cNvSpPr/>
            <p:nvPr userDrawn="1"/>
          </p:nvSpPr>
          <p:spPr bwMode="auto">
            <a:xfrm>
              <a:off x="5967433" y="2967073"/>
              <a:ext cx="808040" cy="808047"/>
            </a:xfrm>
            <a:custGeom>
              <a:avLst/>
              <a:gdLst>
                <a:gd name="T0" fmla="*/ 1017 w 1017"/>
                <a:gd name="T1" fmla="*/ 535 h 1017"/>
                <a:gd name="T2" fmla="*/ 1007 w 1017"/>
                <a:gd name="T3" fmla="*/ 612 h 1017"/>
                <a:gd name="T4" fmla="*/ 986 w 1017"/>
                <a:gd name="T5" fmla="*/ 684 h 1017"/>
                <a:gd name="T6" fmla="*/ 956 w 1017"/>
                <a:gd name="T7" fmla="*/ 751 h 1017"/>
                <a:gd name="T8" fmla="*/ 917 w 1017"/>
                <a:gd name="T9" fmla="*/ 813 h 1017"/>
                <a:gd name="T10" fmla="*/ 869 w 1017"/>
                <a:gd name="T11" fmla="*/ 869 h 1017"/>
                <a:gd name="T12" fmla="*/ 814 w 1017"/>
                <a:gd name="T13" fmla="*/ 917 h 1017"/>
                <a:gd name="T14" fmla="*/ 751 w 1017"/>
                <a:gd name="T15" fmla="*/ 956 h 1017"/>
                <a:gd name="T16" fmla="*/ 683 w 1017"/>
                <a:gd name="T17" fmla="*/ 987 h 1017"/>
                <a:gd name="T18" fmla="*/ 612 w 1017"/>
                <a:gd name="T19" fmla="*/ 1007 h 1017"/>
                <a:gd name="T20" fmla="*/ 535 w 1017"/>
                <a:gd name="T21" fmla="*/ 1017 h 1017"/>
                <a:gd name="T22" fmla="*/ 483 w 1017"/>
                <a:gd name="T23" fmla="*/ 1017 h 1017"/>
                <a:gd name="T24" fmla="*/ 407 w 1017"/>
                <a:gd name="T25" fmla="*/ 1007 h 1017"/>
                <a:gd name="T26" fmla="*/ 334 w 1017"/>
                <a:gd name="T27" fmla="*/ 987 h 1017"/>
                <a:gd name="T28" fmla="*/ 267 w 1017"/>
                <a:gd name="T29" fmla="*/ 956 h 1017"/>
                <a:gd name="T30" fmla="*/ 204 w 1017"/>
                <a:gd name="T31" fmla="*/ 917 h 1017"/>
                <a:gd name="T32" fmla="*/ 149 w 1017"/>
                <a:gd name="T33" fmla="*/ 869 h 1017"/>
                <a:gd name="T34" fmla="*/ 102 w 1017"/>
                <a:gd name="T35" fmla="*/ 813 h 1017"/>
                <a:gd name="T36" fmla="*/ 62 w 1017"/>
                <a:gd name="T37" fmla="*/ 751 h 1017"/>
                <a:gd name="T38" fmla="*/ 32 w 1017"/>
                <a:gd name="T39" fmla="*/ 684 h 1017"/>
                <a:gd name="T40" fmla="*/ 11 w 1017"/>
                <a:gd name="T41" fmla="*/ 612 h 1017"/>
                <a:gd name="T42" fmla="*/ 2 w 1017"/>
                <a:gd name="T43" fmla="*/ 535 h 1017"/>
                <a:gd name="T44" fmla="*/ 2 w 1017"/>
                <a:gd name="T45" fmla="*/ 483 h 1017"/>
                <a:gd name="T46" fmla="*/ 11 w 1017"/>
                <a:gd name="T47" fmla="*/ 407 h 1017"/>
                <a:gd name="T48" fmla="*/ 32 w 1017"/>
                <a:gd name="T49" fmla="*/ 334 h 1017"/>
                <a:gd name="T50" fmla="*/ 62 w 1017"/>
                <a:gd name="T51" fmla="*/ 266 h 1017"/>
                <a:gd name="T52" fmla="*/ 102 w 1017"/>
                <a:gd name="T53" fmla="*/ 204 h 1017"/>
                <a:gd name="T54" fmla="*/ 149 w 1017"/>
                <a:gd name="T55" fmla="*/ 149 h 1017"/>
                <a:gd name="T56" fmla="*/ 204 w 1017"/>
                <a:gd name="T57" fmla="*/ 101 h 1017"/>
                <a:gd name="T58" fmla="*/ 267 w 1017"/>
                <a:gd name="T59" fmla="*/ 61 h 1017"/>
                <a:gd name="T60" fmla="*/ 334 w 1017"/>
                <a:gd name="T61" fmla="*/ 31 h 1017"/>
                <a:gd name="T62" fmla="*/ 407 w 1017"/>
                <a:gd name="T63" fmla="*/ 10 h 1017"/>
                <a:gd name="T64" fmla="*/ 483 w 1017"/>
                <a:gd name="T65" fmla="*/ 1 h 1017"/>
                <a:gd name="T66" fmla="*/ 535 w 1017"/>
                <a:gd name="T67" fmla="*/ 1 h 1017"/>
                <a:gd name="T68" fmla="*/ 612 w 1017"/>
                <a:gd name="T69" fmla="*/ 10 h 1017"/>
                <a:gd name="T70" fmla="*/ 683 w 1017"/>
                <a:gd name="T71" fmla="*/ 31 h 1017"/>
                <a:gd name="T72" fmla="*/ 751 w 1017"/>
                <a:gd name="T73" fmla="*/ 61 h 1017"/>
                <a:gd name="T74" fmla="*/ 814 w 1017"/>
                <a:gd name="T75" fmla="*/ 101 h 1017"/>
                <a:gd name="T76" fmla="*/ 869 w 1017"/>
                <a:gd name="T77" fmla="*/ 149 h 1017"/>
                <a:gd name="T78" fmla="*/ 917 w 1017"/>
                <a:gd name="T79" fmla="*/ 204 h 1017"/>
                <a:gd name="T80" fmla="*/ 956 w 1017"/>
                <a:gd name="T81" fmla="*/ 266 h 1017"/>
                <a:gd name="T82" fmla="*/ 986 w 1017"/>
                <a:gd name="T83" fmla="*/ 334 h 1017"/>
                <a:gd name="T84" fmla="*/ 1007 w 1017"/>
                <a:gd name="T85" fmla="*/ 407 h 1017"/>
                <a:gd name="T86" fmla="*/ 1017 w 1017"/>
                <a:gd name="T87" fmla="*/ 48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7" h="1017">
                  <a:moveTo>
                    <a:pt x="1017" y="509"/>
                  </a:moveTo>
                  <a:lnTo>
                    <a:pt x="1017" y="509"/>
                  </a:lnTo>
                  <a:lnTo>
                    <a:pt x="1017" y="535"/>
                  </a:lnTo>
                  <a:lnTo>
                    <a:pt x="1015" y="561"/>
                  </a:lnTo>
                  <a:lnTo>
                    <a:pt x="1012" y="586"/>
                  </a:lnTo>
                  <a:lnTo>
                    <a:pt x="1007" y="612"/>
                  </a:lnTo>
                  <a:lnTo>
                    <a:pt x="1001" y="636"/>
                  </a:lnTo>
                  <a:lnTo>
                    <a:pt x="994" y="660"/>
                  </a:lnTo>
                  <a:lnTo>
                    <a:pt x="986" y="684"/>
                  </a:lnTo>
                  <a:lnTo>
                    <a:pt x="978" y="707"/>
                  </a:lnTo>
                  <a:lnTo>
                    <a:pt x="968" y="729"/>
                  </a:lnTo>
                  <a:lnTo>
                    <a:pt x="956" y="751"/>
                  </a:lnTo>
                  <a:lnTo>
                    <a:pt x="944" y="773"/>
                  </a:lnTo>
                  <a:lnTo>
                    <a:pt x="931" y="794"/>
                  </a:lnTo>
                  <a:lnTo>
                    <a:pt x="917" y="813"/>
                  </a:lnTo>
                  <a:lnTo>
                    <a:pt x="901" y="833"/>
                  </a:lnTo>
                  <a:lnTo>
                    <a:pt x="886" y="851"/>
                  </a:lnTo>
                  <a:lnTo>
                    <a:pt x="869" y="869"/>
                  </a:lnTo>
                  <a:lnTo>
                    <a:pt x="852" y="886"/>
                  </a:lnTo>
                  <a:lnTo>
                    <a:pt x="833" y="901"/>
                  </a:lnTo>
                  <a:lnTo>
                    <a:pt x="814" y="917"/>
                  </a:lnTo>
                  <a:lnTo>
                    <a:pt x="794" y="931"/>
                  </a:lnTo>
                  <a:lnTo>
                    <a:pt x="773" y="944"/>
                  </a:lnTo>
                  <a:lnTo>
                    <a:pt x="751" y="956"/>
                  </a:lnTo>
                  <a:lnTo>
                    <a:pt x="729" y="968"/>
                  </a:lnTo>
                  <a:lnTo>
                    <a:pt x="708" y="978"/>
                  </a:lnTo>
                  <a:lnTo>
                    <a:pt x="683" y="987"/>
                  </a:lnTo>
                  <a:lnTo>
                    <a:pt x="660" y="994"/>
                  </a:lnTo>
                  <a:lnTo>
                    <a:pt x="636" y="1001"/>
                  </a:lnTo>
                  <a:lnTo>
                    <a:pt x="612" y="1007"/>
                  </a:lnTo>
                  <a:lnTo>
                    <a:pt x="587" y="1012"/>
                  </a:lnTo>
                  <a:lnTo>
                    <a:pt x="561" y="1015"/>
                  </a:lnTo>
                  <a:lnTo>
                    <a:pt x="535" y="1017"/>
                  </a:lnTo>
                  <a:lnTo>
                    <a:pt x="510" y="1017"/>
                  </a:lnTo>
                  <a:lnTo>
                    <a:pt x="510" y="1017"/>
                  </a:lnTo>
                  <a:lnTo>
                    <a:pt x="483" y="1017"/>
                  </a:lnTo>
                  <a:lnTo>
                    <a:pt x="457" y="1015"/>
                  </a:lnTo>
                  <a:lnTo>
                    <a:pt x="431" y="1012"/>
                  </a:lnTo>
                  <a:lnTo>
                    <a:pt x="407" y="1007"/>
                  </a:lnTo>
                  <a:lnTo>
                    <a:pt x="382" y="1001"/>
                  </a:lnTo>
                  <a:lnTo>
                    <a:pt x="357" y="994"/>
                  </a:lnTo>
                  <a:lnTo>
                    <a:pt x="334" y="987"/>
                  </a:lnTo>
                  <a:lnTo>
                    <a:pt x="311" y="978"/>
                  </a:lnTo>
                  <a:lnTo>
                    <a:pt x="288" y="968"/>
                  </a:lnTo>
                  <a:lnTo>
                    <a:pt x="267" y="956"/>
                  </a:lnTo>
                  <a:lnTo>
                    <a:pt x="246" y="944"/>
                  </a:lnTo>
                  <a:lnTo>
                    <a:pt x="225" y="931"/>
                  </a:lnTo>
                  <a:lnTo>
                    <a:pt x="204" y="917"/>
                  </a:lnTo>
                  <a:lnTo>
                    <a:pt x="186" y="901"/>
                  </a:lnTo>
                  <a:lnTo>
                    <a:pt x="167" y="886"/>
                  </a:lnTo>
                  <a:lnTo>
                    <a:pt x="149" y="869"/>
                  </a:lnTo>
                  <a:lnTo>
                    <a:pt x="133" y="851"/>
                  </a:lnTo>
                  <a:lnTo>
                    <a:pt x="117" y="833"/>
                  </a:lnTo>
                  <a:lnTo>
                    <a:pt x="102" y="813"/>
                  </a:lnTo>
                  <a:lnTo>
                    <a:pt x="87" y="794"/>
                  </a:lnTo>
                  <a:lnTo>
                    <a:pt x="74" y="773"/>
                  </a:lnTo>
                  <a:lnTo>
                    <a:pt x="62" y="751"/>
                  </a:lnTo>
                  <a:lnTo>
                    <a:pt x="51" y="729"/>
                  </a:lnTo>
                  <a:lnTo>
                    <a:pt x="41" y="707"/>
                  </a:lnTo>
                  <a:lnTo>
                    <a:pt x="32" y="684"/>
                  </a:lnTo>
                  <a:lnTo>
                    <a:pt x="24" y="660"/>
                  </a:lnTo>
                  <a:lnTo>
                    <a:pt x="17" y="636"/>
                  </a:lnTo>
                  <a:lnTo>
                    <a:pt x="11" y="612"/>
                  </a:lnTo>
                  <a:lnTo>
                    <a:pt x="6" y="586"/>
                  </a:lnTo>
                  <a:lnTo>
                    <a:pt x="3" y="561"/>
                  </a:lnTo>
                  <a:lnTo>
                    <a:pt x="2" y="535"/>
                  </a:lnTo>
                  <a:lnTo>
                    <a:pt x="0" y="509"/>
                  </a:lnTo>
                  <a:lnTo>
                    <a:pt x="0" y="509"/>
                  </a:lnTo>
                  <a:lnTo>
                    <a:pt x="2" y="483"/>
                  </a:lnTo>
                  <a:lnTo>
                    <a:pt x="3" y="457"/>
                  </a:lnTo>
                  <a:lnTo>
                    <a:pt x="6" y="431"/>
                  </a:lnTo>
                  <a:lnTo>
                    <a:pt x="11" y="407"/>
                  </a:lnTo>
                  <a:lnTo>
                    <a:pt x="17" y="381"/>
                  </a:lnTo>
                  <a:lnTo>
                    <a:pt x="24" y="357"/>
                  </a:lnTo>
                  <a:lnTo>
                    <a:pt x="32" y="334"/>
                  </a:lnTo>
                  <a:lnTo>
                    <a:pt x="41" y="311"/>
                  </a:lnTo>
                  <a:lnTo>
                    <a:pt x="51" y="288"/>
                  </a:lnTo>
                  <a:lnTo>
                    <a:pt x="62" y="266"/>
                  </a:lnTo>
                  <a:lnTo>
                    <a:pt x="74" y="245"/>
                  </a:lnTo>
                  <a:lnTo>
                    <a:pt x="87" y="225"/>
                  </a:lnTo>
                  <a:lnTo>
                    <a:pt x="102" y="204"/>
                  </a:lnTo>
                  <a:lnTo>
                    <a:pt x="117" y="185"/>
                  </a:lnTo>
                  <a:lnTo>
                    <a:pt x="133" y="167"/>
                  </a:lnTo>
                  <a:lnTo>
                    <a:pt x="149" y="149"/>
                  </a:lnTo>
                  <a:lnTo>
                    <a:pt x="167" y="132"/>
                  </a:lnTo>
                  <a:lnTo>
                    <a:pt x="186" y="116"/>
                  </a:lnTo>
                  <a:lnTo>
                    <a:pt x="204" y="101"/>
                  </a:lnTo>
                  <a:lnTo>
                    <a:pt x="225" y="86"/>
                  </a:lnTo>
                  <a:lnTo>
                    <a:pt x="246" y="74"/>
                  </a:lnTo>
                  <a:lnTo>
                    <a:pt x="267" y="61"/>
                  </a:lnTo>
                  <a:lnTo>
                    <a:pt x="288" y="51"/>
                  </a:lnTo>
                  <a:lnTo>
                    <a:pt x="311" y="40"/>
                  </a:lnTo>
                  <a:lnTo>
                    <a:pt x="334" y="31"/>
                  </a:lnTo>
                  <a:lnTo>
                    <a:pt x="357" y="23"/>
                  </a:lnTo>
                  <a:lnTo>
                    <a:pt x="382" y="16"/>
                  </a:lnTo>
                  <a:lnTo>
                    <a:pt x="407" y="10"/>
                  </a:lnTo>
                  <a:lnTo>
                    <a:pt x="431" y="6"/>
                  </a:lnTo>
                  <a:lnTo>
                    <a:pt x="457" y="2"/>
                  </a:lnTo>
                  <a:lnTo>
                    <a:pt x="483" y="1"/>
                  </a:lnTo>
                  <a:lnTo>
                    <a:pt x="510" y="0"/>
                  </a:lnTo>
                  <a:lnTo>
                    <a:pt x="510" y="0"/>
                  </a:lnTo>
                  <a:lnTo>
                    <a:pt x="535" y="1"/>
                  </a:lnTo>
                  <a:lnTo>
                    <a:pt x="561" y="2"/>
                  </a:lnTo>
                  <a:lnTo>
                    <a:pt x="587" y="6"/>
                  </a:lnTo>
                  <a:lnTo>
                    <a:pt x="612" y="10"/>
                  </a:lnTo>
                  <a:lnTo>
                    <a:pt x="636" y="16"/>
                  </a:lnTo>
                  <a:lnTo>
                    <a:pt x="660" y="23"/>
                  </a:lnTo>
                  <a:lnTo>
                    <a:pt x="683" y="31"/>
                  </a:lnTo>
                  <a:lnTo>
                    <a:pt x="708" y="40"/>
                  </a:lnTo>
                  <a:lnTo>
                    <a:pt x="729" y="51"/>
                  </a:lnTo>
                  <a:lnTo>
                    <a:pt x="751" y="61"/>
                  </a:lnTo>
                  <a:lnTo>
                    <a:pt x="773" y="74"/>
                  </a:lnTo>
                  <a:lnTo>
                    <a:pt x="794" y="86"/>
                  </a:lnTo>
                  <a:lnTo>
                    <a:pt x="814" y="101"/>
                  </a:lnTo>
                  <a:lnTo>
                    <a:pt x="833" y="116"/>
                  </a:lnTo>
                  <a:lnTo>
                    <a:pt x="852" y="132"/>
                  </a:lnTo>
                  <a:lnTo>
                    <a:pt x="869" y="149"/>
                  </a:lnTo>
                  <a:lnTo>
                    <a:pt x="886" y="167"/>
                  </a:lnTo>
                  <a:lnTo>
                    <a:pt x="901" y="185"/>
                  </a:lnTo>
                  <a:lnTo>
                    <a:pt x="917" y="204"/>
                  </a:lnTo>
                  <a:lnTo>
                    <a:pt x="931" y="225"/>
                  </a:lnTo>
                  <a:lnTo>
                    <a:pt x="944" y="245"/>
                  </a:lnTo>
                  <a:lnTo>
                    <a:pt x="956" y="266"/>
                  </a:lnTo>
                  <a:lnTo>
                    <a:pt x="968" y="288"/>
                  </a:lnTo>
                  <a:lnTo>
                    <a:pt x="978" y="311"/>
                  </a:lnTo>
                  <a:lnTo>
                    <a:pt x="986" y="334"/>
                  </a:lnTo>
                  <a:lnTo>
                    <a:pt x="994" y="357"/>
                  </a:lnTo>
                  <a:lnTo>
                    <a:pt x="1001" y="381"/>
                  </a:lnTo>
                  <a:lnTo>
                    <a:pt x="1007" y="407"/>
                  </a:lnTo>
                  <a:lnTo>
                    <a:pt x="1012" y="431"/>
                  </a:lnTo>
                  <a:lnTo>
                    <a:pt x="1015" y="457"/>
                  </a:lnTo>
                  <a:lnTo>
                    <a:pt x="1017" y="483"/>
                  </a:lnTo>
                  <a:lnTo>
                    <a:pt x="1017" y="509"/>
                  </a:lnTo>
                  <a:lnTo>
                    <a:pt x="1017" y="509"/>
                  </a:lnTo>
                  <a:close/>
                </a:path>
              </a:pathLst>
            </a:custGeom>
            <a:solidFill>
              <a:srgbClr val="646D7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3" name="Freeform 212">
              <a:extLst>
                <a:ext uri="{FF2B5EF4-FFF2-40B4-BE49-F238E27FC236}">
                  <a16:creationId xmlns:a16="http://schemas.microsoft.com/office/drawing/2014/main" xmlns="" id="{1E68706D-B270-496B-A63C-54C6E1C7ED78}"/>
                </a:ext>
              </a:extLst>
            </p:cNvPr>
            <p:cNvSpPr>
              <a:spLocks noEditPoints="1"/>
            </p:cNvSpPr>
            <p:nvPr userDrawn="1"/>
          </p:nvSpPr>
          <p:spPr bwMode="auto">
            <a:xfrm>
              <a:off x="6191271" y="3189326"/>
              <a:ext cx="360364" cy="363542"/>
            </a:xfrm>
            <a:custGeom>
              <a:avLst/>
              <a:gdLst>
                <a:gd name="T0" fmla="*/ 455 w 455"/>
                <a:gd name="T1" fmla="*/ 456 h 456"/>
                <a:gd name="T2" fmla="*/ 0 w 455"/>
                <a:gd name="T3" fmla="*/ 456 h 456"/>
                <a:gd name="T4" fmla="*/ 0 w 455"/>
                <a:gd name="T5" fmla="*/ 0 h 456"/>
                <a:gd name="T6" fmla="*/ 455 w 455"/>
                <a:gd name="T7" fmla="*/ 0 h 456"/>
                <a:gd name="T8" fmla="*/ 455 w 455"/>
                <a:gd name="T9" fmla="*/ 456 h 456"/>
                <a:gd name="T10" fmla="*/ 44 w 455"/>
                <a:gd name="T11" fmla="*/ 411 h 456"/>
                <a:gd name="T12" fmla="*/ 410 w 455"/>
                <a:gd name="T13" fmla="*/ 411 h 456"/>
                <a:gd name="T14" fmla="*/ 410 w 455"/>
                <a:gd name="T15" fmla="*/ 45 h 456"/>
                <a:gd name="T16" fmla="*/ 44 w 455"/>
                <a:gd name="T17" fmla="*/ 45 h 456"/>
                <a:gd name="T18" fmla="*/ 44 w 455"/>
                <a:gd name="T19" fmla="*/ 411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5" h="456">
                  <a:moveTo>
                    <a:pt x="455" y="456"/>
                  </a:moveTo>
                  <a:lnTo>
                    <a:pt x="0" y="456"/>
                  </a:lnTo>
                  <a:lnTo>
                    <a:pt x="0" y="0"/>
                  </a:lnTo>
                  <a:lnTo>
                    <a:pt x="455" y="0"/>
                  </a:lnTo>
                  <a:lnTo>
                    <a:pt x="455" y="456"/>
                  </a:lnTo>
                  <a:close/>
                  <a:moveTo>
                    <a:pt x="44" y="411"/>
                  </a:moveTo>
                  <a:lnTo>
                    <a:pt x="410" y="411"/>
                  </a:lnTo>
                  <a:lnTo>
                    <a:pt x="410" y="45"/>
                  </a:lnTo>
                  <a:lnTo>
                    <a:pt x="44" y="45"/>
                  </a:lnTo>
                  <a:lnTo>
                    <a:pt x="44" y="411"/>
                  </a:lnTo>
                  <a:close/>
                </a:path>
              </a:pathLst>
            </a:custGeom>
            <a:noFill/>
            <a:ln w="7938">
              <a:solidFill>
                <a:srgbClr val="FFFFFF"/>
              </a:solidFill>
              <a:prstDash val="solid"/>
              <a:rou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4" name="Freeform 213">
              <a:extLst>
                <a:ext uri="{FF2B5EF4-FFF2-40B4-BE49-F238E27FC236}">
                  <a16:creationId xmlns:a16="http://schemas.microsoft.com/office/drawing/2014/main" xmlns="" id="{D9406B8B-DFBB-4FA0-87E9-F51404D81BAB}"/>
                </a:ext>
              </a:extLst>
            </p:cNvPr>
            <p:cNvSpPr/>
            <p:nvPr userDrawn="1"/>
          </p:nvSpPr>
          <p:spPr bwMode="auto">
            <a:xfrm>
              <a:off x="6226196" y="3103600"/>
              <a:ext cx="17463" cy="74613"/>
            </a:xfrm>
            <a:custGeom>
              <a:avLst/>
              <a:gdLst>
                <a:gd name="T0" fmla="*/ 22 w 22"/>
                <a:gd name="T1" fmla="*/ 58 h 93"/>
                <a:gd name="T2" fmla="*/ 22 w 22"/>
                <a:gd name="T3" fmla="*/ 93 h 93"/>
                <a:gd name="T4" fmla="*/ 0 w 22"/>
                <a:gd name="T5" fmla="*/ 93 h 93"/>
                <a:gd name="T6" fmla="*/ 0 w 22"/>
                <a:gd name="T7" fmla="*/ 58 h 93"/>
                <a:gd name="T8" fmla="*/ 0 w 22"/>
                <a:gd name="T9" fmla="*/ 58 h 93"/>
                <a:gd name="T10" fmla="*/ 0 w 22"/>
                <a:gd name="T11" fmla="*/ 55 h 93"/>
                <a:gd name="T12" fmla="*/ 3 w 22"/>
                <a:gd name="T13" fmla="*/ 51 h 93"/>
                <a:gd name="T14" fmla="*/ 5 w 22"/>
                <a:gd name="T15" fmla="*/ 49 h 93"/>
                <a:gd name="T16" fmla="*/ 8 w 22"/>
                <a:gd name="T17" fmla="*/ 47 h 93"/>
                <a:gd name="T18" fmla="*/ 8 w 22"/>
                <a:gd name="T19" fmla="*/ 3 h 93"/>
                <a:gd name="T20" fmla="*/ 8 w 22"/>
                <a:gd name="T21" fmla="*/ 3 h 93"/>
                <a:gd name="T22" fmla="*/ 8 w 22"/>
                <a:gd name="T23" fmla="*/ 1 h 93"/>
                <a:gd name="T24" fmla="*/ 12 w 22"/>
                <a:gd name="T25" fmla="*/ 0 h 93"/>
                <a:gd name="T26" fmla="*/ 12 w 22"/>
                <a:gd name="T27" fmla="*/ 0 h 93"/>
                <a:gd name="T28" fmla="*/ 14 w 22"/>
                <a:gd name="T29" fmla="*/ 1 h 93"/>
                <a:gd name="T30" fmla="*/ 15 w 22"/>
                <a:gd name="T31" fmla="*/ 3 h 93"/>
                <a:gd name="T32" fmla="*/ 15 w 22"/>
                <a:gd name="T33" fmla="*/ 47 h 93"/>
                <a:gd name="T34" fmla="*/ 15 w 22"/>
                <a:gd name="T35" fmla="*/ 47 h 93"/>
                <a:gd name="T36" fmla="*/ 19 w 22"/>
                <a:gd name="T37" fmla="*/ 49 h 93"/>
                <a:gd name="T38" fmla="*/ 21 w 22"/>
                <a:gd name="T39" fmla="*/ 51 h 93"/>
                <a:gd name="T40" fmla="*/ 22 w 22"/>
                <a:gd name="T41" fmla="*/ 55 h 93"/>
                <a:gd name="T42" fmla="*/ 22 w 22"/>
                <a:gd name="T43" fmla="*/ 58 h 93"/>
                <a:gd name="T44" fmla="*/ 22 w 22"/>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93">
                  <a:moveTo>
                    <a:pt x="22" y="58"/>
                  </a:moveTo>
                  <a:lnTo>
                    <a:pt x="22" y="93"/>
                  </a:lnTo>
                  <a:lnTo>
                    <a:pt x="0" y="93"/>
                  </a:lnTo>
                  <a:lnTo>
                    <a:pt x="0" y="58"/>
                  </a:lnTo>
                  <a:lnTo>
                    <a:pt x="0" y="58"/>
                  </a:lnTo>
                  <a:lnTo>
                    <a:pt x="0" y="55"/>
                  </a:lnTo>
                  <a:lnTo>
                    <a:pt x="3" y="51"/>
                  </a:lnTo>
                  <a:lnTo>
                    <a:pt x="5" y="49"/>
                  </a:lnTo>
                  <a:lnTo>
                    <a:pt x="8" y="47"/>
                  </a:lnTo>
                  <a:lnTo>
                    <a:pt x="8" y="3"/>
                  </a:lnTo>
                  <a:lnTo>
                    <a:pt x="8" y="3"/>
                  </a:lnTo>
                  <a:lnTo>
                    <a:pt x="8" y="1"/>
                  </a:lnTo>
                  <a:lnTo>
                    <a:pt x="12" y="0"/>
                  </a:lnTo>
                  <a:lnTo>
                    <a:pt x="12" y="0"/>
                  </a:lnTo>
                  <a:lnTo>
                    <a:pt x="14" y="1"/>
                  </a:lnTo>
                  <a:lnTo>
                    <a:pt x="15" y="3"/>
                  </a:lnTo>
                  <a:lnTo>
                    <a:pt x="15" y="47"/>
                  </a:lnTo>
                  <a:lnTo>
                    <a:pt x="15" y="47"/>
                  </a:lnTo>
                  <a:lnTo>
                    <a:pt x="19" y="49"/>
                  </a:lnTo>
                  <a:lnTo>
                    <a:pt x="21" y="51"/>
                  </a:lnTo>
                  <a:lnTo>
                    <a:pt x="22" y="55"/>
                  </a:lnTo>
                  <a:lnTo>
                    <a:pt x="22" y="58"/>
                  </a:lnTo>
                  <a:lnTo>
                    <a:pt x="22" y="5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5" name="Freeform 214">
              <a:extLst>
                <a:ext uri="{FF2B5EF4-FFF2-40B4-BE49-F238E27FC236}">
                  <a16:creationId xmlns:a16="http://schemas.microsoft.com/office/drawing/2014/main" xmlns="" id="{48DFE147-BE91-4C5A-8AEF-8ACB673F41A8}"/>
                </a:ext>
              </a:extLst>
            </p:cNvPr>
            <p:cNvSpPr/>
            <p:nvPr userDrawn="1"/>
          </p:nvSpPr>
          <p:spPr bwMode="auto">
            <a:xfrm>
              <a:off x="6256359"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6" name="Freeform 215">
              <a:extLst>
                <a:ext uri="{FF2B5EF4-FFF2-40B4-BE49-F238E27FC236}">
                  <a16:creationId xmlns:a16="http://schemas.microsoft.com/office/drawing/2014/main" xmlns="" id="{79FC0CEF-8A50-47B4-9C5F-819E6F58F09A}"/>
                </a:ext>
              </a:extLst>
            </p:cNvPr>
            <p:cNvSpPr/>
            <p:nvPr userDrawn="1"/>
          </p:nvSpPr>
          <p:spPr bwMode="auto">
            <a:xfrm>
              <a:off x="6286521"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7" name="Freeform 216">
              <a:extLst>
                <a:ext uri="{FF2B5EF4-FFF2-40B4-BE49-F238E27FC236}">
                  <a16:creationId xmlns:a16="http://schemas.microsoft.com/office/drawing/2014/main" xmlns="" id="{DF03ED6A-7101-40A0-B321-93FE6467463A}"/>
                </a:ext>
              </a:extLst>
            </p:cNvPr>
            <p:cNvSpPr/>
            <p:nvPr userDrawn="1"/>
          </p:nvSpPr>
          <p:spPr bwMode="auto">
            <a:xfrm>
              <a:off x="6316684"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8" name="Freeform 217">
              <a:extLst>
                <a:ext uri="{FF2B5EF4-FFF2-40B4-BE49-F238E27FC236}">
                  <a16:creationId xmlns:a16="http://schemas.microsoft.com/office/drawing/2014/main" xmlns="" id="{5718941F-6E12-43D9-A6D7-8DEC6C6D5514}"/>
                </a:ext>
              </a:extLst>
            </p:cNvPr>
            <p:cNvSpPr/>
            <p:nvPr userDrawn="1"/>
          </p:nvSpPr>
          <p:spPr bwMode="auto">
            <a:xfrm>
              <a:off x="6346847"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9" name="Freeform 218">
              <a:extLst>
                <a:ext uri="{FF2B5EF4-FFF2-40B4-BE49-F238E27FC236}">
                  <a16:creationId xmlns:a16="http://schemas.microsoft.com/office/drawing/2014/main" xmlns="" id="{D84D0B2C-CB7D-43CE-BCD8-E3643F7543EC}"/>
                </a:ext>
              </a:extLst>
            </p:cNvPr>
            <p:cNvSpPr/>
            <p:nvPr userDrawn="1"/>
          </p:nvSpPr>
          <p:spPr bwMode="auto">
            <a:xfrm>
              <a:off x="6377009"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0" name="Freeform 219">
              <a:extLst>
                <a:ext uri="{FF2B5EF4-FFF2-40B4-BE49-F238E27FC236}">
                  <a16:creationId xmlns:a16="http://schemas.microsoft.com/office/drawing/2014/main" xmlns="" id="{3E4BB7C4-14F4-43AE-8150-B2541C6F949A}"/>
                </a:ext>
              </a:extLst>
            </p:cNvPr>
            <p:cNvSpPr/>
            <p:nvPr userDrawn="1"/>
          </p:nvSpPr>
          <p:spPr bwMode="auto">
            <a:xfrm>
              <a:off x="6408759"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1 w 21"/>
                <a:gd name="T13" fmla="*/ 51 h 93"/>
                <a:gd name="T14" fmla="*/ 3 w 21"/>
                <a:gd name="T15" fmla="*/ 49 h 93"/>
                <a:gd name="T16" fmla="*/ 6 w 21"/>
                <a:gd name="T17" fmla="*/ 47 h 93"/>
                <a:gd name="T18" fmla="*/ 6 w 21"/>
                <a:gd name="T19" fmla="*/ 3 h 93"/>
                <a:gd name="T20" fmla="*/ 6 w 21"/>
                <a:gd name="T21" fmla="*/ 3 h 93"/>
                <a:gd name="T22" fmla="*/ 8 w 21"/>
                <a:gd name="T23" fmla="*/ 1 h 93"/>
                <a:gd name="T24" fmla="*/ 10 w 21"/>
                <a:gd name="T25" fmla="*/ 0 h 93"/>
                <a:gd name="T26" fmla="*/ 10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1" y="51"/>
                  </a:lnTo>
                  <a:lnTo>
                    <a:pt x="3"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1" name="Freeform 220">
              <a:extLst>
                <a:ext uri="{FF2B5EF4-FFF2-40B4-BE49-F238E27FC236}">
                  <a16:creationId xmlns:a16="http://schemas.microsoft.com/office/drawing/2014/main" xmlns="" id="{D79FDA04-E3BE-4350-965E-8EC7E3FEC164}"/>
                </a:ext>
              </a:extLst>
            </p:cNvPr>
            <p:cNvSpPr/>
            <p:nvPr userDrawn="1"/>
          </p:nvSpPr>
          <p:spPr bwMode="auto">
            <a:xfrm>
              <a:off x="6438922"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1 w 21"/>
                <a:gd name="T13" fmla="*/ 51 h 93"/>
                <a:gd name="T14" fmla="*/ 3 w 21"/>
                <a:gd name="T15" fmla="*/ 49 h 93"/>
                <a:gd name="T16" fmla="*/ 6 w 21"/>
                <a:gd name="T17" fmla="*/ 47 h 93"/>
                <a:gd name="T18" fmla="*/ 6 w 21"/>
                <a:gd name="T19" fmla="*/ 3 h 93"/>
                <a:gd name="T20" fmla="*/ 6 w 21"/>
                <a:gd name="T21" fmla="*/ 3 h 93"/>
                <a:gd name="T22" fmla="*/ 8 w 21"/>
                <a:gd name="T23" fmla="*/ 1 h 93"/>
                <a:gd name="T24" fmla="*/ 10 w 21"/>
                <a:gd name="T25" fmla="*/ 0 h 93"/>
                <a:gd name="T26" fmla="*/ 10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1" y="51"/>
                  </a:lnTo>
                  <a:lnTo>
                    <a:pt x="3"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2" name="Freeform 221">
              <a:extLst>
                <a:ext uri="{FF2B5EF4-FFF2-40B4-BE49-F238E27FC236}">
                  <a16:creationId xmlns:a16="http://schemas.microsoft.com/office/drawing/2014/main" xmlns="" id="{686A4D42-953B-43FB-9DEE-65BD7E5C5B84}"/>
                </a:ext>
              </a:extLst>
            </p:cNvPr>
            <p:cNvSpPr/>
            <p:nvPr userDrawn="1"/>
          </p:nvSpPr>
          <p:spPr bwMode="auto">
            <a:xfrm>
              <a:off x="6499247"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2 w 21"/>
                <a:gd name="T13" fmla="*/ 51 h 93"/>
                <a:gd name="T14" fmla="*/ 4 w 21"/>
                <a:gd name="T15" fmla="*/ 49 h 93"/>
                <a:gd name="T16" fmla="*/ 6 w 21"/>
                <a:gd name="T17" fmla="*/ 47 h 93"/>
                <a:gd name="T18" fmla="*/ 6 w 21"/>
                <a:gd name="T19" fmla="*/ 3 h 93"/>
                <a:gd name="T20" fmla="*/ 6 w 21"/>
                <a:gd name="T21" fmla="*/ 3 h 93"/>
                <a:gd name="T22" fmla="*/ 8 w 21"/>
                <a:gd name="T23" fmla="*/ 1 h 93"/>
                <a:gd name="T24" fmla="*/ 11 w 21"/>
                <a:gd name="T25" fmla="*/ 0 h 93"/>
                <a:gd name="T26" fmla="*/ 11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2" y="51"/>
                  </a:lnTo>
                  <a:lnTo>
                    <a:pt x="4" y="49"/>
                  </a:lnTo>
                  <a:lnTo>
                    <a:pt x="6" y="47"/>
                  </a:lnTo>
                  <a:lnTo>
                    <a:pt x="6" y="3"/>
                  </a:lnTo>
                  <a:lnTo>
                    <a:pt x="6" y="3"/>
                  </a:lnTo>
                  <a:lnTo>
                    <a:pt x="8" y="1"/>
                  </a:lnTo>
                  <a:lnTo>
                    <a:pt x="11" y="0"/>
                  </a:lnTo>
                  <a:lnTo>
                    <a:pt x="11"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3" name="Freeform 222">
              <a:extLst>
                <a:ext uri="{FF2B5EF4-FFF2-40B4-BE49-F238E27FC236}">
                  <a16:creationId xmlns:a16="http://schemas.microsoft.com/office/drawing/2014/main" xmlns="" id="{35198ED2-468F-4014-B746-627C17301D58}"/>
                </a:ext>
              </a:extLst>
            </p:cNvPr>
            <p:cNvSpPr/>
            <p:nvPr userDrawn="1"/>
          </p:nvSpPr>
          <p:spPr bwMode="auto">
            <a:xfrm>
              <a:off x="6469085"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2 w 21"/>
                <a:gd name="T13" fmla="*/ 51 h 93"/>
                <a:gd name="T14" fmla="*/ 4 w 21"/>
                <a:gd name="T15" fmla="*/ 49 h 93"/>
                <a:gd name="T16" fmla="*/ 6 w 21"/>
                <a:gd name="T17" fmla="*/ 47 h 93"/>
                <a:gd name="T18" fmla="*/ 6 w 21"/>
                <a:gd name="T19" fmla="*/ 3 h 93"/>
                <a:gd name="T20" fmla="*/ 6 w 21"/>
                <a:gd name="T21" fmla="*/ 3 h 93"/>
                <a:gd name="T22" fmla="*/ 8 w 21"/>
                <a:gd name="T23" fmla="*/ 1 h 93"/>
                <a:gd name="T24" fmla="*/ 10 w 21"/>
                <a:gd name="T25" fmla="*/ 0 h 93"/>
                <a:gd name="T26" fmla="*/ 10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2" y="51"/>
                  </a:lnTo>
                  <a:lnTo>
                    <a:pt x="4"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4" name="Freeform 223">
              <a:extLst>
                <a:ext uri="{FF2B5EF4-FFF2-40B4-BE49-F238E27FC236}">
                  <a16:creationId xmlns:a16="http://schemas.microsoft.com/office/drawing/2014/main" xmlns="" id="{4509E093-A0C5-45E8-BA97-2141FCF700CF}"/>
                </a:ext>
              </a:extLst>
            </p:cNvPr>
            <p:cNvSpPr/>
            <p:nvPr userDrawn="1"/>
          </p:nvSpPr>
          <p:spPr bwMode="auto">
            <a:xfrm>
              <a:off x="6499247"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1 w 21"/>
                <a:gd name="T25" fmla="*/ 93 h 93"/>
                <a:gd name="T26" fmla="*/ 11 w 21"/>
                <a:gd name="T27" fmla="*/ 93 h 93"/>
                <a:gd name="T28" fmla="*/ 8 w 21"/>
                <a:gd name="T29" fmla="*/ 92 h 93"/>
                <a:gd name="T30" fmla="*/ 6 w 21"/>
                <a:gd name="T31" fmla="*/ 90 h 93"/>
                <a:gd name="T32" fmla="*/ 6 w 21"/>
                <a:gd name="T33" fmla="*/ 45 h 93"/>
                <a:gd name="T34" fmla="*/ 6 w 21"/>
                <a:gd name="T35" fmla="*/ 45 h 93"/>
                <a:gd name="T36" fmla="*/ 4 w 21"/>
                <a:gd name="T37" fmla="*/ 44 h 93"/>
                <a:gd name="T38" fmla="*/ 2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1" y="93"/>
                  </a:lnTo>
                  <a:lnTo>
                    <a:pt x="11" y="93"/>
                  </a:lnTo>
                  <a:lnTo>
                    <a:pt x="8" y="92"/>
                  </a:lnTo>
                  <a:lnTo>
                    <a:pt x="6" y="90"/>
                  </a:lnTo>
                  <a:lnTo>
                    <a:pt x="6" y="45"/>
                  </a:lnTo>
                  <a:lnTo>
                    <a:pt x="6" y="45"/>
                  </a:lnTo>
                  <a:lnTo>
                    <a:pt x="4" y="44"/>
                  </a:lnTo>
                  <a:lnTo>
                    <a:pt x="2"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5" name="Freeform 224">
              <a:extLst>
                <a:ext uri="{FF2B5EF4-FFF2-40B4-BE49-F238E27FC236}">
                  <a16:creationId xmlns:a16="http://schemas.microsoft.com/office/drawing/2014/main" xmlns="" id="{AFF8CB61-601A-4767-99CE-D9ACBEB6D6AE}"/>
                </a:ext>
              </a:extLst>
            </p:cNvPr>
            <p:cNvSpPr/>
            <p:nvPr userDrawn="1"/>
          </p:nvSpPr>
          <p:spPr bwMode="auto">
            <a:xfrm>
              <a:off x="6469085"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0 w 21"/>
                <a:gd name="T25" fmla="*/ 93 h 93"/>
                <a:gd name="T26" fmla="*/ 10 w 21"/>
                <a:gd name="T27" fmla="*/ 93 h 93"/>
                <a:gd name="T28" fmla="*/ 8 w 21"/>
                <a:gd name="T29" fmla="*/ 92 h 93"/>
                <a:gd name="T30" fmla="*/ 6 w 21"/>
                <a:gd name="T31" fmla="*/ 90 h 93"/>
                <a:gd name="T32" fmla="*/ 6 w 21"/>
                <a:gd name="T33" fmla="*/ 45 h 93"/>
                <a:gd name="T34" fmla="*/ 6 w 21"/>
                <a:gd name="T35" fmla="*/ 45 h 93"/>
                <a:gd name="T36" fmla="*/ 4 w 21"/>
                <a:gd name="T37" fmla="*/ 44 h 93"/>
                <a:gd name="T38" fmla="*/ 2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4" y="44"/>
                  </a:lnTo>
                  <a:lnTo>
                    <a:pt x="2"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6" name="Freeform 225">
              <a:extLst>
                <a:ext uri="{FF2B5EF4-FFF2-40B4-BE49-F238E27FC236}">
                  <a16:creationId xmlns:a16="http://schemas.microsoft.com/office/drawing/2014/main" xmlns="" id="{F7E2AB8B-4384-4318-AE3B-2BD13788D34D}"/>
                </a:ext>
              </a:extLst>
            </p:cNvPr>
            <p:cNvSpPr/>
            <p:nvPr userDrawn="1"/>
          </p:nvSpPr>
          <p:spPr bwMode="auto">
            <a:xfrm>
              <a:off x="6438922"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0 w 21"/>
                <a:gd name="T25" fmla="*/ 93 h 93"/>
                <a:gd name="T26" fmla="*/ 10 w 21"/>
                <a:gd name="T27" fmla="*/ 93 h 93"/>
                <a:gd name="T28" fmla="*/ 8 w 21"/>
                <a:gd name="T29" fmla="*/ 92 h 93"/>
                <a:gd name="T30" fmla="*/ 6 w 21"/>
                <a:gd name="T31" fmla="*/ 90 h 93"/>
                <a:gd name="T32" fmla="*/ 6 w 21"/>
                <a:gd name="T33" fmla="*/ 45 h 93"/>
                <a:gd name="T34" fmla="*/ 6 w 21"/>
                <a:gd name="T35" fmla="*/ 45 h 93"/>
                <a:gd name="T36" fmla="*/ 3 w 21"/>
                <a:gd name="T37" fmla="*/ 44 h 93"/>
                <a:gd name="T38" fmla="*/ 1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3" y="44"/>
                  </a:lnTo>
                  <a:lnTo>
                    <a:pt x="1"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7" name="Freeform 226">
              <a:extLst>
                <a:ext uri="{FF2B5EF4-FFF2-40B4-BE49-F238E27FC236}">
                  <a16:creationId xmlns:a16="http://schemas.microsoft.com/office/drawing/2014/main" xmlns="" id="{871B9DA1-8B72-411E-A856-3449E2CD8F90}"/>
                </a:ext>
              </a:extLst>
            </p:cNvPr>
            <p:cNvSpPr/>
            <p:nvPr userDrawn="1"/>
          </p:nvSpPr>
          <p:spPr bwMode="auto">
            <a:xfrm>
              <a:off x="6408759"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0 w 21"/>
                <a:gd name="T25" fmla="*/ 93 h 93"/>
                <a:gd name="T26" fmla="*/ 10 w 21"/>
                <a:gd name="T27" fmla="*/ 93 h 93"/>
                <a:gd name="T28" fmla="*/ 8 w 21"/>
                <a:gd name="T29" fmla="*/ 92 h 93"/>
                <a:gd name="T30" fmla="*/ 6 w 21"/>
                <a:gd name="T31" fmla="*/ 90 h 93"/>
                <a:gd name="T32" fmla="*/ 6 w 21"/>
                <a:gd name="T33" fmla="*/ 45 h 93"/>
                <a:gd name="T34" fmla="*/ 6 w 21"/>
                <a:gd name="T35" fmla="*/ 45 h 93"/>
                <a:gd name="T36" fmla="*/ 3 w 21"/>
                <a:gd name="T37" fmla="*/ 44 h 93"/>
                <a:gd name="T38" fmla="*/ 1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3" y="44"/>
                  </a:lnTo>
                  <a:lnTo>
                    <a:pt x="1"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8" name="Freeform 227">
              <a:extLst>
                <a:ext uri="{FF2B5EF4-FFF2-40B4-BE49-F238E27FC236}">
                  <a16:creationId xmlns:a16="http://schemas.microsoft.com/office/drawing/2014/main" xmlns="" id="{D52F04E9-868A-46E4-89C0-8F9B5A271646}"/>
                </a:ext>
              </a:extLst>
            </p:cNvPr>
            <p:cNvSpPr/>
            <p:nvPr userDrawn="1"/>
          </p:nvSpPr>
          <p:spPr bwMode="auto">
            <a:xfrm>
              <a:off x="6377009"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9" name="Freeform 228">
              <a:extLst>
                <a:ext uri="{FF2B5EF4-FFF2-40B4-BE49-F238E27FC236}">
                  <a16:creationId xmlns:a16="http://schemas.microsoft.com/office/drawing/2014/main" xmlns="" id="{EB0D5DDF-8E43-4D28-BD67-D55562438407}"/>
                </a:ext>
              </a:extLst>
            </p:cNvPr>
            <p:cNvSpPr/>
            <p:nvPr userDrawn="1"/>
          </p:nvSpPr>
          <p:spPr bwMode="auto">
            <a:xfrm>
              <a:off x="6346847"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0" name="Freeform 229">
              <a:extLst>
                <a:ext uri="{FF2B5EF4-FFF2-40B4-BE49-F238E27FC236}">
                  <a16:creationId xmlns:a16="http://schemas.microsoft.com/office/drawing/2014/main" xmlns="" id="{D95D7660-916D-4F00-A43A-382863445183}"/>
                </a:ext>
              </a:extLst>
            </p:cNvPr>
            <p:cNvSpPr/>
            <p:nvPr userDrawn="1"/>
          </p:nvSpPr>
          <p:spPr bwMode="auto">
            <a:xfrm>
              <a:off x="6316684"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1" name="Freeform 230">
              <a:extLst>
                <a:ext uri="{FF2B5EF4-FFF2-40B4-BE49-F238E27FC236}">
                  <a16:creationId xmlns:a16="http://schemas.microsoft.com/office/drawing/2014/main" xmlns="" id="{94409655-4FAC-4F45-B589-B9A3B44435EF}"/>
                </a:ext>
              </a:extLst>
            </p:cNvPr>
            <p:cNvSpPr/>
            <p:nvPr userDrawn="1"/>
          </p:nvSpPr>
          <p:spPr bwMode="auto">
            <a:xfrm>
              <a:off x="6286521"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2" name="Freeform 231">
              <a:extLst>
                <a:ext uri="{FF2B5EF4-FFF2-40B4-BE49-F238E27FC236}">
                  <a16:creationId xmlns:a16="http://schemas.microsoft.com/office/drawing/2014/main" xmlns="" id="{37906DFF-92B9-44EF-A054-A12790760A16}"/>
                </a:ext>
              </a:extLst>
            </p:cNvPr>
            <p:cNvSpPr/>
            <p:nvPr userDrawn="1"/>
          </p:nvSpPr>
          <p:spPr bwMode="auto">
            <a:xfrm>
              <a:off x="6226196" y="3563980"/>
              <a:ext cx="17463" cy="74613"/>
            </a:xfrm>
            <a:custGeom>
              <a:avLst/>
              <a:gdLst>
                <a:gd name="T0" fmla="*/ 0 w 22"/>
                <a:gd name="T1" fmla="*/ 35 h 93"/>
                <a:gd name="T2" fmla="*/ 0 w 22"/>
                <a:gd name="T3" fmla="*/ 0 h 93"/>
                <a:gd name="T4" fmla="*/ 22 w 22"/>
                <a:gd name="T5" fmla="*/ 0 h 93"/>
                <a:gd name="T6" fmla="*/ 22 w 22"/>
                <a:gd name="T7" fmla="*/ 35 h 93"/>
                <a:gd name="T8" fmla="*/ 22 w 22"/>
                <a:gd name="T9" fmla="*/ 35 h 93"/>
                <a:gd name="T10" fmla="*/ 22 w 22"/>
                <a:gd name="T11" fmla="*/ 38 h 93"/>
                <a:gd name="T12" fmla="*/ 21 w 22"/>
                <a:gd name="T13" fmla="*/ 42 h 93"/>
                <a:gd name="T14" fmla="*/ 19 w 22"/>
                <a:gd name="T15" fmla="*/ 44 h 93"/>
                <a:gd name="T16" fmla="*/ 15 w 22"/>
                <a:gd name="T17" fmla="*/ 45 h 93"/>
                <a:gd name="T18" fmla="*/ 15 w 22"/>
                <a:gd name="T19" fmla="*/ 90 h 93"/>
                <a:gd name="T20" fmla="*/ 15 w 22"/>
                <a:gd name="T21" fmla="*/ 90 h 93"/>
                <a:gd name="T22" fmla="*/ 14 w 22"/>
                <a:gd name="T23" fmla="*/ 92 h 93"/>
                <a:gd name="T24" fmla="*/ 12 w 22"/>
                <a:gd name="T25" fmla="*/ 93 h 93"/>
                <a:gd name="T26" fmla="*/ 12 w 22"/>
                <a:gd name="T27" fmla="*/ 93 h 93"/>
                <a:gd name="T28" fmla="*/ 8 w 22"/>
                <a:gd name="T29" fmla="*/ 92 h 93"/>
                <a:gd name="T30" fmla="*/ 8 w 22"/>
                <a:gd name="T31" fmla="*/ 90 h 93"/>
                <a:gd name="T32" fmla="*/ 8 w 22"/>
                <a:gd name="T33" fmla="*/ 45 h 93"/>
                <a:gd name="T34" fmla="*/ 8 w 22"/>
                <a:gd name="T35" fmla="*/ 45 h 93"/>
                <a:gd name="T36" fmla="*/ 5 w 22"/>
                <a:gd name="T37" fmla="*/ 44 h 93"/>
                <a:gd name="T38" fmla="*/ 3 w 22"/>
                <a:gd name="T39" fmla="*/ 42 h 93"/>
                <a:gd name="T40" fmla="*/ 2 w 22"/>
                <a:gd name="T41" fmla="*/ 38 h 93"/>
                <a:gd name="T42" fmla="*/ 0 w 22"/>
                <a:gd name="T43" fmla="*/ 35 h 93"/>
                <a:gd name="T44" fmla="*/ 0 w 22"/>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93">
                  <a:moveTo>
                    <a:pt x="0" y="35"/>
                  </a:moveTo>
                  <a:lnTo>
                    <a:pt x="0" y="0"/>
                  </a:lnTo>
                  <a:lnTo>
                    <a:pt x="22" y="0"/>
                  </a:lnTo>
                  <a:lnTo>
                    <a:pt x="22" y="35"/>
                  </a:lnTo>
                  <a:lnTo>
                    <a:pt x="22" y="35"/>
                  </a:lnTo>
                  <a:lnTo>
                    <a:pt x="22" y="38"/>
                  </a:lnTo>
                  <a:lnTo>
                    <a:pt x="21" y="42"/>
                  </a:lnTo>
                  <a:lnTo>
                    <a:pt x="19" y="44"/>
                  </a:lnTo>
                  <a:lnTo>
                    <a:pt x="15" y="45"/>
                  </a:lnTo>
                  <a:lnTo>
                    <a:pt x="15" y="90"/>
                  </a:lnTo>
                  <a:lnTo>
                    <a:pt x="15" y="90"/>
                  </a:lnTo>
                  <a:lnTo>
                    <a:pt x="14" y="92"/>
                  </a:lnTo>
                  <a:lnTo>
                    <a:pt x="12" y="93"/>
                  </a:lnTo>
                  <a:lnTo>
                    <a:pt x="12" y="93"/>
                  </a:lnTo>
                  <a:lnTo>
                    <a:pt x="8"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3" name="Freeform 232">
              <a:extLst>
                <a:ext uri="{FF2B5EF4-FFF2-40B4-BE49-F238E27FC236}">
                  <a16:creationId xmlns:a16="http://schemas.microsoft.com/office/drawing/2014/main" xmlns="" id="{7D5501A2-9A19-4A2D-A352-C7EA3A20CE7A}"/>
                </a:ext>
              </a:extLst>
            </p:cNvPr>
            <p:cNvSpPr/>
            <p:nvPr userDrawn="1"/>
          </p:nvSpPr>
          <p:spPr bwMode="auto">
            <a:xfrm>
              <a:off x="6256359"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4" name="Freeform 233">
              <a:extLst>
                <a:ext uri="{FF2B5EF4-FFF2-40B4-BE49-F238E27FC236}">
                  <a16:creationId xmlns:a16="http://schemas.microsoft.com/office/drawing/2014/main" xmlns="" id="{26E68B0A-19FA-4BB9-AD26-C0163D0080A9}"/>
                </a:ext>
              </a:extLst>
            </p:cNvPr>
            <p:cNvSpPr/>
            <p:nvPr userDrawn="1"/>
          </p:nvSpPr>
          <p:spPr bwMode="auto">
            <a:xfrm>
              <a:off x="6103958" y="3498892"/>
              <a:ext cx="74613" cy="17463"/>
            </a:xfrm>
            <a:custGeom>
              <a:avLst/>
              <a:gdLst>
                <a:gd name="T0" fmla="*/ 59 w 95"/>
                <a:gd name="T1" fmla="*/ 0 h 23"/>
                <a:gd name="T2" fmla="*/ 95 w 95"/>
                <a:gd name="T3" fmla="*/ 0 h 23"/>
                <a:gd name="T4" fmla="*/ 95 w 95"/>
                <a:gd name="T5" fmla="*/ 23 h 23"/>
                <a:gd name="T6" fmla="*/ 59 w 95"/>
                <a:gd name="T7" fmla="*/ 23 h 23"/>
                <a:gd name="T8" fmla="*/ 59 w 95"/>
                <a:gd name="T9" fmla="*/ 23 h 23"/>
                <a:gd name="T10" fmla="*/ 55 w 95"/>
                <a:gd name="T11" fmla="*/ 22 h 23"/>
                <a:gd name="T12" fmla="*/ 53 w 95"/>
                <a:gd name="T13" fmla="*/ 21 h 23"/>
                <a:gd name="T14" fmla="*/ 51 w 95"/>
                <a:gd name="T15" fmla="*/ 19 h 23"/>
                <a:gd name="T16" fmla="*/ 48 w 95"/>
                <a:gd name="T17" fmla="*/ 15 h 23"/>
                <a:gd name="T18" fmla="*/ 5 w 95"/>
                <a:gd name="T19" fmla="*/ 15 h 23"/>
                <a:gd name="T20" fmla="*/ 5 w 95"/>
                <a:gd name="T21" fmla="*/ 15 h 23"/>
                <a:gd name="T22" fmla="*/ 1 w 95"/>
                <a:gd name="T23" fmla="*/ 14 h 23"/>
                <a:gd name="T24" fmla="*/ 0 w 95"/>
                <a:gd name="T25" fmla="*/ 12 h 23"/>
                <a:gd name="T26" fmla="*/ 0 w 95"/>
                <a:gd name="T27" fmla="*/ 12 h 23"/>
                <a:gd name="T28" fmla="*/ 1 w 95"/>
                <a:gd name="T29" fmla="*/ 9 h 23"/>
                <a:gd name="T30" fmla="*/ 5 w 95"/>
                <a:gd name="T31" fmla="*/ 8 h 23"/>
                <a:gd name="T32" fmla="*/ 48 w 95"/>
                <a:gd name="T33" fmla="*/ 8 h 23"/>
                <a:gd name="T34" fmla="*/ 48 w 95"/>
                <a:gd name="T35" fmla="*/ 8 h 23"/>
                <a:gd name="T36" fmla="*/ 51 w 95"/>
                <a:gd name="T37" fmla="*/ 5 h 23"/>
                <a:gd name="T38" fmla="*/ 53 w 95"/>
                <a:gd name="T39" fmla="*/ 2 h 23"/>
                <a:gd name="T40" fmla="*/ 55 w 95"/>
                <a:gd name="T41" fmla="*/ 1 h 23"/>
                <a:gd name="T42" fmla="*/ 59 w 95"/>
                <a:gd name="T43" fmla="*/ 0 h 23"/>
                <a:gd name="T44" fmla="*/ 59 w 95"/>
                <a:gd name="T4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59" y="0"/>
                  </a:moveTo>
                  <a:lnTo>
                    <a:pt x="95" y="0"/>
                  </a:lnTo>
                  <a:lnTo>
                    <a:pt x="95" y="23"/>
                  </a:lnTo>
                  <a:lnTo>
                    <a:pt x="59" y="23"/>
                  </a:lnTo>
                  <a:lnTo>
                    <a:pt x="59" y="23"/>
                  </a:lnTo>
                  <a:lnTo>
                    <a:pt x="55" y="22"/>
                  </a:lnTo>
                  <a:lnTo>
                    <a:pt x="53" y="21"/>
                  </a:lnTo>
                  <a:lnTo>
                    <a:pt x="51" y="19"/>
                  </a:lnTo>
                  <a:lnTo>
                    <a:pt x="48" y="15"/>
                  </a:lnTo>
                  <a:lnTo>
                    <a:pt x="5" y="15"/>
                  </a:lnTo>
                  <a:lnTo>
                    <a:pt x="5" y="15"/>
                  </a:lnTo>
                  <a:lnTo>
                    <a:pt x="1" y="14"/>
                  </a:lnTo>
                  <a:lnTo>
                    <a:pt x="0" y="12"/>
                  </a:lnTo>
                  <a:lnTo>
                    <a:pt x="0" y="12"/>
                  </a:lnTo>
                  <a:lnTo>
                    <a:pt x="1" y="9"/>
                  </a:lnTo>
                  <a:lnTo>
                    <a:pt x="5" y="8"/>
                  </a:lnTo>
                  <a:lnTo>
                    <a:pt x="48" y="8"/>
                  </a:lnTo>
                  <a:lnTo>
                    <a:pt x="48" y="8"/>
                  </a:lnTo>
                  <a:lnTo>
                    <a:pt x="51" y="5"/>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5" name="Freeform 234">
              <a:extLst>
                <a:ext uri="{FF2B5EF4-FFF2-40B4-BE49-F238E27FC236}">
                  <a16:creationId xmlns:a16="http://schemas.microsoft.com/office/drawing/2014/main" xmlns="" id="{F0872902-5AF3-47E9-9164-850C8B1D0EB0}"/>
                </a:ext>
              </a:extLst>
            </p:cNvPr>
            <p:cNvSpPr/>
            <p:nvPr userDrawn="1"/>
          </p:nvSpPr>
          <p:spPr bwMode="auto">
            <a:xfrm>
              <a:off x="6103958" y="3468729"/>
              <a:ext cx="74613" cy="17463"/>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1 h 22"/>
                <a:gd name="T14" fmla="*/ 51 w 95"/>
                <a:gd name="T15" fmla="*/ 19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8 h 22"/>
                <a:gd name="T32" fmla="*/ 48 w 95"/>
                <a:gd name="T33" fmla="*/ 8 h 22"/>
                <a:gd name="T34" fmla="*/ 48 w 95"/>
                <a:gd name="T35" fmla="*/ 8 h 22"/>
                <a:gd name="T36" fmla="*/ 51 w 95"/>
                <a:gd name="T37" fmla="*/ 5 h 22"/>
                <a:gd name="T38" fmla="*/ 53 w 95"/>
                <a:gd name="T39" fmla="*/ 2 h 22"/>
                <a:gd name="T40" fmla="*/ 55 w 95"/>
                <a:gd name="T41" fmla="*/ 1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1"/>
                  </a:lnTo>
                  <a:lnTo>
                    <a:pt x="51" y="19"/>
                  </a:lnTo>
                  <a:lnTo>
                    <a:pt x="48" y="15"/>
                  </a:lnTo>
                  <a:lnTo>
                    <a:pt x="5" y="15"/>
                  </a:lnTo>
                  <a:lnTo>
                    <a:pt x="5" y="15"/>
                  </a:lnTo>
                  <a:lnTo>
                    <a:pt x="1" y="14"/>
                  </a:lnTo>
                  <a:lnTo>
                    <a:pt x="0" y="12"/>
                  </a:lnTo>
                  <a:lnTo>
                    <a:pt x="0" y="12"/>
                  </a:lnTo>
                  <a:lnTo>
                    <a:pt x="1" y="8"/>
                  </a:lnTo>
                  <a:lnTo>
                    <a:pt x="5" y="8"/>
                  </a:lnTo>
                  <a:lnTo>
                    <a:pt x="48" y="8"/>
                  </a:lnTo>
                  <a:lnTo>
                    <a:pt x="48" y="8"/>
                  </a:lnTo>
                  <a:lnTo>
                    <a:pt x="51" y="5"/>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6" name="Freeform 235">
              <a:extLst>
                <a:ext uri="{FF2B5EF4-FFF2-40B4-BE49-F238E27FC236}">
                  <a16:creationId xmlns:a16="http://schemas.microsoft.com/office/drawing/2014/main" xmlns="" id="{502EDE89-C697-4CAD-B51A-D398DAC09F40}"/>
                </a:ext>
              </a:extLst>
            </p:cNvPr>
            <p:cNvSpPr/>
            <p:nvPr userDrawn="1"/>
          </p:nvSpPr>
          <p:spPr bwMode="auto">
            <a:xfrm>
              <a:off x="6103958" y="3438566"/>
              <a:ext cx="74613" cy="17463"/>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1 h 22"/>
                <a:gd name="T14" fmla="*/ 51 w 95"/>
                <a:gd name="T15" fmla="*/ 19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1"/>
                  </a:lnTo>
                  <a:lnTo>
                    <a:pt x="51" y="19"/>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7" name="Freeform 236">
              <a:extLst>
                <a:ext uri="{FF2B5EF4-FFF2-40B4-BE49-F238E27FC236}">
                  <a16:creationId xmlns:a16="http://schemas.microsoft.com/office/drawing/2014/main" xmlns="" id="{DCFE4D00-392B-43CE-BACB-0CD6287B4953}"/>
                </a:ext>
              </a:extLst>
            </p:cNvPr>
            <p:cNvSpPr/>
            <p:nvPr userDrawn="1"/>
          </p:nvSpPr>
          <p:spPr bwMode="auto">
            <a:xfrm>
              <a:off x="6103958" y="3408403"/>
              <a:ext cx="74613" cy="17463"/>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1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1"/>
                  </a:lnTo>
                  <a:lnTo>
                    <a:pt x="51" y="17"/>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8" name="Freeform 237">
              <a:extLst>
                <a:ext uri="{FF2B5EF4-FFF2-40B4-BE49-F238E27FC236}">
                  <a16:creationId xmlns:a16="http://schemas.microsoft.com/office/drawing/2014/main" xmlns="" id="{9873F800-E038-4620-B284-9F397741C0E1}"/>
                </a:ext>
              </a:extLst>
            </p:cNvPr>
            <p:cNvSpPr/>
            <p:nvPr userDrawn="1"/>
          </p:nvSpPr>
          <p:spPr bwMode="auto">
            <a:xfrm>
              <a:off x="6103958" y="3378241"/>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9" name="Freeform 238">
              <a:extLst>
                <a:ext uri="{FF2B5EF4-FFF2-40B4-BE49-F238E27FC236}">
                  <a16:creationId xmlns:a16="http://schemas.microsoft.com/office/drawing/2014/main" xmlns="" id="{C524F82A-FC39-4530-8738-879EB85CE6EC}"/>
                </a:ext>
              </a:extLst>
            </p:cNvPr>
            <p:cNvSpPr/>
            <p:nvPr userDrawn="1"/>
          </p:nvSpPr>
          <p:spPr bwMode="auto">
            <a:xfrm>
              <a:off x="6103958" y="3348078"/>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0 h 22"/>
                <a:gd name="T26" fmla="*/ 0 w 95"/>
                <a:gd name="T27" fmla="*/ 10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0"/>
                  </a:lnTo>
                  <a:lnTo>
                    <a:pt x="0" y="10"/>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0" name="Freeform 239">
              <a:extLst>
                <a:ext uri="{FF2B5EF4-FFF2-40B4-BE49-F238E27FC236}">
                  <a16:creationId xmlns:a16="http://schemas.microsoft.com/office/drawing/2014/main" xmlns="" id="{7389E4C1-03EE-4709-A9AA-5E629545CE0C}"/>
                </a:ext>
              </a:extLst>
            </p:cNvPr>
            <p:cNvSpPr/>
            <p:nvPr userDrawn="1"/>
          </p:nvSpPr>
          <p:spPr bwMode="auto">
            <a:xfrm>
              <a:off x="6103958" y="3317915"/>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0 h 22"/>
                <a:gd name="T26" fmla="*/ 0 w 95"/>
                <a:gd name="T27" fmla="*/ 10 h 22"/>
                <a:gd name="T28" fmla="*/ 1 w 95"/>
                <a:gd name="T29" fmla="*/ 8 h 22"/>
                <a:gd name="T30" fmla="*/ 5 w 95"/>
                <a:gd name="T31" fmla="*/ 7 h 22"/>
                <a:gd name="T32" fmla="*/ 48 w 95"/>
                <a:gd name="T33" fmla="*/ 7 h 22"/>
                <a:gd name="T34" fmla="*/ 48 w 95"/>
                <a:gd name="T35" fmla="*/ 7 h 22"/>
                <a:gd name="T36" fmla="*/ 51 w 95"/>
                <a:gd name="T37" fmla="*/ 4 h 22"/>
                <a:gd name="T38" fmla="*/ 53 w 95"/>
                <a:gd name="T39" fmla="*/ 1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0"/>
                  </a:lnTo>
                  <a:lnTo>
                    <a:pt x="0" y="10"/>
                  </a:lnTo>
                  <a:lnTo>
                    <a:pt x="1" y="8"/>
                  </a:lnTo>
                  <a:lnTo>
                    <a:pt x="5" y="7"/>
                  </a:lnTo>
                  <a:lnTo>
                    <a:pt x="48" y="7"/>
                  </a:lnTo>
                  <a:lnTo>
                    <a:pt x="48" y="7"/>
                  </a:lnTo>
                  <a:lnTo>
                    <a:pt x="51" y="4"/>
                  </a:lnTo>
                  <a:lnTo>
                    <a:pt x="53" y="1"/>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1" name="Freeform 240">
              <a:extLst>
                <a:ext uri="{FF2B5EF4-FFF2-40B4-BE49-F238E27FC236}">
                  <a16:creationId xmlns:a16="http://schemas.microsoft.com/office/drawing/2014/main" xmlns="" id="{5E0AD0ED-8726-4480-B2A9-FB0FDA199578}"/>
                </a:ext>
              </a:extLst>
            </p:cNvPr>
            <p:cNvSpPr/>
            <p:nvPr userDrawn="1"/>
          </p:nvSpPr>
          <p:spPr bwMode="auto">
            <a:xfrm>
              <a:off x="6103958" y="3287752"/>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4 h 22"/>
                <a:gd name="T18" fmla="*/ 5 w 95"/>
                <a:gd name="T19" fmla="*/ 14 h 22"/>
                <a:gd name="T20" fmla="*/ 5 w 95"/>
                <a:gd name="T21" fmla="*/ 14 h 22"/>
                <a:gd name="T22" fmla="*/ 1 w 95"/>
                <a:gd name="T23" fmla="*/ 14 h 22"/>
                <a:gd name="T24" fmla="*/ 0 w 95"/>
                <a:gd name="T25" fmla="*/ 10 h 22"/>
                <a:gd name="T26" fmla="*/ 0 w 95"/>
                <a:gd name="T27" fmla="*/ 10 h 22"/>
                <a:gd name="T28" fmla="*/ 1 w 95"/>
                <a:gd name="T29" fmla="*/ 8 h 22"/>
                <a:gd name="T30" fmla="*/ 5 w 95"/>
                <a:gd name="T31" fmla="*/ 7 h 22"/>
                <a:gd name="T32" fmla="*/ 48 w 95"/>
                <a:gd name="T33" fmla="*/ 7 h 22"/>
                <a:gd name="T34" fmla="*/ 48 w 95"/>
                <a:gd name="T35" fmla="*/ 7 h 22"/>
                <a:gd name="T36" fmla="*/ 51 w 95"/>
                <a:gd name="T37" fmla="*/ 3 h 22"/>
                <a:gd name="T38" fmla="*/ 53 w 95"/>
                <a:gd name="T39" fmla="*/ 1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4"/>
                  </a:lnTo>
                  <a:lnTo>
                    <a:pt x="5" y="14"/>
                  </a:lnTo>
                  <a:lnTo>
                    <a:pt x="5" y="14"/>
                  </a:lnTo>
                  <a:lnTo>
                    <a:pt x="1" y="14"/>
                  </a:lnTo>
                  <a:lnTo>
                    <a:pt x="0" y="10"/>
                  </a:lnTo>
                  <a:lnTo>
                    <a:pt x="0" y="10"/>
                  </a:lnTo>
                  <a:lnTo>
                    <a:pt x="1" y="8"/>
                  </a:lnTo>
                  <a:lnTo>
                    <a:pt x="5" y="7"/>
                  </a:lnTo>
                  <a:lnTo>
                    <a:pt x="48" y="7"/>
                  </a:lnTo>
                  <a:lnTo>
                    <a:pt x="48" y="7"/>
                  </a:lnTo>
                  <a:lnTo>
                    <a:pt x="51" y="3"/>
                  </a:lnTo>
                  <a:lnTo>
                    <a:pt x="53" y="1"/>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2" name="Freeform 241">
              <a:extLst>
                <a:ext uri="{FF2B5EF4-FFF2-40B4-BE49-F238E27FC236}">
                  <a16:creationId xmlns:a16="http://schemas.microsoft.com/office/drawing/2014/main" xmlns="" id="{0B1DB695-1D7A-4C84-AA86-7D045AF53A04}"/>
                </a:ext>
              </a:extLst>
            </p:cNvPr>
            <p:cNvSpPr/>
            <p:nvPr userDrawn="1"/>
          </p:nvSpPr>
          <p:spPr bwMode="auto">
            <a:xfrm>
              <a:off x="6103958" y="3225839"/>
              <a:ext cx="74613" cy="17463"/>
            </a:xfrm>
            <a:custGeom>
              <a:avLst/>
              <a:gdLst>
                <a:gd name="T0" fmla="*/ 59 w 95"/>
                <a:gd name="T1" fmla="*/ 0 h 23"/>
                <a:gd name="T2" fmla="*/ 95 w 95"/>
                <a:gd name="T3" fmla="*/ 0 h 23"/>
                <a:gd name="T4" fmla="*/ 95 w 95"/>
                <a:gd name="T5" fmla="*/ 23 h 23"/>
                <a:gd name="T6" fmla="*/ 59 w 95"/>
                <a:gd name="T7" fmla="*/ 23 h 23"/>
                <a:gd name="T8" fmla="*/ 59 w 95"/>
                <a:gd name="T9" fmla="*/ 23 h 23"/>
                <a:gd name="T10" fmla="*/ 55 w 95"/>
                <a:gd name="T11" fmla="*/ 22 h 23"/>
                <a:gd name="T12" fmla="*/ 53 w 95"/>
                <a:gd name="T13" fmla="*/ 21 h 23"/>
                <a:gd name="T14" fmla="*/ 51 w 95"/>
                <a:gd name="T15" fmla="*/ 18 h 23"/>
                <a:gd name="T16" fmla="*/ 48 w 95"/>
                <a:gd name="T17" fmla="*/ 15 h 23"/>
                <a:gd name="T18" fmla="*/ 5 w 95"/>
                <a:gd name="T19" fmla="*/ 15 h 23"/>
                <a:gd name="T20" fmla="*/ 5 w 95"/>
                <a:gd name="T21" fmla="*/ 15 h 23"/>
                <a:gd name="T22" fmla="*/ 1 w 95"/>
                <a:gd name="T23" fmla="*/ 14 h 23"/>
                <a:gd name="T24" fmla="*/ 0 w 95"/>
                <a:gd name="T25" fmla="*/ 11 h 23"/>
                <a:gd name="T26" fmla="*/ 0 w 95"/>
                <a:gd name="T27" fmla="*/ 11 h 23"/>
                <a:gd name="T28" fmla="*/ 1 w 95"/>
                <a:gd name="T29" fmla="*/ 9 h 23"/>
                <a:gd name="T30" fmla="*/ 5 w 95"/>
                <a:gd name="T31" fmla="*/ 8 h 23"/>
                <a:gd name="T32" fmla="*/ 48 w 95"/>
                <a:gd name="T33" fmla="*/ 8 h 23"/>
                <a:gd name="T34" fmla="*/ 48 w 95"/>
                <a:gd name="T35" fmla="*/ 8 h 23"/>
                <a:gd name="T36" fmla="*/ 51 w 95"/>
                <a:gd name="T37" fmla="*/ 4 h 23"/>
                <a:gd name="T38" fmla="*/ 53 w 95"/>
                <a:gd name="T39" fmla="*/ 2 h 23"/>
                <a:gd name="T40" fmla="*/ 55 w 95"/>
                <a:gd name="T41" fmla="*/ 1 h 23"/>
                <a:gd name="T42" fmla="*/ 59 w 95"/>
                <a:gd name="T43" fmla="*/ 0 h 23"/>
                <a:gd name="T44" fmla="*/ 59 w 95"/>
                <a:gd name="T4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59" y="0"/>
                  </a:moveTo>
                  <a:lnTo>
                    <a:pt x="95" y="0"/>
                  </a:lnTo>
                  <a:lnTo>
                    <a:pt x="95" y="23"/>
                  </a:lnTo>
                  <a:lnTo>
                    <a:pt x="59" y="23"/>
                  </a:lnTo>
                  <a:lnTo>
                    <a:pt x="59" y="23"/>
                  </a:lnTo>
                  <a:lnTo>
                    <a:pt x="55" y="22"/>
                  </a:lnTo>
                  <a:lnTo>
                    <a:pt x="53" y="21"/>
                  </a:lnTo>
                  <a:lnTo>
                    <a:pt x="51" y="18"/>
                  </a:lnTo>
                  <a:lnTo>
                    <a:pt x="48" y="15"/>
                  </a:lnTo>
                  <a:lnTo>
                    <a:pt x="5" y="15"/>
                  </a:lnTo>
                  <a:lnTo>
                    <a:pt x="5" y="15"/>
                  </a:lnTo>
                  <a:lnTo>
                    <a:pt x="1" y="14"/>
                  </a:lnTo>
                  <a:lnTo>
                    <a:pt x="0" y="11"/>
                  </a:lnTo>
                  <a:lnTo>
                    <a:pt x="0" y="11"/>
                  </a:lnTo>
                  <a:lnTo>
                    <a:pt x="1" y="9"/>
                  </a:lnTo>
                  <a:lnTo>
                    <a:pt x="5" y="8"/>
                  </a:lnTo>
                  <a:lnTo>
                    <a:pt x="48" y="8"/>
                  </a:lnTo>
                  <a:lnTo>
                    <a:pt x="48" y="8"/>
                  </a:lnTo>
                  <a:lnTo>
                    <a:pt x="51" y="4"/>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3" name="Freeform 242">
              <a:extLst>
                <a:ext uri="{FF2B5EF4-FFF2-40B4-BE49-F238E27FC236}">
                  <a16:creationId xmlns:a16="http://schemas.microsoft.com/office/drawing/2014/main" xmlns="" id="{6AE87875-E4E5-440B-9BE9-C2A66CA12009}"/>
                </a:ext>
              </a:extLst>
            </p:cNvPr>
            <p:cNvSpPr/>
            <p:nvPr userDrawn="1"/>
          </p:nvSpPr>
          <p:spPr bwMode="auto">
            <a:xfrm>
              <a:off x="6103958" y="3256002"/>
              <a:ext cx="74613" cy="17463"/>
            </a:xfrm>
            <a:custGeom>
              <a:avLst/>
              <a:gdLst>
                <a:gd name="T0" fmla="*/ 59 w 95"/>
                <a:gd name="T1" fmla="*/ 0 h 23"/>
                <a:gd name="T2" fmla="*/ 95 w 95"/>
                <a:gd name="T3" fmla="*/ 0 h 23"/>
                <a:gd name="T4" fmla="*/ 95 w 95"/>
                <a:gd name="T5" fmla="*/ 23 h 23"/>
                <a:gd name="T6" fmla="*/ 59 w 95"/>
                <a:gd name="T7" fmla="*/ 23 h 23"/>
                <a:gd name="T8" fmla="*/ 59 w 95"/>
                <a:gd name="T9" fmla="*/ 23 h 23"/>
                <a:gd name="T10" fmla="*/ 55 w 95"/>
                <a:gd name="T11" fmla="*/ 22 h 23"/>
                <a:gd name="T12" fmla="*/ 53 w 95"/>
                <a:gd name="T13" fmla="*/ 21 h 23"/>
                <a:gd name="T14" fmla="*/ 51 w 95"/>
                <a:gd name="T15" fmla="*/ 18 h 23"/>
                <a:gd name="T16" fmla="*/ 48 w 95"/>
                <a:gd name="T17" fmla="*/ 15 h 23"/>
                <a:gd name="T18" fmla="*/ 5 w 95"/>
                <a:gd name="T19" fmla="*/ 15 h 23"/>
                <a:gd name="T20" fmla="*/ 5 w 95"/>
                <a:gd name="T21" fmla="*/ 15 h 23"/>
                <a:gd name="T22" fmla="*/ 1 w 95"/>
                <a:gd name="T23" fmla="*/ 14 h 23"/>
                <a:gd name="T24" fmla="*/ 0 w 95"/>
                <a:gd name="T25" fmla="*/ 11 h 23"/>
                <a:gd name="T26" fmla="*/ 0 w 95"/>
                <a:gd name="T27" fmla="*/ 11 h 23"/>
                <a:gd name="T28" fmla="*/ 1 w 95"/>
                <a:gd name="T29" fmla="*/ 9 h 23"/>
                <a:gd name="T30" fmla="*/ 5 w 95"/>
                <a:gd name="T31" fmla="*/ 8 h 23"/>
                <a:gd name="T32" fmla="*/ 48 w 95"/>
                <a:gd name="T33" fmla="*/ 8 h 23"/>
                <a:gd name="T34" fmla="*/ 48 w 95"/>
                <a:gd name="T35" fmla="*/ 8 h 23"/>
                <a:gd name="T36" fmla="*/ 51 w 95"/>
                <a:gd name="T37" fmla="*/ 4 h 23"/>
                <a:gd name="T38" fmla="*/ 53 w 95"/>
                <a:gd name="T39" fmla="*/ 2 h 23"/>
                <a:gd name="T40" fmla="*/ 55 w 95"/>
                <a:gd name="T41" fmla="*/ 1 h 23"/>
                <a:gd name="T42" fmla="*/ 59 w 95"/>
                <a:gd name="T43" fmla="*/ 0 h 23"/>
                <a:gd name="T44" fmla="*/ 59 w 95"/>
                <a:gd name="T4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59" y="0"/>
                  </a:moveTo>
                  <a:lnTo>
                    <a:pt x="95" y="0"/>
                  </a:lnTo>
                  <a:lnTo>
                    <a:pt x="95" y="23"/>
                  </a:lnTo>
                  <a:lnTo>
                    <a:pt x="59" y="23"/>
                  </a:lnTo>
                  <a:lnTo>
                    <a:pt x="59" y="23"/>
                  </a:lnTo>
                  <a:lnTo>
                    <a:pt x="55" y="22"/>
                  </a:lnTo>
                  <a:lnTo>
                    <a:pt x="53" y="21"/>
                  </a:lnTo>
                  <a:lnTo>
                    <a:pt x="51" y="18"/>
                  </a:lnTo>
                  <a:lnTo>
                    <a:pt x="48" y="15"/>
                  </a:lnTo>
                  <a:lnTo>
                    <a:pt x="5" y="15"/>
                  </a:lnTo>
                  <a:lnTo>
                    <a:pt x="5" y="15"/>
                  </a:lnTo>
                  <a:lnTo>
                    <a:pt x="1" y="14"/>
                  </a:lnTo>
                  <a:lnTo>
                    <a:pt x="0" y="11"/>
                  </a:lnTo>
                  <a:lnTo>
                    <a:pt x="0" y="11"/>
                  </a:lnTo>
                  <a:lnTo>
                    <a:pt x="1" y="9"/>
                  </a:lnTo>
                  <a:lnTo>
                    <a:pt x="5" y="8"/>
                  </a:lnTo>
                  <a:lnTo>
                    <a:pt x="48" y="8"/>
                  </a:lnTo>
                  <a:lnTo>
                    <a:pt x="48" y="8"/>
                  </a:lnTo>
                  <a:lnTo>
                    <a:pt x="51" y="4"/>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4" name="Freeform 243">
              <a:extLst>
                <a:ext uri="{FF2B5EF4-FFF2-40B4-BE49-F238E27FC236}">
                  <a16:creationId xmlns:a16="http://schemas.microsoft.com/office/drawing/2014/main" xmlns="" id="{FB5C89D2-47DE-4474-8F8F-F985204E0933}"/>
                </a:ext>
              </a:extLst>
            </p:cNvPr>
            <p:cNvSpPr/>
            <p:nvPr userDrawn="1"/>
          </p:nvSpPr>
          <p:spPr bwMode="auto">
            <a:xfrm>
              <a:off x="6564335" y="3225839"/>
              <a:ext cx="74613" cy="17463"/>
            </a:xfrm>
            <a:custGeom>
              <a:avLst/>
              <a:gdLst>
                <a:gd name="T0" fmla="*/ 36 w 95"/>
                <a:gd name="T1" fmla="*/ 23 h 23"/>
                <a:gd name="T2" fmla="*/ 0 w 95"/>
                <a:gd name="T3" fmla="*/ 23 h 23"/>
                <a:gd name="T4" fmla="*/ 0 w 95"/>
                <a:gd name="T5" fmla="*/ 0 h 23"/>
                <a:gd name="T6" fmla="*/ 36 w 95"/>
                <a:gd name="T7" fmla="*/ 0 h 23"/>
                <a:gd name="T8" fmla="*/ 36 w 95"/>
                <a:gd name="T9" fmla="*/ 0 h 23"/>
                <a:gd name="T10" fmla="*/ 39 w 95"/>
                <a:gd name="T11" fmla="*/ 1 h 23"/>
                <a:gd name="T12" fmla="*/ 43 w 95"/>
                <a:gd name="T13" fmla="*/ 2 h 23"/>
                <a:gd name="T14" fmla="*/ 45 w 95"/>
                <a:gd name="T15" fmla="*/ 4 h 23"/>
                <a:gd name="T16" fmla="*/ 46 w 95"/>
                <a:gd name="T17" fmla="*/ 8 h 23"/>
                <a:gd name="T18" fmla="*/ 91 w 95"/>
                <a:gd name="T19" fmla="*/ 8 h 23"/>
                <a:gd name="T20" fmla="*/ 91 w 95"/>
                <a:gd name="T21" fmla="*/ 8 h 23"/>
                <a:gd name="T22" fmla="*/ 94 w 95"/>
                <a:gd name="T23" fmla="*/ 9 h 23"/>
                <a:gd name="T24" fmla="*/ 95 w 95"/>
                <a:gd name="T25" fmla="*/ 11 h 23"/>
                <a:gd name="T26" fmla="*/ 95 w 95"/>
                <a:gd name="T27" fmla="*/ 11 h 23"/>
                <a:gd name="T28" fmla="*/ 94 w 95"/>
                <a:gd name="T29" fmla="*/ 14 h 23"/>
                <a:gd name="T30" fmla="*/ 91 w 95"/>
                <a:gd name="T31" fmla="*/ 15 h 23"/>
                <a:gd name="T32" fmla="*/ 46 w 95"/>
                <a:gd name="T33" fmla="*/ 15 h 23"/>
                <a:gd name="T34" fmla="*/ 46 w 95"/>
                <a:gd name="T35" fmla="*/ 15 h 23"/>
                <a:gd name="T36" fmla="*/ 45 w 95"/>
                <a:gd name="T37" fmla="*/ 18 h 23"/>
                <a:gd name="T38" fmla="*/ 43 w 95"/>
                <a:gd name="T39" fmla="*/ 21 h 23"/>
                <a:gd name="T40" fmla="*/ 39 w 95"/>
                <a:gd name="T41" fmla="*/ 22 h 23"/>
                <a:gd name="T42" fmla="*/ 36 w 95"/>
                <a:gd name="T43" fmla="*/ 23 h 23"/>
                <a:gd name="T44" fmla="*/ 36 w 95"/>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36" y="23"/>
                  </a:moveTo>
                  <a:lnTo>
                    <a:pt x="0" y="23"/>
                  </a:lnTo>
                  <a:lnTo>
                    <a:pt x="0" y="0"/>
                  </a:lnTo>
                  <a:lnTo>
                    <a:pt x="36" y="0"/>
                  </a:lnTo>
                  <a:lnTo>
                    <a:pt x="36" y="0"/>
                  </a:lnTo>
                  <a:lnTo>
                    <a:pt x="39" y="1"/>
                  </a:lnTo>
                  <a:lnTo>
                    <a:pt x="43" y="2"/>
                  </a:lnTo>
                  <a:lnTo>
                    <a:pt x="45" y="4"/>
                  </a:lnTo>
                  <a:lnTo>
                    <a:pt x="46" y="8"/>
                  </a:lnTo>
                  <a:lnTo>
                    <a:pt x="91" y="8"/>
                  </a:lnTo>
                  <a:lnTo>
                    <a:pt x="91" y="8"/>
                  </a:lnTo>
                  <a:lnTo>
                    <a:pt x="94" y="9"/>
                  </a:lnTo>
                  <a:lnTo>
                    <a:pt x="95" y="11"/>
                  </a:lnTo>
                  <a:lnTo>
                    <a:pt x="95" y="11"/>
                  </a:lnTo>
                  <a:lnTo>
                    <a:pt x="94" y="14"/>
                  </a:lnTo>
                  <a:lnTo>
                    <a:pt x="91" y="15"/>
                  </a:lnTo>
                  <a:lnTo>
                    <a:pt x="46" y="15"/>
                  </a:lnTo>
                  <a:lnTo>
                    <a:pt x="46" y="15"/>
                  </a:lnTo>
                  <a:lnTo>
                    <a:pt x="45" y="18"/>
                  </a:lnTo>
                  <a:lnTo>
                    <a:pt x="43" y="21"/>
                  </a:lnTo>
                  <a:lnTo>
                    <a:pt x="39" y="22"/>
                  </a:lnTo>
                  <a:lnTo>
                    <a:pt x="36" y="23"/>
                  </a:lnTo>
                  <a:lnTo>
                    <a:pt x="36" y="2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5" name="Freeform 244">
              <a:extLst>
                <a:ext uri="{FF2B5EF4-FFF2-40B4-BE49-F238E27FC236}">
                  <a16:creationId xmlns:a16="http://schemas.microsoft.com/office/drawing/2014/main" xmlns="" id="{0DE3A1F0-D9EE-4E46-A275-BB86A575119D}"/>
                </a:ext>
              </a:extLst>
            </p:cNvPr>
            <p:cNvSpPr/>
            <p:nvPr userDrawn="1"/>
          </p:nvSpPr>
          <p:spPr bwMode="auto">
            <a:xfrm>
              <a:off x="6564335" y="3256002"/>
              <a:ext cx="74613" cy="17463"/>
            </a:xfrm>
            <a:custGeom>
              <a:avLst/>
              <a:gdLst>
                <a:gd name="T0" fmla="*/ 36 w 95"/>
                <a:gd name="T1" fmla="*/ 23 h 23"/>
                <a:gd name="T2" fmla="*/ 0 w 95"/>
                <a:gd name="T3" fmla="*/ 23 h 23"/>
                <a:gd name="T4" fmla="*/ 0 w 95"/>
                <a:gd name="T5" fmla="*/ 0 h 23"/>
                <a:gd name="T6" fmla="*/ 36 w 95"/>
                <a:gd name="T7" fmla="*/ 0 h 23"/>
                <a:gd name="T8" fmla="*/ 36 w 95"/>
                <a:gd name="T9" fmla="*/ 0 h 23"/>
                <a:gd name="T10" fmla="*/ 39 w 95"/>
                <a:gd name="T11" fmla="*/ 1 h 23"/>
                <a:gd name="T12" fmla="*/ 43 w 95"/>
                <a:gd name="T13" fmla="*/ 2 h 23"/>
                <a:gd name="T14" fmla="*/ 45 w 95"/>
                <a:gd name="T15" fmla="*/ 4 h 23"/>
                <a:gd name="T16" fmla="*/ 46 w 95"/>
                <a:gd name="T17" fmla="*/ 8 h 23"/>
                <a:gd name="T18" fmla="*/ 91 w 95"/>
                <a:gd name="T19" fmla="*/ 8 h 23"/>
                <a:gd name="T20" fmla="*/ 91 w 95"/>
                <a:gd name="T21" fmla="*/ 8 h 23"/>
                <a:gd name="T22" fmla="*/ 94 w 95"/>
                <a:gd name="T23" fmla="*/ 9 h 23"/>
                <a:gd name="T24" fmla="*/ 95 w 95"/>
                <a:gd name="T25" fmla="*/ 11 h 23"/>
                <a:gd name="T26" fmla="*/ 95 w 95"/>
                <a:gd name="T27" fmla="*/ 11 h 23"/>
                <a:gd name="T28" fmla="*/ 94 w 95"/>
                <a:gd name="T29" fmla="*/ 14 h 23"/>
                <a:gd name="T30" fmla="*/ 91 w 95"/>
                <a:gd name="T31" fmla="*/ 15 h 23"/>
                <a:gd name="T32" fmla="*/ 46 w 95"/>
                <a:gd name="T33" fmla="*/ 15 h 23"/>
                <a:gd name="T34" fmla="*/ 46 w 95"/>
                <a:gd name="T35" fmla="*/ 15 h 23"/>
                <a:gd name="T36" fmla="*/ 45 w 95"/>
                <a:gd name="T37" fmla="*/ 18 h 23"/>
                <a:gd name="T38" fmla="*/ 43 w 95"/>
                <a:gd name="T39" fmla="*/ 21 h 23"/>
                <a:gd name="T40" fmla="*/ 39 w 95"/>
                <a:gd name="T41" fmla="*/ 22 h 23"/>
                <a:gd name="T42" fmla="*/ 36 w 95"/>
                <a:gd name="T43" fmla="*/ 23 h 23"/>
                <a:gd name="T44" fmla="*/ 36 w 95"/>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36" y="23"/>
                  </a:moveTo>
                  <a:lnTo>
                    <a:pt x="0" y="23"/>
                  </a:lnTo>
                  <a:lnTo>
                    <a:pt x="0" y="0"/>
                  </a:lnTo>
                  <a:lnTo>
                    <a:pt x="36" y="0"/>
                  </a:lnTo>
                  <a:lnTo>
                    <a:pt x="36" y="0"/>
                  </a:lnTo>
                  <a:lnTo>
                    <a:pt x="39" y="1"/>
                  </a:lnTo>
                  <a:lnTo>
                    <a:pt x="43" y="2"/>
                  </a:lnTo>
                  <a:lnTo>
                    <a:pt x="45" y="4"/>
                  </a:lnTo>
                  <a:lnTo>
                    <a:pt x="46" y="8"/>
                  </a:lnTo>
                  <a:lnTo>
                    <a:pt x="91" y="8"/>
                  </a:lnTo>
                  <a:lnTo>
                    <a:pt x="91" y="8"/>
                  </a:lnTo>
                  <a:lnTo>
                    <a:pt x="94" y="9"/>
                  </a:lnTo>
                  <a:lnTo>
                    <a:pt x="95" y="11"/>
                  </a:lnTo>
                  <a:lnTo>
                    <a:pt x="95" y="11"/>
                  </a:lnTo>
                  <a:lnTo>
                    <a:pt x="94" y="14"/>
                  </a:lnTo>
                  <a:lnTo>
                    <a:pt x="91" y="15"/>
                  </a:lnTo>
                  <a:lnTo>
                    <a:pt x="46" y="15"/>
                  </a:lnTo>
                  <a:lnTo>
                    <a:pt x="46" y="15"/>
                  </a:lnTo>
                  <a:lnTo>
                    <a:pt x="45" y="18"/>
                  </a:lnTo>
                  <a:lnTo>
                    <a:pt x="43" y="21"/>
                  </a:lnTo>
                  <a:lnTo>
                    <a:pt x="39" y="22"/>
                  </a:lnTo>
                  <a:lnTo>
                    <a:pt x="36" y="23"/>
                  </a:lnTo>
                  <a:lnTo>
                    <a:pt x="36" y="2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6" name="Freeform 245">
              <a:extLst>
                <a:ext uri="{FF2B5EF4-FFF2-40B4-BE49-F238E27FC236}">
                  <a16:creationId xmlns:a16="http://schemas.microsoft.com/office/drawing/2014/main" xmlns="" id="{BE5448AF-D9CD-4FE9-B2D5-22F376C062B3}"/>
                </a:ext>
              </a:extLst>
            </p:cNvPr>
            <p:cNvSpPr/>
            <p:nvPr userDrawn="1"/>
          </p:nvSpPr>
          <p:spPr bwMode="auto">
            <a:xfrm>
              <a:off x="6564335" y="3287752"/>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1 h 22"/>
                <a:gd name="T14" fmla="*/ 45 w 95"/>
                <a:gd name="T15" fmla="*/ 3 h 22"/>
                <a:gd name="T16" fmla="*/ 46 w 95"/>
                <a:gd name="T17" fmla="*/ 7 h 22"/>
                <a:gd name="T18" fmla="*/ 91 w 95"/>
                <a:gd name="T19" fmla="*/ 7 h 22"/>
                <a:gd name="T20" fmla="*/ 91 w 95"/>
                <a:gd name="T21" fmla="*/ 7 h 22"/>
                <a:gd name="T22" fmla="*/ 94 w 95"/>
                <a:gd name="T23" fmla="*/ 8 h 22"/>
                <a:gd name="T24" fmla="*/ 95 w 95"/>
                <a:gd name="T25" fmla="*/ 10 h 22"/>
                <a:gd name="T26" fmla="*/ 95 w 95"/>
                <a:gd name="T27" fmla="*/ 10 h 22"/>
                <a:gd name="T28" fmla="*/ 94 w 95"/>
                <a:gd name="T29" fmla="*/ 14 h 22"/>
                <a:gd name="T30" fmla="*/ 91 w 95"/>
                <a:gd name="T31" fmla="*/ 14 h 22"/>
                <a:gd name="T32" fmla="*/ 46 w 95"/>
                <a:gd name="T33" fmla="*/ 14 h 22"/>
                <a:gd name="T34" fmla="*/ 46 w 95"/>
                <a:gd name="T35" fmla="*/ 14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1"/>
                  </a:lnTo>
                  <a:lnTo>
                    <a:pt x="45" y="3"/>
                  </a:lnTo>
                  <a:lnTo>
                    <a:pt x="46" y="7"/>
                  </a:lnTo>
                  <a:lnTo>
                    <a:pt x="91" y="7"/>
                  </a:lnTo>
                  <a:lnTo>
                    <a:pt x="91" y="7"/>
                  </a:lnTo>
                  <a:lnTo>
                    <a:pt x="94" y="8"/>
                  </a:lnTo>
                  <a:lnTo>
                    <a:pt x="95" y="10"/>
                  </a:lnTo>
                  <a:lnTo>
                    <a:pt x="95" y="10"/>
                  </a:lnTo>
                  <a:lnTo>
                    <a:pt x="94" y="14"/>
                  </a:lnTo>
                  <a:lnTo>
                    <a:pt x="91" y="14"/>
                  </a:lnTo>
                  <a:lnTo>
                    <a:pt x="46" y="14"/>
                  </a:lnTo>
                  <a:lnTo>
                    <a:pt x="46" y="14"/>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7" name="Freeform 246">
              <a:extLst>
                <a:ext uri="{FF2B5EF4-FFF2-40B4-BE49-F238E27FC236}">
                  <a16:creationId xmlns:a16="http://schemas.microsoft.com/office/drawing/2014/main" xmlns="" id="{34FE5BC6-5D82-48EF-8BEF-C063DDD24C16}"/>
                </a:ext>
              </a:extLst>
            </p:cNvPr>
            <p:cNvSpPr/>
            <p:nvPr userDrawn="1"/>
          </p:nvSpPr>
          <p:spPr bwMode="auto">
            <a:xfrm>
              <a:off x="6564335" y="3317915"/>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1 h 22"/>
                <a:gd name="T14" fmla="*/ 45 w 95"/>
                <a:gd name="T15" fmla="*/ 4 h 22"/>
                <a:gd name="T16" fmla="*/ 46 w 95"/>
                <a:gd name="T17" fmla="*/ 7 h 22"/>
                <a:gd name="T18" fmla="*/ 91 w 95"/>
                <a:gd name="T19" fmla="*/ 7 h 22"/>
                <a:gd name="T20" fmla="*/ 91 w 95"/>
                <a:gd name="T21" fmla="*/ 7 h 22"/>
                <a:gd name="T22" fmla="*/ 94 w 95"/>
                <a:gd name="T23" fmla="*/ 8 h 22"/>
                <a:gd name="T24" fmla="*/ 95 w 95"/>
                <a:gd name="T25" fmla="*/ 10 h 22"/>
                <a:gd name="T26" fmla="*/ 95 w 95"/>
                <a:gd name="T27" fmla="*/ 10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1"/>
                  </a:lnTo>
                  <a:lnTo>
                    <a:pt x="45" y="4"/>
                  </a:lnTo>
                  <a:lnTo>
                    <a:pt x="46" y="7"/>
                  </a:lnTo>
                  <a:lnTo>
                    <a:pt x="91" y="7"/>
                  </a:lnTo>
                  <a:lnTo>
                    <a:pt x="91" y="7"/>
                  </a:lnTo>
                  <a:lnTo>
                    <a:pt x="94" y="8"/>
                  </a:lnTo>
                  <a:lnTo>
                    <a:pt x="95" y="10"/>
                  </a:lnTo>
                  <a:lnTo>
                    <a:pt x="95" y="10"/>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8" name="Freeform 247">
              <a:extLst>
                <a:ext uri="{FF2B5EF4-FFF2-40B4-BE49-F238E27FC236}">
                  <a16:creationId xmlns:a16="http://schemas.microsoft.com/office/drawing/2014/main" xmlns="" id="{59B42F3D-40A1-4F4A-BD9A-F9A3A3002CB1}"/>
                </a:ext>
              </a:extLst>
            </p:cNvPr>
            <p:cNvSpPr/>
            <p:nvPr userDrawn="1"/>
          </p:nvSpPr>
          <p:spPr bwMode="auto">
            <a:xfrm>
              <a:off x="6564335" y="3348078"/>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1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0 h 22"/>
                <a:gd name="T26" fmla="*/ 95 w 95"/>
                <a:gd name="T27" fmla="*/ 10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1"/>
                  </a:lnTo>
                  <a:lnTo>
                    <a:pt x="45" y="5"/>
                  </a:lnTo>
                  <a:lnTo>
                    <a:pt x="46" y="7"/>
                  </a:lnTo>
                  <a:lnTo>
                    <a:pt x="91" y="7"/>
                  </a:lnTo>
                  <a:lnTo>
                    <a:pt x="91" y="7"/>
                  </a:lnTo>
                  <a:lnTo>
                    <a:pt x="94" y="8"/>
                  </a:lnTo>
                  <a:lnTo>
                    <a:pt x="95" y="10"/>
                  </a:lnTo>
                  <a:lnTo>
                    <a:pt x="95" y="10"/>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9" name="Freeform 248">
              <a:extLst>
                <a:ext uri="{FF2B5EF4-FFF2-40B4-BE49-F238E27FC236}">
                  <a16:creationId xmlns:a16="http://schemas.microsoft.com/office/drawing/2014/main" xmlns="" id="{908CE878-5D52-4C5A-B0E0-622304D9A82C}"/>
                </a:ext>
              </a:extLst>
            </p:cNvPr>
            <p:cNvSpPr/>
            <p:nvPr userDrawn="1"/>
          </p:nvSpPr>
          <p:spPr bwMode="auto">
            <a:xfrm>
              <a:off x="6564335" y="3378241"/>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0" name="Freeform 249">
              <a:extLst>
                <a:ext uri="{FF2B5EF4-FFF2-40B4-BE49-F238E27FC236}">
                  <a16:creationId xmlns:a16="http://schemas.microsoft.com/office/drawing/2014/main" xmlns="" id="{7E647BB8-5FD1-4011-BD10-61006B416A82}"/>
                </a:ext>
              </a:extLst>
            </p:cNvPr>
            <p:cNvSpPr/>
            <p:nvPr userDrawn="1"/>
          </p:nvSpPr>
          <p:spPr bwMode="auto">
            <a:xfrm>
              <a:off x="6564335" y="3408403"/>
              <a:ext cx="74613" cy="17463"/>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1" name="Freeform 250">
              <a:extLst>
                <a:ext uri="{FF2B5EF4-FFF2-40B4-BE49-F238E27FC236}">
                  <a16:creationId xmlns:a16="http://schemas.microsoft.com/office/drawing/2014/main" xmlns="" id="{18E907E3-4FCD-4204-AB00-6605B3B110EE}"/>
                </a:ext>
              </a:extLst>
            </p:cNvPr>
            <p:cNvSpPr/>
            <p:nvPr userDrawn="1"/>
          </p:nvSpPr>
          <p:spPr bwMode="auto">
            <a:xfrm>
              <a:off x="6564335" y="3438566"/>
              <a:ext cx="74613" cy="17463"/>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9 h 22"/>
                <a:gd name="T38" fmla="*/ 43 w 95"/>
                <a:gd name="T39" fmla="*/ 21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9"/>
                  </a:lnTo>
                  <a:lnTo>
                    <a:pt x="43" y="21"/>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2" name="Freeform 251">
              <a:extLst>
                <a:ext uri="{FF2B5EF4-FFF2-40B4-BE49-F238E27FC236}">
                  <a16:creationId xmlns:a16="http://schemas.microsoft.com/office/drawing/2014/main" xmlns="" id="{98902307-152C-469C-9C4D-B39833354DB7}"/>
                </a:ext>
              </a:extLst>
            </p:cNvPr>
            <p:cNvSpPr/>
            <p:nvPr userDrawn="1"/>
          </p:nvSpPr>
          <p:spPr bwMode="auto">
            <a:xfrm>
              <a:off x="6564335" y="3498892"/>
              <a:ext cx="74613" cy="17463"/>
            </a:xfrm>
            <a:custGeom>
              <a:avLst/>
              <a:gdLst>
                <a:gd name="T0" fmla="*/ 36 w 95"/>
                <a:gd name="T1" fmla="*/ 23 h 23"/>
                <a:gd name="T2" fmla="*/ 0 w 95"/>
                <a:gd name="T3" fmla="*/ 23 h 23"/>
                <a:gd name="T4" fmla="*/ 0 w 95"/>
                <a:gd name="T5" fmla="*/ 0 h 23"/>
                <a:gd name="T6" fmla="*/ 36 w 95"/>
                <a:gd name="T7" fmla="*/ 0 h 23"/>
                <a:gd name="T8" fmla="*/ 36 w 95"/>
                <a:gd name="T9" fmla="*/ 0 h 23"/>
                <a:gd name="T10" fmla="*/ 39 w 95"/>
                <a:gd name="T11" fmla="*/ 1 h 23"/>
                <a:gd name="T12" fmla="*/ 43 w 95"/>
                <a:gd name="T13" fmla="*/ 2 h 23"/>
                <a:gd name="T14" fmla="*/ 45 w 95"/>
                <a:gd name="T15" fmla="*/ 5 h 23"/>
                <a:gd name="T16" fmla="*/ 46 w 95"/>
                <a:gd name="T17" fmla="*/ 8 h 23"/>
                <a:gd name="T18" fmla="*/ 91 w 95"/>
                <a:gd name="T19" fmla="*/ 8 h 23"/>
                <a:gd name="T20" fmla="*/ 91 w 95"/>
                <a:gd name="T21" fmla="*/ 8 h 23"/>
                <a:gd name="T22" fmla="*/ 94 w 95"/>
                <a:gd name="T23" fmla="*/ 9 h 23"/>
                <a:gd name="T24" fmla="*/ 95 w 95"/>
                <a:gd name="T25" fmla="*/ 12 h 23"/>
                <a:gd name="T26" fmla="*/ 95 w 95"/>
                <a:gd name="T27" fmla="*/ 12 h 23"/>
                <a:gd name="T28" fmla="*/ 94 w 95"/>
                <a:gd name="T29" fmla="*/ 14 h 23"/>
                <a:gd name="T30" fmla="*/ 91 w 95"/>
                <a:gd name="T31" fmla="*/ 15 h 23"/>
                <a:gd name="T32" fmla="*/ 46 w 95"/>
                <a:gd name="T33" fmla="*/ 15 h 23"/>
                <a:gd name="T34" fmla="*/ 46 w 95"/>
                <a:gd name="T35" fmla="*/ 15 h 23"/>
                <a:gd name="T36" fmla="*/ 45 w 95"/>
                <a:gd name="T37" fmla="*/ 19 h 23"/>
                <a:gd name="T38" fmla="*/ 43 w 95"/>
                <a:gd name="T39" fmla="*/ 21 h 23"/>
                <a:gd name="T40" fmla="*/ 39 w 95"/>
                <a:gd name="T41" fmla="*/ 22 h 23"/>
                <a:gd name="T42" fmla="*/ 36 w 95"/>
                <a:gd name="T43" fmla="*/ 23 h 23"/>
                <a:gd name="T44" fmla="*/ 36 w 95"/>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36" y="23"/>
                  </a:moveTo>
                  <a:lnTo>
                    <a:pt x="0" y="23"/>
                  </a:lnTo>
                  <a:lnTo>
                    <a:pt x="0" y="0"/>
                  </a:lnTo>
                  <a:lnTo>
                    <a:pt x="36" y="0"/>
                  </a:lnTo>
                  <a:lnTo>
                    <a:pt x="36" y="0"/>
                  </a:lnTo>
                  <a:lnTo>
                    <a:pt x="39" y="1"/>
                  </a:lnTo>
                  <a:lnTo>
                    <a:pt x="43" y="2"/>
                  </a:lnTo>
                  <a:lnTo>
                    <a:pt x="45" y="5"/>
                  </a:lnTo>
                  <a:lnTo>
                    <a:pt x="46" y="8"/>
                  </a:lnTo>
                  <a:lnTo>
                    <a:pt x="91" y="8"/>
                  </a:lnTo>
                  <a:lnTo>
                    <a:pt x="91" y="8"/>
                  </a:lnTo>
                  <a:lnTo>
                    <a:pt x="94" y="9"/>
                  </a:lnTo>
                  <a:lnTo>
                    <a:pt x="95" y="12"/>
                  </a:lnTo>
                  <a:lnTo>
                    <a:pt x="95" y="12"/>
                  </a:lnTo>
                  <a:lnTo>
                    <a:pt x="94" y="14"/>
                  </a:lnTo>
                  <a:lnTo>
                    <a:pt x="91" y="15"/>
                  </a:lnTo>
                  <a:lnTo>
                    <a:pt x="46" y="15"/>
                  </a:lnTo>
                  <a:lnTo>
                    <a:pt x="46" y="15"/>
                  </a:lnTo>
                  <a:lnTo>
                    <a:pt x="45" y="19"/>
                  </a:lnTo>
                  <a:lnTo>
                    <a:pt x="43" y="21"/>
                  </a:lnTo>
                  <a:lnTo>
                    <a:pt x="39" y="22"/>
                  </a:lnTo>
                  <a:lnTo>
                    <a:pt x="36" y="23"/>
                  </a:lnTo>
                  <a:lnTo>
                    <a:pt x="36" y="2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3" name="Freeform 252">
              <a:extLst>
                <a:ext uri="{FF2B5EF4-FFF2-40B4-BE49-F238E27FC236}">
                  <a16:creationId xmlns:a16="http://schemas.microsoft.com/office/drawing/2014/main" xmlns="" id="{EAE75CBB-ABA4-4C48-9237-B4783FBA7567}"/>
                </a:ext>
              </a:extLst>
            </p:cNvPr>
            <p:cNvSpPr/>
            <p:nvPr userDrawn="1"/>
          </p:nvSpPr>
          <p:spPr bwMode="auto">
            <a:xfrm>
              <a:off x="6564335" y="3468729"/>
              <a:ext cx="74613" cy="17463"/>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8 h 22"/>
                <a:gd name="T18" fmla="*/ 91 w 95"/>
                <a:gd name="T19" fmla="*/ 8 h 22"/>
                <a:gd name="T20" fmla="*/ 91 w 95"/>
                <a:gd name="T21" fmla="*/ 8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9 h 22"/>
                <a:gd name="T38" fmla="*/ 43 w 95"/>
                <a:gd name="T39" fmla="*/ 21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8"/>
                  </a:lnTo>
                  <a:lnTo>
                    <a:pt x="91" y="8"/>
                  </a:lnTo>
                  <a:lnTo>
                    <a:pt x="91" y="8"/>
                  </a:lnTo>
                  <a:lnTo>
                    <a:pt x="94" y="8"/>
                  </a:lnTo>
                  <a:lnTo>
                    <a:pt x="95" y="12"/>
                  </a:lnTo>
                  <a:lnTo>
                    <a:pt x="95" y="12"/>
                  </a:lnTo>
                  <a:lnTo>
                    <a:pt x="94" y="14"/>
                  </a:lnTo>
                  <a:lnTo>
                    <a:pt x="91" y="15"/>
                  </a:lnTo>
                  <a:lnTo>
                    <a:pt x="46" y="15"/>
                  </a:lnTo>
                  <a:lnTo>
                    <a:pt x="46" y="15"/>
                  </a:lnTo>
                  <a:lnTo>
                    <a:pt x="45" y="19"/>
                  </a:lnTo>
                  <a:lnTo>
                    <a:pt x="43" y="21"/>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194" name="Group 193">
            <a:extLst>
              <a:ext uri="{FF2B5EF4-FFF2-40B4-BE49-F238E27FC236}">
                <a16:creationId xmlns:a16="http://schemas.microsoft.com/office/drawing/2014/main" xmlns="" id="{F8D4092C-FCF0-4032-A283-A78BB289F884}"/>
              </a:ext>
            </a:extLst>
          </p:cNvPr>
          <p:cNvGrpSpPr/>
          <p:nvPr userDrawn="1"/>
        </p:nvGrpSpPr>
        <p:grpSpPr>
          <a:xfrm>
            <a:off x="1233373" y="1529963"/>
            <a:ext cx="1266206" cy="1266218"/>
            <a:chOff x="4978417" y="2967073"/>
            <a:chExt cx="808040" cy="808047"/>
          </a:xfrm>
        </p:grpSpPr>
        <p:sp>
          <p:nvSpPr>
            <p:cNvPr id="195" name="Freeform 211">
              <a:extLst>
                <a:ext uri="{FF2B5EF4-FFF2-40B4-BE49-F238E27FC236}">
                  <a16:creationId xmlns:a16="http://schemas.microsoft.com/office/drawing/2014/main" xmlns="" id="{04526D32-E13D-4E2E-AAE2-270AA9F95229}"/>
                </a:ext>
              </a:extLst>
            </p:cNvPr>
            <p:cNvSpPr/>
            <p:nvPr userDrawn="1"/>
          </p:nvSpPr>
          <p:spPr bwMode="auto">
            <a:xfrm>
              <a:off x="4978417" y="2967073"/>
              <a:ext cx="808040" cy="808047"/>
            </a:xfrm>
            <a:custGeom>
              <a:avLst/>
              <a:gdLst>
                <a:gd name="T0" fmla="*/ 1017 w 1018"/>
                <a:gd name="T1" fmla="*/ 536 h 1018"/>
                <a:gd name="T2" fmla="*/ 1008 w 1018"/>
                <a:gd name="T3" fmla="*/ 612 h 1018"/>
                <a:gd name="T4" fmla="*/ 987 w 1018"/>
                <a:gd name="T5" fmla="*/ 684 h 1018"/>
                <a:gd name="T6" fmla="*/ 956 w 1018"/>
                <a:gd name="T7" fmla="*/ 751 h 1018"/>
                <a:gd name="T8" fmla="*/ 917 w 1018"/>
                <a:gd name="T9" fmla="*/ 813 h 1018"/>
                <a:gd name="T10" fmla="*/ 869 w 1018"/>
                <a:gd name="T11" fmla="*/ 869 h 1018"/>
                <a:gd name="T12" fmla="*/ 813 w 1018"/>
                <a:gd name="T13" fmla="*/ 917 h 1018"/>
                <a:gd name="T14" fmla="*/ 752 w 1018"/>
                <a:gd name="T15" fmla="*/ 956 h 1018"/>
                <a:gd name="T16" fmla="*/ 685 w 1018"/>
                <a:gd name="T17" fmla="*/ 987 h 1018"/>
                <a:gd name="T18" fmla="*/ 612 w 1018"/>
                <a:gd name="T19" fmla="*/ 1008 h 1018"/>
                <a:gd name="T20" fmla="*/ 536 w 1018"/>
                <a:gd name="T21" fmla="*/ 1017 h 1018"/>
                <a:gd name="T22" fmla="*/ 483 w 1018"/>
                <a:gd name="T23" fmla="*/ 1017 h 1018"/>
                <a:gd name="T24" fmla="*/ 407 w 1018"/>
                <a:gd name="T25" fmla="*/ 1008 h 1018"/>
                <a:gd name="T26" fmla="*/ 334 w 1018"/>
                <a:gd name="T27" fmla="*/ 987 h 1018"/>
                <a:gd name="T28" fmla="*/ 268 w 1018"/>
                <a:gd name="T29" fmla="*/ 956 h 1018"/>
                <a:gd name="T30" fmla="*/ 205 w 1018"/>
                <a:gd name="T31" fmla="*/ 917 h 1018"/>
                <a:gd name="T32" fmla="*/ 150 w 1018"/>
                <a:gd name="T33" fmla="*/ 869 h 1018"/>
                <a:gd name="T34" fmla="*/ 102 w 1018"/>
                <a:gd name="T35" fmla="*/ 813 h 1018"/>
                <a:gd name="T36" fmla="*/ 63 w 1018"/>
                <a:gd name="T37" fmla="*/ 751 h 1018"/>
                <a:gd name="T38" fmla="*/ 32 w 1018"/>
                <a:gd name="T39" fmla="*/ 684 h 1018"/>
                <a:gd name="T40" fmla="*/ 11 w 1018"/>
                <a:gd name="T41" fmla="*/ 612 h 1018"/>
                <a:gd name="T42" fmla="*/ 2 w 1018"/>
                <a:gd name="T43" fmla="*/ 536 h 1018"/>
                <a:gd name="T44" fmla="*/ 2 w 1018"/>
                <a:gd name="T45" fmla="*/ 483 h 1018"/>
                <a:gd name="T46" fmla="*/ 11 w 1018"/>
                <a:gd name="T47" fmla="*/ 406 h 1018"/>
                <a:gd name="T48" fmla="*/ 32 w 1018"/>
                <a:gd name="T49" fmla="*/ 334 h 1018"/>
                <a:gd name="T50" fmla="*/ 63 w 1018"/>
                <a:gd name="T51" fmla="*/ 266 h 1018"/>
                <a:gd name="T52" fmla="*/ 102 w 1018"/>
                <a:gd name="T53" fmla="*/ 205 h 1018"/>
                <a:gd name="T54" fmla="*/ 150 w 1018"/>
                <a:gd name="T55" fmla="*/ 150 h 1018"/>
                <a:gd name="T56" fmla="*/ 205 w 1018"/>
                <a:gd name="T57" fmla="*/ 101 h 1018"/>
                <a:gd name="T58" fmla="*/ 268 w 1018"/>
                <a:gd name="T59" fmla="*/ 62 h 1018"/>
                <a:gd name="T60" fmla="*/ 334 w 1018"/>
                <a:gd name="T61" fmla="*/ 31 h 1018"/>
                <a:gd name="T62" fmla="*/ 407 w 1018"/>
                <a:gd name="T63" fmla="*/ 10 h 1018"/>
                <a:gd name="T64" fmla="*/ 483 w 1018"/>
                <a:gd name="T65" fmla="*/ 1 h 1018"/>
                <a:gd name="T66" fmla="*/ 536 w 1018"/>
                <a:gd name="T67" fmla="*/ 1 h 1018"/>
                <a:gd name="T68" fmla="*/ 612 w 1018"/>
                <a:gd name="T69" fmla="*/ 10 h 1018"/>
                <a:gd name="T70" fmla="*/ 685 w 1018"/>
                <a:gd name="T71" fmla="*/ 31 h 1018"/>
                <a:gd name="T72" fmla="*/ 752 w 1018"/>
                <a:gd name="T73" fmla="*/ 62 h 1018"/>
                <a:gd name="T74" fmla="*/ 813 w 1018"/>
                <a:gd name="T75" fmla="*/ 101 h 1018"/>
                <a:gd name="T76" fmla="*/ 869 w 1018"/>
                <a:gd name="T77" fmla="*/ 150 h 1018"/>
                <a:gd name="T78" fmla="*/ 917 w 1018"/>
                <a:gd name="T79" fmla="*/ 205 h 1018"/>
                <a:gd name="T80" fmla="*/ 956 w 1018"/>
                <a:gd name="T81" fmla="*/ 266 h 1018"/>
                <a:gd name="T82" fmla="*/ 987 w 1018"/>
                <a:gd name="T83" fmla="*/ 334 h 1018"/>
                <a:gd name="T84" fmla="*/ 1008 w 1018"/>
                <a:gd name="T85" fmla="*/ 406 h 1018"/>
                <a:gd name="T86" fmla="*/ 1017 w 1018"/>
                <a:gd name="T87" fmla="*/ 483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8" h="1018">
                  <a:moveTo>
                    <a:pt x="1018" y="509"/>
                  </a:moveTo>
                  <a:lnTo>
                    <a:pt x="1018" y="509"/>
                  </a:lnTo>
                  <a:lnTo>
                    <a:pt x="1017" y="536"/>
                  </a:lnTo>
                  <a:lnTo>
                    <a:pt x="1015" y="561"/>
                  </a:lnTo>
                  <a:lnTo>
                    <a:pt x="1013" y="586"/>
                  </a:lnTo>
                  <a:lnTo>
                    <a:pt x="1008" y="612"/>
                  </a:lnTo>
                  <a:lnTo>
                    <a:pt x="1002" y="636"/>
                  </a:lnTo>
                  <a:lnTo>
                    <a:pt x="995" y="660"/>
                  </a:lnTo>
                  <a:lnTo>
                    <a:pt x="987" y="684"/>
                  </a:lnTo>
                  <a:lnTo>
                    <a:pt x="978" y="707"/>
                  </a:lnTo>
                  <a:lnTo>
                    <a:pt x="968" y="729"/>
                  </a:lnTo>
                  <a:lnTo>
                    <a:pt x="956" y="751"/>
                  </a:lnTo>
                  <a:lnTo>
                    <a:pt x="945" y="773"/>
                  </a:lnTo>
                  <a:lnTo>
                    <a:pt x="931" y="794"/>
                  </a:lnTo>
                  <a:lnTo>
                    <a:pt x="917" y="813"/>
                  </a:lnTo>
                  <a:lnTo>
                    <a:pt x="902" y="833"/>
                  </a:lnTo>
                  <a:lnTo>
                    <a:pt x="886" y="851"/>
                  </a:lnTo>
                  <a:lnTo>
                    <a:pt x="869" y="869"/>
                  </a:lnTo>
                  <a:lnTo>
                    <a:pt x="851" y="886"/>
                  </a:lnTo>
                  <a:lnTo>
                    <a:pt x="833" y="902"/>
                  </a:lnTo>
                  <a:lnTo>
                    <a:pt x="813" y="917"/>
                  </a:lnTo>
                  <a:lnTo>
                    <a:pt x="794" y="931"/>
                  </a:lnTo>
                  <a:lnTo>
                    <a:pt x="773" y="945"/>
                  </a:lnTo>
                  <a:lnTo>
                    <a:pt x="752" y="956"/>
                  </a:lnTo>
                  <a:lnTo>
                    <a:pt x="731" y="968"/>
                  </a:lnTo>
                  <a:lnTo>
                    <a:pt x="708" y="978"/>
                  </a:lnTo>
                  <a:lnTo>
                    <a:pt x="685" y="987"/>
                  </a:lnTo>
                  <a:lnTo>
                    <a:pt x="660" y="995"/>
                  </a:lnTo>
                  <a:lnTo>
                    <a:pt x="636" y="1002"/>
                  </a:lnTo>
                  <a:lnTo>
                    <a:pt x="612" y="1008"/>
                  </a:lnTo>
                  <a:lnTo>
                    <a:pt x="587" y="1011"/>
                  </a:lnTo>
                  <a:lnTo>
                    <a:pt x="561" y="1015"/>
                  </a:lnTo>
                  <a:lnTo>
                    <a:pt x="536" y="1017"/>
                  </a:lnTo>
                  <a:lnTo>
                    <a:pt x="509" y="1018"/>
                  </a:lnTo>
                  <a:lnTo>
                    <a:pt x="509" y="1018"/>
                  </a:lnTo>
                  <a:lnTo>
                    <a:pt x="483" y="1017"/>
                  </a:lnTo>
                  <a:lnTo>
                    <a:pt x="458" y="1015"/>
                  </a:lnTo>
                  <a:lnTo>
                    <a:pt x="432" y="1011"/>
                  </a:lnTo>
                  <a:lnTo>
                    <a:pt x="407" y="1008"/>
                  </a:lnTo>
                  <a:lnTo>
                    <a:pt x="383" y="1002"/>
                  </a:lnTo>
                  <a:lnTo>
                    <a:pt x="359" y="995"/>
                  </a:lnTo>
                  <a:lnTo>
                    <a:pt x="334" y="987"/>
                  </a:lnTo>
                  <a:lnTo>
                    <a:pt x="311" y="978"/>
                  </a:lnTo>
                  <a:lnTo>
                    <a:pt x="290" y="968"/>
                  </a:lnTo>
                  <a:lnTo>
                    <a:pt x="268" y="956"/>
                  </a:lnTo>
                  <a:lnTo>
                    <a:pt x="246" y="945"/>
                  </a:lnTo>
                  <a:lnTo>
                    <a:pt x="225" y="931"/>
                  </a:lnTo>
                  <a:lnTo>
                    <a:pt x="205" y="917"/>
                  </a:lnTo>
                  <a:lnTo>
                    <a:pt x="186" y="902"/>
                  </a:lnTo>
                  <a:lnTo>
                    <a:pt x="167" y="886"/>
                  </a:lnTo>
                  <a:lnTo>
                    <a:pt x="150" y="869"/>
                  </a:lnTo>
                  <a:lnTo>
                    <a:pt x="133" y="851"/>
                  </a:lnTo>
                  <a:lnTo>
                    <a:pt x="117" y="833"/>
                  </a:lnTo>
                  <a:lnTo>
                    <a:pt x="102" y="813"/>
                  </a:lnTo>
                  <a:lnTo>
                    <a:pt x="88" y="794"/>
                  </a:lnTo>
                  <a:lnTo>
                    <a:pt x="74" y="773"/>
                  </a:lnTo>
                  <a:lnTo>
                    <a:pt x="63" y="751"/>
                  </a:lnTo>
                  <a:lnTo>
                    <a:pt x="51" y="729"/>
                  </a:lnTo>
                  <a:lnTo>
                    <a:pt x="41" y="707"/>
                  </a:lnTo>
                  <a:lnTo>
                    <a:pt x="32" y="684"/>
                  </a:lnTo>
                  <a:lnTo>
                    <a:pt x="23" y="660"/>
                  </a:lnTo>
                  <a:lnTo>
                    <a:pt x="17" y="636"/>
                  </a:lnTo>
                  <a:lnTo>
                    <a:pt x="11" y="612"/>
                  </a:lnTo>
                  <a:lnTo>
                    <a:pt x="7" y="586"/>
                  </a:lnTo>
                  <a:lnTo>
                    <a:pt x="4" y="561"/>
                  </a:lnTo>
                  <a:lnTo>
                    <a:pt x="2" y="536"/>
                  </a:lnTo>
                  <a:lnTo>
                    <a:pt x="0" y="509"/>
                  </a:lnTo>
                  <a:lnTo>
                    <a:pt x="0" y="509"/>
                  </a:lnTo>
                  <a:lnTo>
                    <a:pt x="2" y="483"/>
                  </a:lnTo>
                  <a:lnTo>
                    <a:pt x="4" y="457"/>
                  </a:lnTo>
                  <a:lnTo>
                    <a:pt x="7" y="432"/>
                  </a:lnTo>
                  <a:lnTo>
                    <a:pt x="11" y="406"/>
                  </a:lnTo>
                  <a:lnTo>
                    <a:pt x="17" y="382"/>
                  </a:lnTo>
                  <a:lnTo>
                    <a:pt x="23" y="358"/>
                  </a:lnTo>
                  <a:lnTo>
                    <a:pt x="32" y="334"/>
                  </a:lnTo>
                  <a:lnTo>
                    <a:pt x="41" y="311"/>
                  </a:lnTo>
                  <a:lnTo>
                    <a:pt x="51" y="289"/>
                  </a:lnTo>
                  <a:lnTo>
                    <a:pt x="63" y="266"/>
                  </a:lnTo>
                  <a:lnTo>
                    <a:pt x="74" y="245"/>
                  </a:lnTo>
                  <a:lnTo>
                    <a:pt x="88" y="224"/>
                  </a:lnTo>
                  <a:lnTo>
                    <a:pt x="102" y="205"/>
                  </a:lnTo>
                  <a:lnTo>
                    <a:pt x="117" y="185"/>
                  </a:lnTo>
                  <a:lnTo>
                    <a:pt x="133" y="167"/>
                  </a:lnTo>
                  <a:lnTo>
                    <a:pt x="150" y="150"/>
                  </a:lnTo>
                  <a:lnTo>
                    <a:pt x="167" y="132"/>
                  </a:lnTo>
                  <a:lnTo>
                    <a:pt x="186" y="116"/>
                  </a:lnTo>
                  <a:lnTo>
                    <a:pt x="205" y="101"/>
                  </a:lnTo>
                  <a:lnTo>
                    <a:pt x="225" y="87"/>
                  </a:lnTo>
                  <a:lnTo>
                    <a:pt x="246" y="73"/>
                  </a:lnTo>
                  <a:lnTo>
                    <a:pt x="268" y="62"/>
                  </a:lnTo>
                  <a:lnTo>
                    <a:pt x="290" y="50"/>
                  </a:lnTo>
                  <a:lnTo>
                    <a:pt x="311" y="40"/>
                  </a:lnTo>
                  <a:lnTo>
                    <a:pt x="334" y="31"/>
                  </a:lnTo>
                  <a:lnTo>
                    <a:pt x="359" y="23"/>
                  </a:lnTo>
                  <a:lnTo>
                    <a:pt x="383" y="16"/>
                  </a:lnTo>
                  <a:lnTo>
                    <a:pt x="407" y="10"/>
                  </a:lnTo>
                  <a:lnTo>
                    <a:pt x="432" y="6"/>
                  </a:lnTo>
                  <a:lnTo>
                    <a:pt x="458" y="3"/>
                  </a:lnTo>
                  <a:lnTo>
                    <a:pt x="483" y="1"/>
                  </a:lnTo>
                  <a:lnTo>
                    <a:pt x="509" y="0"/>
                  </a:lnTo>
                  <a:lnTo>
                    <a:pt x="509" y="0"/>
                  </a:lnTo>
                  <a:lnTo>
                    <a:pt x="536" y="1"/>
                  </a:lnTo>
                  <a:lnTo>
                    <a:pt x="561" y="3"/>
                  </a:lnTo>
                  <a:lnTo>
                    <a:pt x="587" y="6"/>
                  </a:lnTo>
                  <a:lnTo>
                    <a:pt x="612" y="10"/>
                  </a:lnTo>
                  <a:lnTo>
                    <a:pt x="636" y="16"/>
                  </a:lnTo>
                  <a:lnTo>
                    <a:pt x="660" y="23"/>
                  </a:lnTo>
                  <a:lnTo>
                    <a:pt x="685" y="31"/>
                  </a:lnTo>
                  <a:lnTo>
                    <a:pt x="708" y="40"/>
                  </a:lnTo>
                  <a:lnTo>
                    <a:pt x="731" y="50"/>
                  </a:lnTo>
                  <a:lnTo>
                    <a:pt x="752" y="62"/>
                  </a:lnTo>
                  <a:lnTo>
                    <a:pt x="773" y="73"/>
                  </a:lnTo>
                  <a:lnTo>
                    <a:pt x="794" y="87"/>
                  </a:lnTo>
                  <a:lnTo>
                    <a:pt x="813" y="101"/>
                  </a:lnTo>
                  <a:lnTo>
                    <a:pt x="833" y="116"/>
                  </a:lnTo>
                  <a:lnTo>
                    <a:pt x="851" y="132"/>
                  </a:lnTo>
                  <a:lnTo>
                    <a:pt x="869" y="150"/>
                  </a:lnTo>
                  <a:lnTo>
                    <a:pt x="886" y="167"/>
                  </a:lnTo>
                  <a:lnTo>
                    <a:pt x="902" y="185"/>
                  </a:lnTo>
                  <a:lnTo>
                    <a:pt x="917" y="205"/>
                  </a:lnTo>
                  <a:lnTo>
                    <a:pt x="931" y="224"/>
                  </a:lnTo>
                  <a:lnTo>
                    <a:pt x="945" y="245"/>
                  </a:lnTo>
                  <a:lnTo>
                    <a:pt x="956" y="266"/>
                  </a:lnTo>
                  <a:lnTo>
                    <a:pt x="968" y="289"/>
                  </a:lnTo>
                  <a:lnTo>
                    <a:pt x="978" y="311"/>
                  </a:lnTo>
                  <a:lnTo>
                    <a:pt x="987" y="334"/>
                  </a:lnTo>
                  <a:lnTo>
                    <a:pt x="995" y="358"/>
                  </a:lnTo>
                  <a:lnTo>
                    <a:pt x="1002" y="382"/>
                  </a:lnTo>
                  <a:lnTo>
                    <a:pt x="1008" y="406"/>
                  </a:lnTo>
                  <a:lnTo>
                    <a:pt x="1013" y="432"/>
                  </a:lnTo>
                  <a:lnTo>
                    <a:pt x="1015" y="457"/>
                  </a:lnTo>
                  <a:lnTo>
                    <a:pt x="1017" y="483"/>
                  </a:lnTo>
                  <a:lnTo>
                    <a:pt x="1018" y="509"/>
                  </a:lnTo>
                  <a:lnTo>
                    <a:pt x="1018" y="509"/>
                  </a:lnTo>
                  <a:close/>
                </a:path>
              </a:pathLst>
            </a:custGeom>
            <a:solidFill>
              <a:srgbClr val="646D7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7" name="Freeform 253">
              <a:extLst>
                <a:ext uri="{FF2B5EF4-FFF2-40B4-BE49-F238E27FC236}">
                  <a16:creationId xmlns:a16="http://schemas.microsoft.com/office/drawing/2014/main" xmlns="" id="{2CF53438-8348-4F0B-BAC3-5E68B546AD52}"/>
                </a:ext>
              </a:extLst>
            </p:cNvPr>
            <p:cNvSpPr>
              <a:spLocks noEditPoints="1"/>
            </p:cNvSpPr>
            <p:nvPr userDrawn="1"/>
          </p:nvSpPr>
          <p:spPr bwMode="auto">
            <a:xfrm>
              <a:off x="5221305" y="3097250"/>
              <a:ext cx="325439" cy="428630"/>
            </a:xfrm>
            <a:custGeom>
              <a:avLst/>
              <a:gdLst>
                <a:gd name="T0" fmla="*/ 136 w 409"/>
                <a:gd name="T1" fmla="*/ 539 h 539"/>
                <a:gd name="T2" fmla="*/ 120 w 409"/>
                <a:gd name="T3" fmla="*/ 530 h 539"/>
                <a:gd name="T4" fmla="*/ 118 w 409"/>
                <a:gd name="T5" fmla="*/ 482 h 539"/>
                <a:gd name="T6" fmla="*/ 108 w 409"/>
                <a:gd name="T7" fmla="*/ 437 h 539"/>
                <a:gd name="T8" fmla="*/ 80 w 409"/>
                <a:gd name="T9" fmla="*/ 389 h 539"/>
                <a:gd name="T10" fmla="*/ 39 w 409"/>
                <a:gd name="T11" fmla="*/ 324 h 539"/>
                <a:gd name="T12" fmla="*/ 21 w 409"/>
                <a:gd name="T13" fmla="*/ 293 h 539"/>
                <a:gd name="T14" fmla="*/ 18 w 409"/>
                <a:gd name="T15" fmla="*/ 291 h 539"/>
                <a:gd name="T16" fmla="*/ 1 w 409"/>
                <a:gd name="T17" fmla="*/ 227 h 539"/>
                <a:gd name="T18" fmla="*/ 1 w 409"/>
                <a:gd name="T19" fmla="*/ 184 h 539"/>
                <a:gd name="T20" fmla="*/ 16 w 409"/>
                <a:gd name="T21" fmla="*/ 125 h 539"/>
                <a:gd name="T22" fmla="*/ 46 w 409"/>
                <a:gd name="T23" fmla="*/ 74 h 539"/>
                <a:gd name="T24" fmla="*/ 90 w 409"/>
                <a:gd name="T25" fmla="*/ 34 h 539"/>
                <a:gd name="T26" fmla="*/ 144 w 409"/>
                <a:gd name="T27" fmla="*/ 9 h 539"/>
                <a:gd name="T28" fmla="*/ 204 w 409"/>
                <a:gd name="T29" fmla="*/ 0 h 539"/>
                <a:gd name="T30" fmla="*/ 245 w 409"/>
                <a:gd name="T31" fmla="*/ 4 h 539"/>
                <a:gd name="T32" fmla="*/ 302 w 409"/>
                <a:gd name="T33" fmla="*/ 25 h 539"/>
                <a:gd name="T34" fmla="*/ 349 w 409"/>
                <a:gd name="T35" fmla="*/ 59 h 539"/>
                <a:gd name="T36" fmla="*/ 383 w 409"/>
                <a:gd name="T37" fmla="*/ 107 h 539"/>
                <a:gd name="T38" fmla="*/ 404 w 409"/>
                <a:gd name="T39" fmla="*/ 163 h 539"/>
                <a:gd name="T40" fmla="*/ 409 w 409"/>
                <a:gd name="T41" fmla="*/ 205 h 539"/>
                <a:gd name="T42" fmla="*/ 398 w 409"/>
                <a:gd name="T43" fmla="*/ 270 h 539"/>
                <a:gd name="T44" fmla="*/ 388 w 409"/>
                <a:gd name="T45" fmla="*/ 293 h 539"/>
                <a:gd name="T46" fmla="*/ 369 w 409"/>
                <a:gd name="T47" fmla="*/ 324 h 539"/>
                <a:gd name="T48" fmla="*/ 349 w 409"/>
                <a:gd name="T49" fmla="*/ 356 h 539"/>
                <a:gd name="T50" fmla="*/ 308 w 409"/>
                <a:gd name="T51" fmla="*/ 421 h 539"/>
                <a:gd name="T52" fmla="*/ 291 w 409"/>
                <a:gd name="T53" fmla="*/ 468 h 539"/>
                <a:gd name="T54" fmla="*/ 289 w 409"/>
                <a:gd name="T55" fmla="*/ 523 h 539"/>
                <a:gd name="T56" fmla="*/ 280 w 409"/>
                <a:gd name="T57" fmla="*/ 538 h 539"/>
                <a:gd name="T58" fmla="*/ 204 w 409"/>
                <a:gd name="T59" fmla="*/ 11 h 539"/>
                <a:gd name="T60" fmla="*/ 166 w 409"/>
                <a:gd name="T61" fmla="*/ 14 h 539"/>
                <a:gd name="T62" fmla="*/ 111 w 409"/>
                <a:gd name="T63" fmla="*/ 34 h 539"/>
                <a:gd name="T64" fmla="*/ 68 w 409"/>
                <a:gd name="T65" fmla="*/ 67 h 539"/>
                <a:gd name="T66" fmla="*/ 34 w 409"/>
                <a:gd name="T67" fmla="*/ 112 h 539"/>
                <a:gd name="T68" fmla="*/ 15 w 409"/>
                <a:gd name="T69" fmla="*/ 165 h 539"/>
                <a:gd name="T70" fmla="*/ 11 w 409"/>
                <a:gd name="T71" fmla="*/ 205 h 539"/>
                <a:gd name="T72" fmla="*/ 22 w 409"/>
                <a:gd name="T73" fmla="*/ 266 h 539"/>
                <a:gd name="T74" fmla="*/ 30 w 409"/>
                <a:gd name="T75" fmla="*/ 288 h 539"/>
                <a:gd name="T76" fmla="*/ 39 w 409"/>
                <a:gd name="T77" fmla="*/ 304 h 539"/>
                <a:gd name="T78" fmla="*/ 48 w 409"/>
                <a:gd name="T79" fmla="*/ 319 h 539"/>
                <a:gd name="T80" fmla="*/ 92 w 409"/>
                <a:gd name="T81" fmla="*/ 384 h 539"/>
                <a:gd name="T82" fmla="*/ 120 w 409"/>
                <a:gd name="T83" fmla="*/ 435 h 539"/>
                <a:gd name="T84" fmla="*/ 130 w 409"/>
                <a:gd name="T85" fmla="*/ 482 h 539"/>
                <a:gd name="T86" fmla="*/ 131 w 409"/>
                <a:gd name="T87" fmla="*/ 525 h 539"/>
                <a:gd name="T88" fmla="*/ 136 w 409"/>
                <a:gd name="T89" fmla="*/ 527 h 539"/>
                <a:gd name="T90" fmla="*/ 275 w 409"/>
                <a:gd name="T91" fmla="*/ 527 h 539"/>
                <a:gd name="T92" fmla="*/ 277 w 409"/>
                <a:gd name="T93" fmla="*/ 523 h 539"/>
                <a:gd name="T94" fmla="*/ 280 w 409"/>
                <a:gd name="T95" fmla="*/ 467 h 539"/>
                <a:gd name="T96" fmla="*/ 297 w 409"/>
                <a:gd name="T97" fmla="*/ 419 h 539"/>
                <a:gd name="T98" fmla="*/ 340 w 409"/>
                <a:gd name="T99" fmla="*/ 350 h 539"/>
                <a:gd name="T100" fmla="*/ 360 w 409"/>
                <a:gd name="T101" fmla="*/ 318 h 539"/>
                <a:gd name="T102" fmla="*/ 378 w 409"/>
                <a:gd name="T103" fmla="*/ 289 h 539"/>
                <a:gd name="T104" fmla="*/ 379 w 409"/>
                <a:gd name="T105" fmla="*/ 286 h 539"/>
                <a:gd name="T106" fmla="*/ 392 w 409"/>
                <a:gd name="T107" fmla="*/ 246 h 539"/>
                <a:gd name="T108" fmla="*/ 397 w 409"/>
                <a:gd name="T109" fmla="*/ 205 h 539"/>
                <a:gd name="T110" fmla="*/ 389 w 409"/>
                <a:gd name="T111" fmla="*/ 147 h 539"/>
                <a:gd name="T112" fmla="*/ 364 w 409"/>
                <a:gd name="T113" fmla="*/ 96 h 539"/>
                <a:gd name="T114" fmla="*/ 327 w 409"/>
                <a:gd name="T115" fmla="*/ 55 h 539"/>
                <a:gd name="T116" fmla="*/ 280 w 409"/>
                <a:gd name="T117" fmla="*/ 26 h 539"/>
                <a:gd name="T118" fmla="*/ 223 w 409"/>
                <a:gd name="T119" fmla="*/ 1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9" h="539">
                  <a:moveTo>
                    <a:pt x="273" y="539"/>
                  </a:moveTo>
                  <a:lnTo>
                    <a:pt x="136" y="539"/>
                  </a:lnTo>
                  <a:lnTo>
                    <a:pt x="136" y="539"/>
                  </a:lnTo>
                  <a:lnTo>
                    <a:pt x="129" y="538"/>
                  </a:lnTo>
                  <a:lnTo>
                    <a:pt x="124" y="534"/>
                  </a:lnTo>
                  <a:lnTo>
                    <a:pt x="120" y="530"/>
                  </a:lnTo>
                  <a:lnTo>
                    <a:pt x="118" y="523"/>
                  </a:lnTo>
                  <a:lnTo>
                    <a:pt x="118" y="482"/>
                  </a:lnTo>
                  <a:lnTo>
                    <a:pt x="118" y="482"/>
                  </a:lnTo>
                  <a:lnTo>
                    <a:pt x="117" y="468"/>
                  </a:lnTo>
                  <a:lnTo>
                    <a:pt x="114" y="453"/>
                  </a:lnTo>
                  <a:lnTo>
                    <a:pt x="108" y="437"/>
                  </a:lnTo>
                  <a:lnTo>
                    <a:pt x="100" y="421"/>
                  </a:lnTo>
                  <a:lnTo>
                    <a:pt x="91" y="405"/>
                  </a:lnTo>
                  <a:lnTo>
                    <a:pt x="80" y="389"/>
                  </a:lnTo>
                  <a:lnTo>
                    <a:pt x="59" y="356"/>
                  </a:lnTo>
                  <a:lnTo>
                    <a:pt x="59" y="356"/>
                  </a:lnTo>
                  <a:lnTo>
                    <a:pt x="39" y="324"/>
                  </a:lnTo>
                  <a:lnTo>
                    <a:pt x="39" y="324"/>
                  </a:lnTo>
                  <a:lnTo>
                    <a:pt x="29" y="309"/>
                  </a:lnTo>
                  <a:lnTo>
                    <a:pt x="21" y="293"/>
                  </a:lnTo>
                  <a:lnTo>
                    <a:pt x="21" y="293"/>
                  </a:lnTo>
                  <a:lnTo>
                    <a:pt x="18" y="291"/>
                  </a:lnTo>
                  <a:lnTo>
                    <a:pt x="18" y="291"/>
                  </a:lnTo>
                  <a:lnTo>
                    <a:pt x="10" y="270"/>
                  </a:lnTo>
                  <a:lnTo>
                    <a:pt x="4" y="248"/>
                  </a:lnTo>
                  <a:lnTo>
                    <a:pt x="1" y="227"/>
                  </a:lnTo>
                  <a:lnTo>
                    <a:pt x="0" y="205"/>
                  </a:lnTo>
                  <a:lnTo>
                    <a:pt x="0" y="205"/>
                  </a:lnTo>
                  <a:lnTo>
                    <a:pt x="1" y="184"/>
                  </a:lnTo>
                  <a:lnTo>
                    <a:pt x="3" y="163"/>
                  </a:lnTo>
                  <a:lnTo>
                    <a:pt x="9" y="144"/>
                  </a:lnTo>
                  <a:lnTo>
                    <a:pt x="16" y="125"/>
                  </a:lnTo>
                  <a:lnTo>
                    <a:pt x="24" y="107"/>
                  </a:lnTo>
                  <a:lnTo>
                    <a:pt x="34" y="89"/>
                  </a:lnTo>
                  <a:lnTo>
                    <a:pt x="46" y="74"/>
                  </a:lnTo>
                  <a:lnTo>
                    <a:pt x="60" y="59"/>
                  </a:lnTo>
                  <a:lnTo>
                    <a:pt x="73" y="47"/>
                  </a:lnTo>
                  <a:lnTo>
                    <a:pt x="90" y="34"/>
                  </a:lnTo>
                  <a:lnTo>
                    <a:pt x="107" y="25"/>
                  </a:lnTo>
                  <a:lnTo>
                    <a:pt x="124" y="16"/>
                  </a:lnTo>
                  <a:lnTo>
                    <a:pt x="144" y="9"/>
                  </a:lnTo>
                  <a:lnTo>
                    <a:pt x="163" y="4"/>
                  </a:lnTo>
                  <a:lnTo>
                    <a:pt x="183" y="1"/>
                  </a:lnTo>
                  <a:lnTo>
                    <a:pt x="204" y="0"/>
                  </a:lnTo>
                  <a:lnTo>
                    <a:pt x="204" y="0"/>
                  </a:lnTo>
                  <a:lnTo>
                    <a:pt x="224" y="1"/>
                  </a:lnTo>
                  <a:lnTo>
                    <a:pt x="245" y="4"/>
                  </a:lnTo>
                  <a:lnTo>
                    <a:pt x="265" y="9"/>
                  </a:lnTo>
                  <a:lnTo>
                    <a:pt x="283" y="16"/>
                  </a:lnTo>
                  <a:lnTo>
                    <a:pt x="302" y="25"/>
                  </a:lnTo>
                  <a:lnTo>
                    <a:pt x="319" y="34"/>
                  </a:lnTo>
                  <a:lnTo>
                    <a:pt x="334" y="47"/>
                  </a:lnTo>
                  <a:lnTo>
                    <a:pt x="349" y="59"/>
                  </a:lnTo>
                  <a:lnTo>
                    <a:pt x="361" y="74"/>
                  </a:lnTo>
                  <a:lnTo>
                    <a:pt x="374" y="89"/>
                  </a:lnTo>
                  <a:lnTo>
                    <a:pt x="383" y="107"/>
                  </a:lnTo>
                  <a:lnTo>
                    <a:pt x="392" y="125"/>
                  </a:lnTo>
                  <a:lnTo>
                    <a:pt x="399" y="144"/>
                  </a:lnTo>
                  <a:lnTo>
                    <a:pt x="404" y="163"/>
                  </a:lnTo>
                  <a:lnTo>
                    <a:pt x="407" y="184"/>
                  </a:lnTo>
                  <a:lnTo>
                    <a:pt x="409" y="205"/>
                  </a:lnTo>
                  <a:lnTo>
                    <a:pt x="409" y="205"/>
                  </a:lnTo>
                  <a:lnTo>
                    <a:pt x="407" y="227"/>
                  </a:lnTo>
                  <a:lnTo>
                    <a:pt x="404" y="248"/>
                  </a:lnTo>
                  <a:lnTo>
                    <a:pt x="398" y="270"/>
                  </a:lnTo>
                  <a:lnTo>
                    <a:pt x="389" y="291"/>
                  </a:lnTo>
                  <a:lnTo>
                    <a:pt x="389" y="291"/>
                  </a:lnTo>
                  <a:lnTo>
                    <a:pt x="388" y="293"/>
                  </a:lnTo>
                  <a:lnTo>
                    <a:pt x="388" y="293"/>
                  </a:lnTo>
                  <a:lnTo>
                    <a:pt x="379" y="309"/>
                  </a:lnTo>
                  <a:lnTo>
                    <a:pt x="369" y="324"/>
                  </a:lnTo>
                  <a:lnTo>
                    <a:pt x="369" y="324"/>
                  </a:lnTo>
                  <a:lnTo>
                    <a:pt x="349" y="356"/>
                  </a:lnTo>
                  <a:lnTo>
                    <a:pt x="349" y="356"/>
                  </a:lnTo>
                  <a:lnTo>
                    <a:pt x="327" y="389"/>
                  </a:lnTo>
                  <a:lnTo>
                    <a:pt x="318" y="405"/>
                  </a:lnTo>
                  <a:lnTo>
                    <a:pt x="308" y="421"/>
                  </a:lnTo>
                  <a:lnTo>
                    <a:pt x="300" y="437"/>
                  </a:lnTo>
                  <a:lnTo>
                    <a:pt x="295" y="453"/>
                  </a:lnTo>
                  <a:lnTo>
                    <a:pt x="291" y="468"/>
                  </a:lnTo>
                  <a:lnTo>
                    <a:pt x="289" y="482"/>
                  </a:lnTo>
                  <a:lnTo>
                    <a:pt x="289" y="523"/>
                  </a:lnTo>
                  <a:lnTo>
                    <a:pt x="289" y="523"/>
                  </a:lnTo>
                  <a:lnTo>
                    <a:pt x="288" y="530"/>
                  </a:lnTo>
                  <a:lnTo>
                    <a:pt x="284" y="534"/>
                  </a:lnTo>
                  <a:lnTo>
                    <a:pt x="280" y="538"/>
                  </a:lnTo>
                  <a:lnTo>
                    <a:pt x="273" y="539"/>
                  </a:lnTo>
                  <a:lnTo>
                    <a:pt x="273" y="539"/>
                  </a:lnTo>
                  <a:close/>
                  <a:moveTo>
                    <a:pt x="204" y="11"/>
                  </a:moveTo>
                  <a:lnTo>
                    <a:pt x="204" y="11"/>
                  </a:lnTo>
                  <a:lnTo>
                    <a:pt x="184" y="12"/>
                  </a:lnTo>
                  <a:lnTo>
                    <a:pt x="166" y="14"/>
                  </a:lnTo>
                  <a:lnTo>
                    <a:pt x="147" y="19"/>
                  </a:lnTo>
                  <a:lnTo>
                    <a:pt x="129" y="26"/>
                  </a:lnTo>
                  <a:lnTo>
                    <a:pt x="111" y="34"/>
                  </a:lnTo>
                  <a:lnTo>
                    <a:pt x="97" y="44"/>
                  </a:lnTo>
                  <a:lnTo>
                    <a:pt x="82" y="55"/>
                  </a:lnTo>
                  <a:lnTo>
                    <a:pt x="68" y="67"/>
                  </a:lnTo>
                  <a:lnTo>
                    <a:pt x="55" y="81"/>
                  </a:lnTo>
                  <a:lnTo>
                    <a:pt x="44" y="96"/>
                  </a:lnTo>
                  <a:lnTo>
                    <a:pt x="34" y="112"/>
                  </a:lnTo>
                  <a:lnTo>
                    <a:pt x="26" y="129"/>
                  </a:lnTo>
                  <a:lnTo>
                    <a:pt x="19" y="147"/>
                  </a:lnTo>
                  <a:lnTo>
                    <a:pt x="15" y="165"/>
                  </a:lnTo>
                  <a:lnTo>
                    <a:pt x="11" y="185"/>
                  </a:lnTo>
                  <a:lnTo>
                    <a:pt x="11" y="205"/>
                  </a:lnTo>
                  <a:lnTo>
                    <a:pt x="11" y="205"/>
                  </a:lnTo>
                  <a:lnTo>
                    <a:pt x="12" y="225"/>
                  </a:lnTo>
                  <a:lnTo>
                    <a:pt x="16" y="246"/>
                  </a:lnTo>
                  <a:lnTo>
                    <a:pt x="22" y="266"/>
                  </a:lnTo>
                  <a:lnTo>
                    <a:pt x="29" y="285"/>
                  </a:lnTo>
                  <a:lnTo>
                    <a:pt x="29" y="285"/>
                  </a:lnTo>
                  <a:lnTo>
                    <a:pt x="30" y="288"/>
                  </a:lnTo>
                  <a:lnTo>
                    <a:pt x="30" y="289"/>
                  </a:lnTo>
                  <a:lnTo>
                    <a:pt x="30" y="289"/>
                  </a:lnTo>
                  <a:lnTo>
                    <a:pt x="39" y="304"/>
                  </a:lnTo>
                  <a:lnTo>
                    <a:pt x="48" y="318"/>
                  </a:lnTo>
                  <a:lnTo>
                    <a:pt x="48" y="319"/>
                  </a:lnTo>
                  <a:lnTo>
                    <a:pt x="48" y="319"/>
                  </a:lnTo>
                  <a:lnTo>
                    <a:pt x="69" y="349"/>
                  </a:lnTo>
                  <a:lnTo>
                    <a:pt x="69" y="349"/>
                  </a:lnTo>
                  <a:lnTo>
                    <a:pt x="92" y="384"/>
                  </a:lnTo>
                  <a:lnTo>
                    <a:pt x="102" y="402"/>
                  </a:lnTo>
                  <a:lnTo>
                    <a:pt x="111" y="419"/>
                  </a:lnTo>
                  <a:lnTo>
                    <a:pt x="120" y="435"/>
                  </a:lnTo>
                  <a:lnTo>
                    <a:pt x="125" y="451"/>
                  </a:lnTo>
                  <a:lnTo>
                    <a:pt x="129" y="467"/>
                  </a:lnTo>
                  <a:lnTo>
                    <a:pt x="130" y="482"/>
                  </a:lnTo>
                  <a:lnTo>
                    <a:pt x="130" y="523"/>
                  </a:lnTo>
                  <a:lnTo>
                    <a:pt x="130" y="523"/>
                  </a:lnTo>
                  <a:lnTo>
                    <a:pt x="131" y="525"/>
                  </a:lnTo>
                  <a:lnTo>
                    <a:pt x="132" y="526"/>
                  </a:lnTo>
                  <a:lnTo>
                    <a:pt x="133" y="527"/>
                  </a:lnTo>
                  <a:lnTo>
                    <a:pt x="136" y="527"/>
                  </a:lnTo>
                  <a:lnTo>
                    <a:pt x="273" y="527"/>
                  </a:lnTo>
                  <a:lnTo>
                    <a:pt x="273" y="527"/>
                  </a:lnTo>
                  <a:lnTo>
                    <a:pt x="275" y="527"/>
                  </a:lnTo>
                  <a:lnTo>
                    <a:pt x="276" y="526"/>
                  </a:lnTo>
                  <a:lnTo>
                    <a:pt x="277" y="525"/>
                  </a:lnTo>
                  <a:lnTo>
                    <a:pt x="277" y="523"/>
                  </a:lnTo>
                  <a:lnTo>
                    <a:pt x="277" y="482"/>
                  </a:lnTo>
                  <a:lnTo>
                    <a:pt x="277" y="482"/>
                  </a:lnTo>
                  <a:lnTo>
                    <a:pt x="280" y="467"/>
                  </a:lnTo>
                  <a:lnTo>
                    <a:pt x="283" y="451"/>
                  </a:lnTo>
                  <a:lnTo>
                    <a:pt x="289" y="435"/>
                  </a:lnTo>
                  <a:lnTo>
                    <a:pt x="297" y="419"/>
                  </a:lnTo>
                  <a:lnTo>
                    <a:pt x="306" y="402"/>
                  </a:lnTo>
                  <a:lnTo>
                    <a:pt x="316" y="384"/>
                  </a:lnTo>
                  <a:lnTo>
                    <a:pt x="340" y="350"/>
                  </a:lnTo>
                  <a:lnTo>
                    <a:pt x="340" y="350"/>
                  </a:lnTo>
                  <a:lnTo>
                    <a:pt x="359" y="319"/>
                  </a:lnTo>
                  <a:lnTo>
                    <a:pt x="360" y="318"/>
                  </a:lnTo>
                  <a:lnTo>
                    <a:pt x="360" y="318"/>
                  </a:lnTo>
                  <a:lnTo>
                    <a:pt x="369" y="304"/>
                  </a:lnTo>
                  <a:lnTo>
                    <a:pt x="378" y="289"/>
                  </a:lnTo>
                  <a:lnTo>
                    <a:pt x="378" y="288"/>
                  </a:lnTo>
                  <a:lnTo>
                    <a:pt x="378" y="288"/>
                  </a:lnTo>
                  <a:lnTo>
                    <a:pt x="379" y="286"/>
                  </a:lnTo>
                  <a:lnTo>
                    <a:pt x="379" y="286"/>
                  </a:lnTo>
                  <a:lnTo>
                    <a:pt x="387" y="266"/>
                  </a:lnTo>
                  <a:lnTo>
                    <a:pt x="392" y="246"/>
                  </a:lnTo>
                  <a:lnTo>
                    <a:pt x="396" y="225"/>
                  </a:lnTo>
                  <a:lnTo>
                    <a:pt x="397" y="205"/>
                  </a:lnTo>
                  <a:lnTo>
                    <a:pt x="397" y="205"/>
                  </a:lnTo>
                  <a:lnTo>
                    <a:pt x="396" y="185"/>
                  </a:lnTo>
                  <a:lnTo>
                    <a:pt x="394" y="165"/>
                  </a:lnTo>
                  <a:lnTo>
                    <a:pt x="389" y="147"/>
                  </a:lnTo>
                  <a:lnTo>
                    <a:pt x="382" y="129"/>
                  </a:lnTo>
                  <a:lnTo>
                    <a:pt x="374" y="112"/>
                  </a:lnTo>
                  <a:lnTo>
                    <a:pt x="364" y="96"/>
                  </a:lnTo>
                  <a:lnTo>
                    <a:pt x="353" y="81"/>
                  </a:lnTo>
                  <a:lnTo>
                    <a:pt x="341" y="67"/>
                  </a:lnTo>
                  <a:lnTo>
                    <a:pt x="327" y="55"/>
                  </a:lnTo>
                  <a:lnTo>
                    <a:pt x="312" y="44"/>
                  </a:lnTo>
                  <a:lnTo>
                    <a:pt x="296" y="34"/>
                  </a:lnTo>
                  <a:lnTo>
                    <a:pt x="280" y="26"/>
                  </a:lnTo>
                  <a:lnTo>
                    <a:pt x="261" y="19"/>
                  </a:lnTo>
                  <a:lnTo>
                    <a:pt x="243" y="14"/>
                  </a:lnTo>
                  <a:lnTo>
                    <a:pt x="223" y="12"/>
                  </a:lnTo>
                  <a:lnTo>
                    <a:pt x="204" y="11"/>
                  </a:lnTo>
                  <a:lnTo>
                    <a:pt x="204" y="1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8" name="Freeform 254">
              <a:extLst>
                <a:ext uri="{FF2B5EF4-FFF2-40B4-BE49-F238E27FC236}">
                  <a16:creationId xmlns:a16="http://schemas.microsoft.com/office/drawing/2014/main" xmlns="" id="{8C7701A4-DA55-4D75-82FC-0131A0ECB9B2}"/>
                </a:ext>
              </a:extLst>
            </p:cNvPr>
            <p:cNvSpPr>
              <a:spLocks noEditPoints="1"/>
            </p:cNvSpPr>
            <p:nvPr userDrawn="1"/>
          </p:nvSpPr>
          <p:spPr bwMode="auto">
            <a:xfrm>
              <a:off x="5316556" y="3541755"/>
              <a:ext cx="134938" cy="28575"/>
            </a:xfrm>
            <a:custGeom>
              <a:avLst/>
              <a:gdLst>
                <a:gd name="T0" fmla="*/ 158 w 171"/>
                <a:gd name="T1" fmla="*/ 36 h 36"/>
                <a:gd name="T2" fmla="*/ 14 w 171"/>
                <a:gd name="T3" fmla="*/ 36 h 36"/>
                <a:gd name="T4" fmla="*/ 14 w 171"/>
                <a:gd name="T5" fmla="*/ 36 h 36"/>
                <a:gd name="T6" fmla="*/ 10 w 171"/>
                <a:gd name="T7" fmla="*/ 35 h 36"/>
                <a:gd name="T8" fmla="*/ 5 w 171"/>
                <a:gd name="T9" fmla="*/ 33 h 36"/>
                <a:gd name="T10" fmla="*/ 2 w 171"/>
                <a:gd name="T11" fmla="*/ 28 h 36"/>
                <a:gd name="T12" fmla="*/ 0 w 171"/>
                <a:gd name="T13" fmla="*/ 23 h 36"/>
                <a:gd name="T14" fmla="*/ 0 w 171"/>
                <a:gd name="T15" fmla="*/ 14 h 36"/>
                <a:gd name="T16" fmla="*/ 0 w 171"/>
                <a:gd name="T17" fmla="*/ 14 h 36"/>
                <a:gd name="T18" fmla="*/ 2 w 171"/>
                <a:gd name="T19" fmla="*/ 8 h 36"/>
                <a:gd name="T20" fmla="*/ 5 w 171"/>
                <a:gd name="T21" fmla="*/ 4 h 36"/>
                <a:gd name="T22" fmla="*/ 10 w 171"/>
                <a:gd name="T23" fmla="*/ 1 h 36"/>
                <a:gd name="T24" fmla="*/ 14 w 171"/>
                <a:gd name="T25" fmla="*/ 0 h 36"/>
                <a:gd name="T26" fmla="*/ 158 w 171"/>
                <a:gd name="T27" fmla="*/ 0 h 36"/>
                <a:gd name="T28" fmla="*/ 158 w 171"/>
                <a:gd name="T29" fmla="*/ 0 h 36"/>
                <a:gd name="T30" fmla="*/ 163 w 171"/>
                <a:gd name="T31" fmla="*/ 1 h 36"/>
                <a:gd name="T32" fmla="*/ 167 w 171"/>
                <a:gd name="T33" fmla="*/ 4 h 36"/>
                <a:gd name="T34" fmla="*/ 170 w 171"/>
                <a:gd name="T35" fmla="*/ 8 h 36"/>
                <a:gd name="T36" fmla="*/ 171 w 171"/>
                <a:gd name="T37" fmla="*/ 14 h 36"/>
                <a:gd name="T38" fmla="*/ 171 w 171"/>
                <a:gd name="T39" fmla="*/ 23 h 36"/>
                <a:gd name="T40" fmla="*/ 171 w 171"/>
                <a:gd name="T41" fmla="*/ 23 h 36"/>
                <a:gd name="T42" fmla="*/ 170 w 171"/>
                <a:gd name="T43" fmla="*/ 28 h 36"/>
                <a:gd name="T44" fmla="*/ 167 w 171"/>
                <a:gd name="T45" fmla="*/ 33 h 36"/>
                <a:gd name="T46" fmla="*/ 163 w 171"/>
                <a:gd name="T47" fmla="*/ 35 h 36"/>
                <a:gd name="T48" fmla="*/ 158 w 171"/>
                <a:gd name="T49" fmla="*/ 36 h 36"/>
                <a:gd name="T50" fmla="*/ 158 w 171"/>
                <a:gd name="T51" fmla="*/ 36 h 36"/>
                <a:gd name="T52" fmla="*/ 14 w 171"/>
                <a:gd name="T53" fmla="*/ 12 h 36"/>
                <a:gd name="T54" fmla="*/ 14 w 171"/>
                <a:gd name="T55" fmla="*/ 12 h 36"/>
                <a:gd name="T56" fmla="*/ 13 w 171"/>
                <a:gd name="T57" fmla="*/ 12 h 36"/>
                <a:gd name="T58" fmla="*/ 12 w 171"/>
                <a:gd name="T59" fmla="*/ 14 h 36"/>
                <a:gd name="T60" fmla="*/ 12 w 171"/>
                <a:gd name="T61" fmla="*/ 23 h 36"/>
                <a:gd name="T62" fmla="*/ 12 w 171"/>
                <a:gd name="T63" fmla="*/ 23 h 36"/>
                <a:gd name="T64" fmla="*/ 13 w 171"/>
                <a:gd name="T65" fmla="*/ 25 h 36"/>
                <a:gd name="T66" fmla="*/ 14 w 171"/>
                <a:gd name="T67" fmla="*/ 25 h 36"/>
                <a:gd name="T68" fmla="*/ 158 w 171"/>
                <a:gd name="T69" fmla="*/ 25 h 36"/>
                <a:gd name="T70" fmla="*/ 158 w 171"/>
                <a:gd name="T71" fmla="*/ 25 h 36"/>
                <a:gd name="T72" fmla="*/ 159 w 171"/>
                <a:gd name="T73" fmla="*/ 25 h 36"/>
                <a:gd name="T74" fmla="*/ 159 w 171"/>
                <a:gd name="T75" fmla="*/ 23 h 36"/>
                <a:gd name="T76" fmla="*/ 159 w 171"/>
                <a:gd name="T77" fmla="*/ 14 h 36"/>
                <a:gd name="T78" fmla="*/ 159 w 171"/>
                <a:gd name="T79" fmla="*/ 14 h 36"/>
                <a:gd name="T80" fmla="*/ 159 w 171"/>
                <a:gd name="T81" fmla="*/ 12 h 36"/>
                <a:gd name="T82" fmla="*/ 158 w 171"/>
                <a:gd name="T83" fmla="*/ 12 h 36"/>
                <a:gd name="T84" fmla="*/ 14 w 171"/>
                <a:gd name="T85"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1" h="36">
                  <a:moveTo>
                    <a:pt x="158" y="36"/>
                  </a:moveTo>
                  <a:lnTo>
                    <a:pt x="14" y="36"/>
                  </a:lnTo>
                  <a:lnTo>
                    <a:pt x="14" y="36"/>
                  </a:lnTo>
                  <a:lnTo>
                    <a:pt x="10" y="35"/>
                  </a:lnTo>
                  <a:lnTo>
                    <a:pt x="5" y="33"/>
                  </a:lnTo>
                  <a:lnTo>
                    <a:pt x="2" y="28"/>
                  </a:lnTo>
                  <a:lnTo>
                    <a:pt x="0" y="23"/>
                  </a:lnTo>
                  <a:lnTo>
                    <a:pt x="0" y="14"/>
                  </a:lnTo>
                  <a:lnTo>
                    <a:pt x="0" y="14"/>
                  </a:lnTo>
                  <a:lnTo>
                    <a:pt x="2" y="8"/>
                  </a:lnTo>
                  <a:lnTo>
                    <a:pt x="5" y="4"/>
                  </a:lnTo>
                  <a:lnTo>
                    <a:pt x="10" y="1"/>
                  </a:lnTo>
                  <a:lnTo>
                    <a:pt x="14" y="0"/>
                  </a:lnTo>
                  <a:lnTo>
                    <a:pt x="158" y="0"/>
                  </a:lnTo>
                  <a:lnTo>
                    <a:pt x="158" y="0"/>
                  </a:lnTo>
                  <a:lnTo>
                    <a:pt x="163" y="1"/>
                  </a:lnTo>
                  <a:lnTo>
                    <a:pt x="167" y="4"/>
                  </a:lnTo>
                  <a:lnTo>
                    <a:pt x="170" y="8"/>
                  </a:lnTo>
                  <a:lnTo>
                    <a:pt x="171" y="14"/>
                  </a:lnTo>
                  <a:lnTo>
                    <a:pt x="171" y="23"/>
                  </a:lnTo>
                  <a:lnTo>
                    <a:pt x="171" y="23"/>
                  </a:lnTo>
                  <a:lnTo>
                    <a:pt x="170" y="28"/>
                  </a:lnTo>
                  <a:lnTo>
                    <a:pt x="167" y="33"/>
                  </a:lnTo>
                  <a:lnTo>
                    <a:pt x="163" y="35"/>
                  </a:lnTo>
                  <a:lnTo>
                    <a:pt x="158" y="36"/>
                  </a:lnTo>
                  <a:lnTo>
                    <a:pt x="158" y="36"/>
                  </a:lnTo>
                  <a:close/>
                  <a:moveTo>
                    <a:pt x="14" y="12"/>
                  </a:moveTo>
                  <a:lnTo>
                    <a:pt x="14" y="12"/>
                  </a:lnTo>
                  <a:lnTo>
                    <a:pt x="13" y="12"/>
                  </a:lnTo>
                  <a:lnTo>
                    <a:pt x="12" y="14"/>
                  </a:lnTo>
                  <a:lnTo>
                    <a:pt x="12" y="23"/>
                  </a:lnTo>
                  <a:lnTo>
                    <a:pt x="12" y="23"/>
                  </a:lnTo>
                  <a:lnTo>
                    <a:pt x="13" y="25"/>
                  </a:lnTo>
                  <a:lnTo>
                    <a:pt x="14" y="25"/>
                  </a:lnTo>
                  <a:lnTo>
                    <a:pt x="158" y="25"/>
                  </a:lnTo>
                  <a:lnTo>
                    <a:pt x="158" y="25"/>
                  </a:lnTo>
                  <a:lnTo>
                    <a:pt x="159" y="25"/>
                  </a:lnTo>
                  <a:lnTo>
                    <a:pt x="159" y="23"/>
                  </a:lnTo>
                  <a:lnTo>
                    <a:pt x="159" y="14"/>
                  </a:lnTo>
                  <a:lnTo>
                    <a:pt x="159" y="14"/>
                  </a:lnTo>
                  <a:lnTo>
                    <a:pt x="159" y="12"/>
                  </a:lnTo>
                  <a:lnTo>
                    <a:pt x="158" y="12"/>
                  </a:lnTo>
                  <a:lnTo>
                    <a:pt x="14" y="1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9" name="Freeform 255">
              <a:extLst>
                <a:ext uri="{FF2B5EF4-FFF2-40B4-BE49-F238E27FC236}">
                  <a16:creationId xmlns:a16="http://schemas.microsoft.com/office/drawing/2014/main" xmlns="" id="{3871790A-CC20-4F4B-B2E8-76C084DFCCF4}"/>
                </a:ext>
              </a:extLst>
            </p:cNvPr>
            <p:cNvSpPr>
              <a:spLocks noEditPoints="1"/>
            </p:cNvSpPr>
            <p:nvPr userDrawn="1"/>
          </p:nvSpPr>
          <p:spPr bwMode="auto">
            <a:xfrm>
              <a:off x="5329256" y="3579856"/>
              <a:ext cx="107950" cy="28575"/>
            </a:xfrm>
            <a:custGeom>
              <a:avLst/>
              <a:gdLst>
                <a:gd name="T0" fmla="*/ 123 w 136"/>
                <a:gd name="T1" fmla="*/ 35 h 35"/>
                <a:gd name="T2" fmla="*/ 13 w 136"/>
                <a:gd name="T3" fmla="*/ 35 h 35"/>
                <a:gd name="T4" fmla="*/ 13 w 136"/>
                <a:gd name="T5" fmla="*/ 35 h 35"/>
                <a:gd name="T6" fmla="*/ 8 w 136"/>
                <a:gd name="T7" fmla="*/ 34 h 35"/>
                <a:gd name="T8" fmla="*/ 4 w 136"/>
                <a:gd name="T9" fmla="*/ 32 h 35"/>
                <a:gd name="T10" fmla="*/ 1 w 136"/>
                <a:gd name="T11" fmla="*/ 27 h 35"/>
                <a:gd name="T12" fmla="*/ 0 w 136"/>
                <a:gd name="T13" fmla="*/ 23 h 35"/>
                <a:gd name="T14" fmla="*/ 0 w 136"/>
                <a:gd name="T15" fmla="*/ 14 h 35"/>
                <a:gd name="T16" fmla="*/ 0 w 136"/>
                <a:gd name="T17" fmla="*/ 14 h 35"/>
                <a:gd name="T18" fmla="*/ 1 w 136"/>
                <a:gd name="T19" fmla="*/ 8 h 35"/>
                <a:gd name="T20" fmla="*/ 4 w 136"/>
                <a:gd name="T21" fmla="*/ 3 h 35"/>
                <a:gd name="T22" fmla="*/ 8 w 136"/>
                <a:gd name="T23" fmla="*/ 1 h 35"/>
                <a:gd name="T24" fmla="*/ 13 w 136"/>
                <a:gd name="T25" fmla="*/ 0 h 35"/>
                <a:gd name="T26" fmla="*/ 123 w 136"/>
                <a:gd name="T27" fmla="*/ 0 h 35"/>
                <a:gd name="T28" fmla="*/ 123 w 136"/>
                <a:gd name="T29" fmla="*/ 0 h 35"/>
                <a:gd name="T30" fmla="*/ 128 w 136"/>
                <a:gd name="T31" fmla="*/ 1 h 35"/>
                <a:gd name="T32" fmla="*/ 132 w 136"/>
                <a:gd name="T33" fmla="*/ 3 h 35"/>
                <a:gd name="T34" fmla="*/ 136 w 136"/>
                <a:gd name="T35" fmla="*/ 8 h 35"/>
                <a:gd name="T36" fmla="*/ 136 w 136"/>
                <a:gd name="T37" fmla="*/ 14 h 35"/>
                <a:gd name="T38" fmla="*/ 136 w 136"/>
                <a:gd name="T39" fmla="*/ 23 h 35"/>
                <a:gd name="T40" fmla="*/ 136 w 136"/>
                <a:gd name="T41" fmla="*/ 23 h 35"/>
                <a:gd name="T42" fmla="*/ 136 w 136"/>
                <a:gd name="T43" fmla="*/ 27 h 35"/>
                <a:gd name="T44" fmla="*/ 132 w 136"/>
                <a:gd name="T45" fmla="*/ 32 h 35"/>
                <a:gd name="T46" fmla="*/ 128 w 136"/>
                <a:gd name="T47" fmla="*/ 34 h 35"/>
                <a:gd name="T48" fmla="*/ 123 w 136"/>
                <a:gd name="T49" fmla="*/ 35 h 35"/>
                <a:gd name="T50" fmla="*/ 123 w 136"/>
                <a:gd name="T51" fmla="*/ 35 h 35"/>
                <a:gd name="T52" fmla="*/ 13 w 136"/>
                <a:gd name="T53" fmla="*/ 11 h 35"/>
                <a:gd name="T54" fmla="*/ 13 w 136"/>
                <a:gd name="T55" fmla="*/ 11 h 35"/>
                <a:gd name="T56" fmla="*/ 12 w 136"/>
                <a:gd name="T57" fmla="*/ 11 h 35"/>
                <a:gd name="T58" fmla="*/ 11 w 136"/>
                <a:gd name="T59" fmla="*/ 14 h 35"/>
                <a:gd name="T60" fmla="*/ 11 w 136"/>
                <a:gd name="T61" fmla="*/ 23 h 35"/>
                <a:gd name="T62" fmla="*/ 11 w 136"/>
                <a:gd name="T63" fmla="*/ 23 h 35"/>
                <a:gd name="T64" fmla="*/ 12 w 136"/>
                <a:gd name="T65" fmla="*/ 24 h 35"/>
                <a:gd name="T66" fmla="*/ 13 w 136"/>
                <a:gd name="T67" fmla="*/ 24 h 35"/>
                <a:gd name="T68" fmla="*/ 123 w 136"/>
                <a:gd name="T69" fmla="*/ 24 h 35"/>
                <a:gd name="T70" fmla="*/ 123 w 136"/>
                <a:gd name="T71" fmla="*/ 24 h 35"/>
                <a:gd name="T72" fmla="*/ 124 w 136"/>
                <a:gd name="T73" fmla="*/ 24 h 35"/>
                <a:gd name="T74" fmla="*/ 125 w 136"/>
                <a:gd name="T75" fmla="*/ 23 h 35"/>
                <a:gd name="T76" fmla="*/ 125 w 136"/>
                <a:gd name="T77" fmla="*/ 14 h 35"/>
                <a:gd name="T78" fmla="*/ 125 w 136"/>
                <a:gd name="T79" fmla="*/ 14 h 35"/>
                <a:gd name="T80" fmla="*/ 124 w 136"/>
                <a:gd name="T81" fmla="*/ 11 h 35"/>
                <a:gd name="T82" fmla="*/ 123 w 136"/>
                <a:gd name="T83" fmla="*/ 11 h 35"/>
                <a:gd name="T84" fmla="*/ 13 w 136"/>
                <a:gd name="T85"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35">
                  <a:moveTo>
                    <a:pt x="123" y="35"/>
                  </a:moveTo>
                  <a:lnTo>
                    <a:pt x="13" y="35"/>
                  </a:lnTo>
                  <a:lnTo>
                    <a:pt x="13" y="35"/>
                  </a:lnTo>
                  <a:lnTo>
                    <a:pt x="8" y="34"/>
                  </a:lnTo>
                  <a:lnTo>
                    <a:pt x="4" y="32"/>
                  </a:lnTo>
                  <a:lnTo>
                    <a:pt x="1" y="27"/>
                  </a:lnTo>
                  <a:lnTo>
                    <a:pt x="0" y="23"/>
                  </a:lnTo>
                  <a:lnTo>
                    <a:pt x="0" y="14"/>
                  </a:lnTo>
                  <a:lnTo>
                    <a:pt x="0" y="14"/>
                  </a:lnTo>
                  <a:lnTo>
                    <a:pt x="1" y="8"/>
                  </a:lnTo>
                  <a:lnTo>
                    <a:pt x="4" y="3"/>
                  </a:lnTo>
                  <a:lnTo>
                    <a:pt x="8" y="1"/>
                  </a:lnTo>
                  <a:lnTo>
                    <a:pt x="13" y="0"/>
                  </a:lnTo>
                  <a:lnTo>
                    <a:pt x="123" y="0"/>
                  </a:lnTo>
                  <a:lnTo>
                    <a:pt x="123" y="0"/>
                  </a:lnTo>
                  <a:lnTo>
                    <a:pt x="128" y="1"/>
                  </a:lnTo>
                  <a:lnTo>
                    <a:pt x="132" y="3"/>
                  </a:lnTo>
                  <a:lnTo>
                    <a:pt x="136" y="8"/>
                  </a:lnTo>
                  <a:lnTo>
                    <a:pt x="136" y="14"/>
                  </a:lnTo>
                  <a:lnTo>
                    <a:pt x="136" y="23"/>
                  </a:lnTo>
                  <a:lnTo>
                    <a:pt x="136" y="23"/>
                  </a:lnTo>
                  <a:lnTo>
                    <a:pt x="136" y="27"/>
                  </a:lnTo>
                  <a:lnTo>
                    <a:pt x="132" y="32"/>
                  </a:lnTo>
                  <a:lnTo>
                    <a:pt x="128" y="34"/>
                  </a:lnTo>
                  <a:lnTo>
                    <a:pt x="123" y="35"/>
                  </a:lnTo>
                  <a:lnTo>
                    <a:pt x="123" y="35"/>
                  </a:lnTo>
                  <a:close/>
                  <a:moveTo>
                    <a:pt x="13" y="11"/>
                  </a:moveTo>
                  <a:lnTo>
                    <a:pt x="13" y="11"/>
                  </a:lnTo>
                  <a:lnTo>
                    <a:pt x="12" y="11"/>
                  </a:lnTo>
                  <a:lnTo>
                    <a:pt x="11" y="14"/>
                  </a:lnTo>
                  <a:lnTo>
                    <a:pt x="11" y="23"/>
                  </a:lnTo>
                  <a:lnTo>
                    <a:pt x="11" y="23"/>
                  </a:lnTo>
                  <a:lnTo>
                    <a:pt x="12" y="24"/>
                  </a:lnTo>
                  <a:lnTo>
                    <a:pt x="13" y="24"/>
                  </a:lnTo>
                  <a:lnTo>
                    <a:pt x="123" y="24"/>
                  </a:lnTo>
                  <a:lnTo>
                    <a:pt x="123" y="24"/>
                  </a:lnTo>
                  <a:lnTo>
                    <a:pt x="124" y="24"/>
                  </a:lnTo>
                  <a:lnTo>
                    <a:pt x="125" y="23"/>
                  </a:lnTo>
                  <a:lnTo>
                    <a:pt x="125" y="14"/>
                  </a:lnTo>
                  <a:lnTo>
                    <a:pt x="125" y="14"/>
                  </a:lnTo>
                  <a:lnTo>
                    <a:pt x="124" y="11"/>
                  </a:lnTo>
                  <a:lnTo>
                    <a:pt x="123" y="11"/>
                  </a:lnTo>
                  <a:lnTo>
                    <a:pt x="13" y="1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0" name="Freeform 256">
              <a:extLst>
                <a:ext uri="{FF2B5EF4-FFF2-40B4-BE49-F238E27FC236}">
                  <a16:creationId xmlns:a16="http://schemas.microsoft.com/office/drawing/2014/main" xmlns="" id="{CB4DC264-E8E6-41C6-9E9C-E8ABAD46B6CF}"/>
                </a:ext>
              </a:extLst>
            </p:cNvPr>
            <p:cNvSpPr>
              <a:spLocks noEditPoints="1"/>
            </p:cNvSpPr>
            <p:nvPr userDrawn="1"/>
          </p:nvSpPr>
          <p:spPr bwMode="auto">
            <a:xfrm>
              <a:off x="5343543" y="3617956"/>
              <a:ext cx="80963" cy="28575"/>
            </a:xfrm>
            <a:custGeom>
              <a:avLst/>
              <a:gdLst>
                <a:gd name="T0" fmla="*/ 89 w 102"/>
                <a:gd name="T1" fmla="*/ 36 h 36"/>
                <a:gd name="T2" fmla="*/ 14 w 102"/>
                <a:gd name="T3" fmla="*/ 36 h 36"/>
                <a:gd name="T4" fmla="*/ 14 w 102"/>
                <a:gd name="T5" fmla="*/ 36 h 36"/>
                <a:gd name="T6" fmla="*/ 8 w 102"/>
                <a:gd name="T7" fmla="*/ 35 h 36"/>
                <a:gd name="T8" fmla="*/ 3 w 102"/>
                <a:gd name="T9" fmla="*/ 32 h 36"/>
                <a:gd name="T10" fmla="*/ 1 w 102"/>
                <a:gd name="T11" fmla="*/ 28 h 36"/>
                <a:gd name="T12" fmla="*/ 0 w 102"/>
                <a:gd name="T13" fmla="*/ 22 h 36"/>
                <a:gd name="T14" fmla="*/ 0 w 102"/>
                <a:gd name="T15" fmla="*/ 14 h 36"/>
                <a:gd name="T16" fmla="*/ 0 w 102"/>
                <a:gd name="T17" fmla="*/ 14 h 36"/>
                <a:gd name="T18" fmla="*/ 1 w 102"/>
                <a:gd name="T19" fmla="*/ 8 h 36"/>
                <a:gd name="T20" fmla="*/ 3 w 102"/>
                <a:gd name="T21" fmla="*/ 4 h 36"/>
                <a:gd name="T22" fmla="*/ 8 w 102"/>
                <a:gd name="T23" fmla="*/ 1 h 36"/>
                <a:gd name="T24" fmla="*/ 14 w 102"/>
                <a:gd name="T25" fmla="*/ 0 h 36"/>
                <a:gd name="T26" fmla="*/ 89 w 102"/>
                <a:gd name="T27" fmla="*/ 0 h 36"/>
                <a:gd name="T28" fmla="*/ 89 w 102"/>
                <a:gd name="T29" fmla="*/ 0 h 36"/>
                <a:gd name="T30" fmla="*/ 93 w 102"/>
                <a:gd name="T31" fmla="*/ 1 h 36"/>
                <a:gd name="T32" fmla="*/ 98 w 102"/>
                <a:gd name="T33" fmla="*/ 4 h 36"/>
                <a:gd name="T34" fmla="*/ 101 w 102"/>
                <a:gd name="T35" fmla="*/ 8 h 36"/>
                <a:gd name="T36" fmla="*/ 102 w 102"/>
                <a:gd name="T37" fmla="*/ 14 h 36"/>
                <a:gd name="T38" fmla="*/ 102 w 102"/>
                <a:gd name="T39" fmla="*/ 22 h 36"/>
                <a:gd name="T40" fmla="*/ 102 w 102"/>
                <a:gd name="T41" fmla="*/ 22 h 36"/>
                <a:gd name="T42" fmla="*/ 101 w 102"/>
                <a:gd name="T43" fmla="*/ 28 h 36"/>
                <a:gd name="T44" fmla="*/ 98 w 102"/>
                <a:gd name="T45" fmla="*/ 32 h 36"/>
                <a:gd name="T46" fmla="*/ 93 w 102"/>
                <a:gd name="T47" fmla="*/ 35 h 36"/>
                <a:gd name="T48" fmla="*/ 89 w 102"/>
                <a:gd name="T49" fmla="*/ 36 h 36"/>
                <a:gd name="T50" fmla="*/ 89 w 102"/>
                <a:gd name="T51" fmla="*/ 36 h 36"/>
                <a:gd name="T52" fmla="*/ 14 w 102"/>
                <a:gd name="T53" fmla="*/ 12 h 36"/>
                <a:gd name="T54" fmla="*/ 14 w 102"/>
                <a:gd name="T55" fmla="*/ 12 h 36"/>
                <a:gd name="T56" fmla="*/ 11 w 102"/>
                <a:gd name="T57" fmla="*/ 12 h 36"/>
                <a:gd name="T58" fmla="*/ 11 w 102"/>
                <a:gd name="T59" fmla="*/ 14 h 36"/>
                <a:gd name="T60" fmla="*/ 11 w 102"/>
                <a:gd name="T61" fmla="*/ 22 h 36"/>
                <a:gd name="T62" fmla="*/ 11 w 102"/>
                <a:gd name="T63" fmla="*/ 22 h 36"/>
                <a:gd name="T64" fmla="*/ 11 w 102"/>
                <a:gd name="T65" fmla="*/ 24 h 36"/>
                <a:gd name="T66" fmla="*/ 14 w 102"/>
                <a:gd name="T67" fmla="*/ 24 h 36"/>
                <a:gd name="T68" fmla="*/ 89 w 102"/>
                <a:gd name="T69" fmla="*/ 24 h 36"/>
                <a:gd name="T70" fmla="*/ 89 w 102"/>
                <a:gd name="T71" fmla="*/ 24 h 36"/>
                <a:gd name="T72" fmla="*/ 90 w 102"/>
                <a:gd name="T73" fmla="*/ 24 h 36"/>
                <a:gd name="T74" fmla="*/ 91 w 102"/>
                <a:gd name="T75" fmla="*/ 22 h 36"/>
                <a:gd name="T76" fmla="*/ 91 w 102"/>
                <a:gd name="T77" fmla="*/ 14 h 36"/>
                <a:gd name="T78" fmla="*/ 91 w 102"/>
                <a:gd name="T79" fmla="*/ 14 h 36"/>
                <a:gd name="T80" fmla="*/ 90 w 102"/>
                <a:gd name="T81" fmla="*/ 12 h 36"/>
                <a:gd name="T82" fmla="*/ 89 w 102"/>
                <a:gd name="T83" fmla="*/ 12 h 36"/>
                <a:gd name="T84" fmla="*/ 14 w 102"/>
                <a:gd name="T85"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2" h="36">
                  <a:moveTo>
                    <a:pt x="89" y="36"/>
                  </a:moveTo>
                  <a:lnTo>
                    <a:pt x="14" y="36"/>
                  </a:lnTo>
                  <a:lnTo>
                    <a:pt x="14" y="36"/>
                  </a:lnTo>
                  <a:lnTo>
                    <a:pt x="8" y="35"/>
                  </a:lnTo>
                  <a:lnTo>
                    <a:pt x="3" y="32"/>
                  </a:lnTo>
                  <a:lnTo>
                    <a:pt x="1" y="28"/>
                  </a:lnTo>
                  <a:lnTo>
                    <a:pt x="0" y="22"/>
                  </a:lnTo>
                  <a:lnTo>
                    <a:pt x="0" y="14"/>
                  </a:lnTo>
                  <a:lnTo>
                    <a:pt x="0" y="14"/>
                  </a:lnTo>
                  <a:lnTo>
                    <a:pt x="1" y="8"/>
                  </a:lnTo>
                  <a:lnTo>
                    <a:pt x="3" y="4"/>
                  </a:lnTo>
                  <a:lnTo>
                    <a:pt x="8" y="1"/>
                  </a:lnTo>
                  <a:lnTo>
                    <a:pt x="14" y="0"/>
                  </a:lnTo>
                  <a:lnTo>
                    <a:pt x="89" y="0"/>
                  </a:lnTo>
                  <a:lnTo>
                    <a:pt x="89" y="0"/>
                  </a:lnTo>
                  <a:lnTo>
                    <a:pt x="93" y="1"/>
                  </a:lnTo>
                  <a:lnTo>
                    <a:pt x="98" y="4"/>
                  </a:lnTo>
                  <a:lnTo>
                    <a:pt x="101" y="8"/>
                  </a:lnTo>
                  <a:lnTo>
                    <a:pt x="102" y="14"/>
                  </a:lnTo>
                  <a:lnTo>
                    <a:pt x="102" y="22"/>
                  </a:lnTo>
                  <a:lnTo>
                    <a:pt x="102" y="22"/>
                  </a:lnTo>
                  <a:lnTo>
                    <a:pt x="101" y="28"/>
                  </a:lnTo>
                  <a:lnTo>
                    <a:pt x="98" y="32"/>
                  </a:lnTo>
                  <a:lnTo>
                    <a:pt x="93" y="35"/>
                  </a:lnTo>
                  <a:lnTo>
                    <a:pt x="89" y="36"/>
                  </a:lnTo>
                  <a:lnTo>
                    <a:pt x="89" y="36"/>
                  </a:lnTo>
                  <a:close/>
                  <a:moveTo>
                    <a:pt x="14" y="12"/>
                  </a:moveTo>
                  <a:lnTo>
                    <a:pt x="14" y="12"/>
                  </a:lnTo>
                  <a:lnTo>
                    <a:pt x="11" y="12"/>
                  </a:lnTo>
                  <a:lnTo>
                    <a:pt x="11" y="14"/>
                  </a:lnTo>
                  <a:lnTo>
                    <a:pt x="11" y="22"/>
                  </a:lnTo>
                  <a:lnTo>
                    <a:pt x="11" y="22"/>
                  </a:lnTo>
                  <a:lnTo>
                    <a:pt x="11" y="24"/>
                  </a:lnTo>
                  <a:lnTo>
                    <a:pt x="14" y="24"/>
                  </a:lnTo>
                  <a:lnTo>
                    <a:pt x="89" y="24"/>
                  </a:lnTo>
                  <a:lnTo>
                    <a:pt x="89" y="24"/>
                  </a:lnTo>
                  <a:lnTo>
                    <a:pt x="90" y="24"/>
                  </a:lnTo>
                  <a:lnTo>
                    <a:pt x="91" y="22"/>
                  </a:lnTo>
                  <a:lnTo>
                    <a:pt x="91" y="14"/>
                  </a:lnTo>
                  <a:lnTo>
                    <a:pt x="91" y="14"/>
                  </a:lnTo>
                  <a:lnTo>
                    <a:pt x="90" y="12"/>
                  </a:lnTo>
                  <a:lnTo>
                    <a:pt x="89" y="12"/>
                  </a:lnTo>
                  <a:lnTo>
                    <a:pt x="14" y="1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1" name="Freeform 257">
              <a:extLst>
                <a:ext uri="{FF2B5EF4-FFF2-40B4-BE49-F238E27FC236}">
                  <a16:creationId xmlns:a16="http://schemas.microsoft.com/office/drawing/2014/main" xmlns="" id="{090A6583-7376-40DC-967C-76C02AA3F10C}"/>
                </a:ext>
              </a:extLst>
            </p:cNvPr>
            <p:cNvSpPr/>
            <p:nvPr userDrawn="1"/>
          </p:nvSpPr>
          <p:spPr bwMode="auto">
            <a:xfrm>
              <a:off x="5260993" y="3143288"/>
              <a:ext cx="100013" cy="133352"/>
            </a:xfrm>
            <a:custGeom>
              <a:avLst/>
              <a:gdLst>
                <a:gd name="T0" fmla="*/ 6 w 126"/>
                <a:gd name="T1" fmla="*/ 167 h 167"/>
                <a:gd name="T2" fmla="*/ 6 w 126"/>
                <a:gd name="T3" fmla="*/ 167 h 167"/>
                <a:gd name="T4" fmla="*/ 4 w 126"/>
                <a:gd name="T5" fmla="*/ 166 h 167"/>
                <a:gd name="T6" fmla="*/ 3 w 126"/>
                <a:gd name="T7" fmla="*/ 165 h 167"/>
                <a:gd name="T8" fmla="*/ 1 w 126"/>
                <a:gd name="T9" fmla="*/ 164 h 167"/>
                <a:gd name="T10" fmla="*/ 0 w 126"/>
                <a:gd name="T11" fmla="*/ 161 h 167"/>
                <a:gd name="T12" fmla="*/ 0 w 126"/>
                <a:gd name="T13" fmla="*/ 161 h 167"/>
                <a:gd name="T14" fmla="*/ 1 w 126"/>
                <a:gd name="T15" fmla="*/ 142 h 167"/>
                <a:gd name="T16" fmla="*/ 4 w 126"/>
                <a:gd name="T17" fmla="*/ 125 h 167"/>
                <a:gd name="T18" fmla="*/ 8 w 126"/>
                <a:gd name="T19" fmla="*/ 107 h 167"/>
                <a:gd name="T20" fmla="*/ 14 w 126"/>
                <a:gd name="T21" fmla="*/ 92 h 167"/>
                <a:gd name="T22" fmla="*/ 21 w 126"/>
                <a:gd name="T23" fmla="*/ 77 h 167"/>
                <a:gd name="T24" fmla="*/ 29 w 126"/>
                <a:gd name="T25" fmla="*/ 65 h 167"/>
                <a:gd name="T26" fmla="*/ 38 w 126"/>
                <a:gd name="T27" fmla="*/ 52 h 167"/>
                <a:gd name="T28" fmla="*/ 48 w 126"/>
                <a:gd name="T29" fmla="*/ 42 h 167"/>
                <a:gd name="T30" fmla="*/ 57 w 126"/>
                <a:gd name="T31" fmla="*/ 31 h 167"/>
                <a:gd name="T32" fmla="*/ 67 w 126"/>
                <a:gd name="T33" fmla="*/ 23 h 167"/>
                <a:gd name="T34" fmla="*/ 77 w 126"/>
                <a:gd name="T35" fmla="*/ 16 h 167"/>
                <a:gd name="T36" fmla="*/ 87 w 126"/>
                <a:gd name="T37" fmla="*/ 10 h 167"/>
                <a:gd name="T38" fmla="*/ 97 w 126"/>
                <a:gd name="T39" fmla="*/ 6 h 167"/>
                <a:gd name="T40" fmla="*/ 105 w 126"/>
                <a:gd name="T41" fmla="*/ 2 h 167"/>
                <a:gd name="T42" fmla="*/ 113 w 126"/>
                <a:gd name="T43" fmla="*/ 1 h 167"/>
                <a:gd name="T44" fmla="*/ 121 w 126"/>
                <a:gd name="T45" fmla="*/ 0 h 167"/>
                <a:gd name="T46" fmla="*/ 121 w 126"/>
                <a:gd name="T47" fmla="*/ 0 h 167"/>
                <a:gd name="T48" fmla="*/ 122 w 126"/>
                <a:gd name="T49" fmla="*/ 0 h 167"/>
                <a:gd name="T50" fmla="*/ 125 w 126"/>
                <a:gd name="T51" fmla="*/ 1 h 167"/>
                <a:gd name="T52" fmla="*/ 126 w 126"/>
                <a:gd name="T53" fmla="*/ 4 h 167"/>
                <a:gd name="T54" fmla="*/ 126 w 126"/>
                <a:gd name="T55" fmla="*/ 6 h 167"/>
                <a:gd name="T56" fmla="*/ 126 w 126"/>
                <a:gd name="T57" fmla="*/ 6 h 167"/>
                <a:gd name="T58" fmla="*/ 126 w 126"/>
                <a:gd name="T59" fmla="*/ 8 h 167"/>
                <a:gd name="T60" fmla="*/ 125 w 126"/>
                <a:gd name="T61" fmla="*/ 9 h 167"/>
                <a:gd name="T62" fmla="*/ 122 w 126"/>
                <a:gd name="T63" fmla="*/ 10 h 167"/>
                <a:gd name="T64" fmla="*/ 121 w 126"/>
                <a:gd name="T65" fmla="*/ 12 h 167"/>
                <a:gd name="T66" fmla="*/ 121 w 126"/>
                <a:gd name="T67" fmla="*/ 12 h 167"/>
                <a:gd name="T68" fmla="*/ 114 w 126"/>
                <a:gd name="T69" fmla="*/ 12 h 167"/>
                <a:gd name="T70" fmla="*/ 107 w 126"/>
                <a:gd name="T71" fmla="*/ 14 h 167"/>
                <a:gd name="T72" fmla="*/ 100 w 126"/>
                <a:gd name="T73" fmla="*/ 17 h 167"/>
                <a:gd name="T74" fmla="*/ 92 w 126"/>
                <a:gd name="T75" fmla="*/ 21 h 167"/>
                <a:gd name="T76" fmla="*/ 83 w 126"/>
                <a:gd name="T77" fmla="*/ 27 h 167"/>
                <a:gd name="T78" fmla="*/ 74 w 126"/>
                <a:gd name="T79" fmla="*/ 32 h 167"/>
                <a:gd name="T80" fmla="*/ 65 w 126"/>
                <a:gd name="T81" fmla="*/ 40 h 167"/>
                <a:gd name="T82" fmla="*/ 56 w 126"/>
                <a:gd name="T83" fmla="*/ 50 h 167"/>
                <a:gd name="T84" fmla="*/ 48 w 126"/>
                <a:gd name="T85" fmla="*/ 60 h 167"/>
                <a:gd name="T86" fmla="*/ 39 w 126"/>
                <a:gd name="T87" fmla="*/ 70 h 167"/>
                <a:gd name="T88" fmla="*/ 31 w 126"/>
                <a:gd name="T89" fmla="*/ 83 h 167"/>
                <a:gd name="T90" fmla="*/ 24 w 126"/>
                <a:gd name="T91" fmla="*/ 97 h 167"/>
                <a:gd name="T92" fmla="*/ 20 w 126"/>
                <a:gd name="T93" fmla="*/ 111 h 167"/>
                <a:gd name="T94" fmla="*/ 15 w 126"/>
                <a:gd name="T95" fmla="*/ 127 h 167"/>
                <a:gd name="T96" fmla="*/ 13 w 126"/>
                <a:gd name="T97" fmla="*/ 143 h 167"/>
                <a:gd name="T98" fmla="*/ 12 w 126"/>
                <a:gd name="T99" fmla="*/ 161 h 167"/>
                <a:gd name="T100" fmla="*/ 12 w 126"/>
                <a:gd name="T101" fmla="*/ 161 h 167"/>
                <a:gd name="T102" fmla="*/ 12 w 126"/>
                <a:gd name="T103" fmla="*/ 164 h 167"/>
                <a:gd name="T104" fmla="*/ 11 w 126"/>
                <a:gd name="T105" fmla="*/ 165 h 167"/>
                <a:gd name="T106" fmla="*/ 8 w 126"/>
                <a:gd name="T107" fmla="*/ 166 h 167"/>
                <a:gd name="T108" fmla="*/ 6 w 126"/>
                <a:gd name="T109" fmla="*/ 167 h 167"/>
                <a:gd name="T110" fmla="*/ 6 w 126"/>
                <a:gd name="T111"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 h="167">
                  <a:moveTo>
                    <a:pt x="6" y="167"/>
                  </a:moveTo>
                  <a:lnTo>
                    <a:pt x="6" y="167"/>
                  </a:lnTo>
                  <a:lnTo>
                    <a:pt x="4" y="166"/>
                  </a:lnTo>
                  <a:lnTo>
                    <a:pt x="3" y="165"/>
                  </a:lnTo>
                  <a:lnTo>
                    <a:pt x="1" y="164"/>
                  </a:lnTo>
                  <a:lnTo>
                    <a:pt x="0" y="161"/>
                  </a:lnTo>
                  <a:lnTo>
                    <a:pt x="0" y="161"/>
                  </a:lnTo>
                  <a:lnTo>
                    <a:pt x="1" y="142"/>
                  </a:lnTo>
                  <a:lnTo>
                    <a:pt x="4" y="125"/>
                  </a:lnTo>
                  <a:lnTo>
                    <a:pt x="8" y="107"/>
                  </a:lnTo>
                  <a:lnTo>
                    <a:pt x="14" y="92"/>
                  </a:lnTo>
                  <a:lnTo>
                    <a:pt x="21" y="77"/>
                  </a:lnTo>
                  <a:lnTo>
                    <a:pt x="29" y="65"/>
                  </a:lnTo>
                  <a:lnTo>
                    <a:pt x="38" y="52"/>
                  </a:lnTo>
                  <a:lnTo>
                    <a:pt x="48" y="42"/>
                  </a:lnTo>
                  <a:lnTo>
                    <a:pt x="57" y="31"/>
                  </a:lnTo>
                  <a:lnTo>
                    <a:pt x="67" y="23"/>
                  </a:lnTo>
                  <a:lnTo>
                    <a:pt x="77" y="16"/>
                  </a:lnTo>
                  <a:lnTo>
                    <a:pt x="87" y="10"/>
                  </a:lnTo>
                  <a:lnTo>
                    <a:pt x="97" y="6"/>
                  </a:lnTo>
                  <a:lnTo>
                    <a:pt x="105" y="2"/>
                  </a:lnTo>
                  <a:lnTo>
                    <a:pt x="113" y="1"/>
                  </a:lnTo>
                  <a:lnTo>
                    <a:pt x="121" y="0"/>
                  </a:lnTo>
                  <a:lnTo>
                    <a:pt x="121" y="0"/>
                  </a:lnTo>
                  <a:lnTo>
                    <a:pt x="122" y="0"/>
                  </a:lnTo>
                  <a:lnTo>
                    <a:pt x="125" y="1"/>
                  </a:lnTo>
                  <a:lnTo>
                    <a:pt x="126" y="4"/>
                  </a:lnTo>
                  <a:lnTo>
                    <a:pt x="126" y="6"/>
                  </a:lnTo>
                  <a:lnTo>
                    <a:pt x="126" y="6"/>
                  </a:lnTo>
                  <a:lnTo>
                    <a:pt x="126" y="8"/>
                  </a:lnTo>
                  <a:lnTo>
                    <a:pt x="125" y="9"/>
                  </a:lnTo>
                  <a:lnTo>
                    <a:pt x="122" y="10"/>
                  </a:lnTo>
                  <a:lnTo>
                    <a:pt x="121" y="12"/>
                  </a:lnTo>
                  <a:lnTo>
                    <a:pt x="121" y="12"/>
                  </a:lnTo>
                  <a:lnTo>
                    <a:pt x="114" y="12"/>
                  </a:lnTo>
                  <a:lnTo>
                    <a:pt x="107" y="14"/>
                  </a:lnTo>
                  <a:lnTo>
                    <a:pt x="100" y="17"/>
                  </a:lnTo>
                  <a:lnTo>
                    <a:pt x="92" y="21"/>
                  </a:lnTo>
                  <a:lnTo>
                    <a:pt x="83" y="27"/>
                  </a:lnTo>
                  <a:lnTo>
                    <a:pt x="74" y="32"/>
                  </a:lnTo>
                  <a:lnTo>
                    <a:pt x="65" y="40"/>
                  </a:lnTo>
                  <a:lnTo>
                    <a:pt x="56" y="50"/>
                  </a:lnTo>
                  <a:lnTo>
                    <a:pt x="48" y="60"/>
                  </a:lnTo>
                  <a:lnTo>
                    <a:pt x="39" y="70"/>
                  </a:lnTo>
                  <a:lnTo>
                    <a:pt x="31" y="83"/>
                  </a:lnTo>
                  <a:lnTo>
                    <a:pt x="24" y="97"/>
                  </a:lnTo>
                  <a:lnTo>
                    <a:pt x="20" y="111"/>
                  </a:lnTo>
                  <a:lnTo>
                    <a:pt x="15" y="127"/>
                  </a:lnTo>
                  <a:lnTo>
                    <a:pt x="13" y="143"/>
                  </a:lnTo>
                  <a:lnTo>
                    <a:pt x="12" y="161"/>
                  </a:lnTo>
                  <a:lnTo>
                    <a:pt x="12" y="161"/>
                  </a:lnTo>
                  <a:lnTo>
                    <a:pt x="12" y="164"/>
                  </a:lnTo>
                  <a:lnTo>
                    <a:pt x="11" y="165"/>
                  </a:lnTo>
                  <a:lnTo>
                    <a:pt x="8" y="166"/>
                  </a:lnTo>
                  <a:lnTo>
                    <a:pt x="6" y="167"/>
                  </a:lnTo>
                  <a:lnTo>
                    <a:pt x="6" y="16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Tree>
    <p:extLst>
      <p:ext uri="{BB962C8B-B14F-4D97-AF65-F5344CB8AC3E}">
        <p14:creationId xmlns:p14="http://schemas.microsoft.com/office/powerpoint/2010/main" xmlns="" val="172961173"/>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chine Learning PPT 3">
    <p:spTree>
      <p:nvGrpSpPr>
        <p:cNvPr id="1" name=""/>
        <p:cNvGrpSpPr/>
        <p:nvPr/>
      </p:nvGrpSpPr>
      <p:grpSpPr>
        <a:xfrm>
          <a:off x="0" y="0"/>
          <a:ext cx="0" cy="0"/>
          <a:chOff x="0" y="0"/>
          <a:chExt cx="0" cy="0"/>
        </a:xfrm>
      </p:grpSpPr>
      <p:sp>
        <p:nvSpPr>
          <p:cNvPr id="64" name="Freeform 12"/>
          <p:cNvSpPr/>
          <p:nvPr userDrawn="1"/>
        </p:nvSpPr>
        <p:spPr bwMode="auto">
          <a:xfrm rot="5400000">
            <a:off x="-1642851"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 name="Title 1"/>
          <p:cNvSpPr>
            <a:spLocks noGrp="1"/>
          </p:cNvSpPr>
          <p:nvPr>
            <p:ph type="title" hasCustomPrompt="1"/>
          </p:nvPr>
        </p:nvSpPr>
        <p:spPr>
          <a:xfrm>
            <a:off x="1857798" y="915566"/>
            <a:ext cx="6829002" cy="857250"/>
          </a:xfrm>
        </p:spPr>
        <p:txBody>
          <a:bodyPr/>
          <a:lstStyle>
            <a:lvl1pPr algn="l">
              <a:defRPr baseline="0"/>
            </a:lvl1pPr>
          </a:lstStyle>
          <a:p>
            <a:r>
              <a:rPr lang="en-US"/>
              <a:t>Insert your title here</a:t>
            </a:r>
            <a:endParaRPr lang="en-US" noProof="0"/>
          </a:p>
        </p:txBody>
      </p:sp>
      <p:sp>
        <p:nvSpPr>
          <p:cNvPr id="3" name="Date Placeholder 2"/>
          <p:cNvSpPr>
            <a:spLocks noGrp="1"/>
          </p:cNvSpPr>
          <p:nvPr>
            <p:ph type="dt" sz="half" idx="10"/>
          </p:nvPr>
        </p:nvSpPr>
        <p:spPr/>
        <p:txBody>
          <a:bodyPr/>
          <a:lstStyle>
            <a:lvl1pPr>
              <a:defRPr>
                <a:solidFill>
                  <a:schemeClr val="bg1">
                    <a:lumMod val="50000"/>
                  </a:schemeClr>
                </a:solidFill>
              </a:defRPr>
            </a:lvl1pPr>
          </a:lstStyle>
          <a:p>
            <a:fld id="{FFF30096-E2FA-4C53-8FFA-C198FACBBC31}" type="datetimeFigureOut">
              <a:rPr lang="en-US" smtClean="0"/>
              <a:pPr/>
              <a:t>2/16/2023</a:t>
            </a:fld>
            <a:endParaRPr lang="en-US"/>
          </a:p>
        </p:txBody>
      </p:sp>
      <p:sp>
        <p:nvSpPr>
          <p:cNvPr id="4" name="Footer Placeholder 3"/>
          <p:cNvSpPr>
            <a:spLocks noGrp="1"/>
          </p:cNvSpPr>
          <p:nvPr>
            <p:ph type="ftr" sz="quarter" idx="11"/>
          </p:nvPr>
        </p:nvSpPr>
        <p:spPr/>
        <p:txBody>
          <a:bodyPr/>
          <a:lstStyle>
            <a:lvl1pPr>
              <a:defRPr>
                <a:solidFill>
                  <a:schemeClr val="bg1">
                    <a:lumMod val="50000"/>
                  </a:schemeClr>
                </a:solidFill>
              </a:defRPr>
            </a:lvl1pPr>
          </a:lstStyle>
          <a:p>
            <a:endParaRPr lang="en-US"/>
          </a:p>
        </p:txBody>
      </p:sp>
      <p:sp>
        <p:nvSpPr>
          <p:cNvPr id="5" name="Slide Number Placeholder 4"/>
          <p:cNvSpPr>
            <a:spLocks noGrp="1"/>
          </p:cNvSpPr>
          <p:nvPr>
            <p:ph type="sldNum" sz="quarter" idx="12"/>
          </p:nvPr>
        </p:nvSpPr>
        <p:spPr/>
        <p:txBody>
          <a:bodyPr/>
          <a:lstStyle>
            <a:lvl1pPr>
              <a:defRPr>
                <a:solidFill>
                  <a:schemeClr val="bg1">
                    <a:lumMod val="50000"/>
                  </a:schemeClr>
                </a:solidFill>
              </a:defRPr>
            </a:lvl1pPr>
          </a:lstStyle>
          <a:p>
            <a:fld id="{BE6EB2CE-F8EE-47A0-A8D1-750600A29654}" type="slidenum">
              <a:rPr lang="en-US" smtClean="0"/>
              <a:pPr/>
              <a:t>‹#›</a:t>
            </a:fld>
            <a:endParaRPr lang="en-US"/>
          </a:p>
        </p:txBody>
      </p:sp>
      <p:sp>
        <p:nvSpPr>
          <p:cNvPr id="63" name="Rectangle 11"/>
          <p:cNvSpPr>
            <a:spLocks noChangeArrowheads="1"/>
          </p:cNvSpPr>
          <p:nvPr userDrawn="1"/>
        </p:nvSpPr>
        <p:spPr bwMode="auto">
          <a:xfrm>
            <a:off x="3175" y="4805363"/>
            <a:ext cx="4763" cy="338138"/>
          </a:xfrm>
          <a:prstGeom prst="rect">
            <a:avLst/>
          </a:prstGeom>
          <a:solidFill>
            <a:srgbClr val="E7E9E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lumMod val="50000"/>
                </a:schemeClr>
              </a:solidFill>
            </a:endParaRPr>
          </a:p>
        </p:txBody>
      </p:sp>
      <p:sp>
        <p:nvSpPr>
          <p:cNvPr id="111" name="Text Placeholder 4"/>
          <p:cNvSpPr>
            <a:spLocks noGrp="1"/>
          </p:cNvSpPr>
          <p:nvPr>
            <p:ph type="body" sz="quarter" idx="35" hasCustomPrompt="1"/>
          </p:nvPr>
        </p:nvSpPr>
        <p:spPr>
          <a:xfrm>
            <a:off x="1857798" y="2057202"/>
            <a:ext cx="6818658" cy="2448272"/>
          </a:xfrm>
        </p:spPr>
        <p:txBody>
          <a:bodyPr anchor="t">
            <a:noAutofit/>
          </a:bodyPr>
          <a:lstStyle>
            <a:lvl1pPr marL="0" marR="0" indent="0" algn="l" defTabSz="914400" rtl="0" eaLnBrk="1" fontAlgn="auto" latinLnBrk="0" hangingPunct="1">
              <a:lnSpc>
                <a:spcPct val="100000"/>
              </a:lnSpc>
              <a:spcBef>
                <a:spcPct val="20000"/>
              </a:spcBef>
              <a:spcAft>
                <a:spcPct val="0"/>
              </a:spcAft>
              <a:buClrTx/>
              <a:buSzTx/>
              <a:buFont typeface="Arial" pitchFamily="34" charset="0"/>
              <a:buNone/>
              <a:defRPr sz="2200">
                <a:solidFill>
                  <a:schemeClr val="tx1"/>
                </a:solidFill>
              </a:defRPr>
            </a:lvl1pPr>
          </a:lstStyle>
          <a:p>
            <a:r>
              <a:rPr lang="en-US"/>
              <a:t>Ut enim ad minim veniam, quis nostrud exercitation ullamco laboris nisi ut aliquip ex ea commodo consequat.</a:t>
            </a:r>
          </a:p>
          <a:p>
            <a:endParaRPr lang="en-US"/>
          </a:p>
          <a:p>
            <a:r>
              <a:rPr lang="en-US"/>
              <a:t>Lorem ipsum dolor sit amet, consectetur adipisicing elit, sed do eiusmod tempor incididunt ut labore et dolore magna aliqua. </a:t>
            </a:r>
          </a:p>
          <a:p>
            <a:endParaRPr lang="en-US"/>
          </a:p>
        </p:txBody>
      </p:sp>
    </p:spTree>
    <p:extLst>
      <p:ext uri="{BB962C8B-B14F-4D97-AF65-F5344CB8AC3E}">
        <p14:creationId xmlns:p14="http://schemas.microsoft.com/office/powerpoint/2010/main" xmlns="" val="351799671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D892F851-2477-4427-A029-43CE44A10D89}" type="datetimeFigureOut">
              <a:rPr lang="en-US" smtClean="0"/>
              <a:pPr/>
              <a:t>2/16/2023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pPr/>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achine Learning PPT 4">
    <p:bg>
      <p:bgPr>
        <a:blipFill dpi="0" rotWithShape="1">
          <a:blip r:embed="rId2">
            <a:lum/>
          </a:blip>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lumMod val="50000"/>
                  </a:schemeClr>
                </a:solidFill>
              </a:defRPr>
            </a:lvl1pPr>
          </a:lstStyle>
          <a:p>
            <a:fld id="{FFF30096-E2FA-4C53-8FFA-C198FACBBC31}" type="datetimeFigureOut">
              <a:rPr lang="en-US" smtClean="0"/>
              <a:pPr/>
              <a:t>2/16/2023</a:t>
            </a:fld>
            <a:endParaRPr lang="en-US"/>
          </a:p>
        </p:txBody>
      </p:sp>
      <p:sp>
        <p:nvSpPr>
          <p:cNvPr id="4" name="Footer Placeholder 3"/>
          <p:cNvSpPr>
            <a:spLocks noGrp="1"/>
          </p:cNvSpPr>
          <p:nvPr>
            <p:ph type="ftr" sz="quarter" idx="11"/>
          </p:nvPr>
        </p:nvSpPr>
        <p:spPr/>
        <p:txBody>
          <a:bodyPr/>
          <a:lstStyle>
            <a:lvl1pPr>
              <a:defRPr>
                <a:solidFill>
                  <a:schemeClr val="bg1">
                    <a:lumMod val="50000"/>
                  </a:schemeClr>
                </a:solidFill>
              </a:defRPr>
            </a:lvl1pPr>
          </a:lstStyle>
          <a:p>
            <a:endParaRPr lang="en-US"/>
          </a:p>
        </p:txBody>
      </p:sp>
      <p:sp>
        <p:nvSpPr>
          <p:cNvPr id="5" name="Slide Number Placeholder 4"/>
          <p:cNvSpPr>
            <a:spLocks noGrp="1"/>
          </p:cNvSpPr>
          <p:nvPr>
            <p:ph type="sldNum" sz="quarter" idx="12"/>
          </p:nvPr>
        </p:nvSpPr>
        <p:spPr/>
        <p:txBody>
          <a:bodyPr/>
          <a:lstStyle>
            <a:lvl1pPr>
              <a:defRPr>
                <a:solidFill>
                  <a:schemeClr val="bg1">
                    <a:lumMod val="50000"/>
                  </a:schemeClr>
                </a:solidFill>
              </a:defRPr>
            </a:lvl1pPr>
          </a:lstStyle>
          <a:p>
            <a:fld id="{BE6EB2CE-F8EE-47A0-A8D1-750600A29654}" type="slidenum">
              <a:rPr lang="en-US" smtClean="0"/>
              <a:pPr/>
              <a:t>‹#›</a:t>
            </a:fld>
            <a:endParaRPr lang="en-US"/>
          </a:p>
        </p:txBody>
      </p:sp>
      <p:sp>
        <p:nvSpPr>
          <p:cNvPr id="63" name="Rectangle 11"/>
          <p:cNvSpPr>
            <a:spLocks noChangeArrowheads="1"/>
          </p:cNvSpPr>
          <p:nvPr userDrawn="1"/>
        </p:nvSpPr>
        <p:spPr bwMode="auto">
          <a:xfrm>
            <a:off x="3175" y="4805363"/>
            <a:ext cx="4763" cy="338138"/>
          </a:xfrm>
          <a:prstGeom prst="rect">
            <a:avLst/>
          </a:prstGeom>
          <a:solidFill>
            <a:srgbClr val="E7E9E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lumMod val="50000"/>
                </a:schemeClr>
              </a:solidFill>
            </a:endParaRPr>
          </a:p>
        </p:txBody>
      </p:sp>
      <p:sp>
        <p:nvSpPr>
          <p:cNvPr id="196" name="Title 1"/>
          <p:cNvSpPr>
            <a:spLocks noGrp="1"/>
          </p:cNvSpPr>
          <p:nvPr>
            <p:ph type="title" hasCustomPrompt="1"/>
          </p:nvPr>
        </p:nvSpPr>
        <p:spPr>
          <a:xfrm>
            <a:off x="457200" y="205978"/>
            <a:ext cx="8229600" cy="857250"/>
          </a:xfrm>
        </p:spPr>
        <p:txBody>
          <a:bodyPr/>
          <a:lstStyle>
            <a:lvl1pPr>
              <a:defRPr baseline="0"/>
            </a:lvl1pPr>
          </a:lstStyle>
          <a:p>
            <a:r>
              <a:rPr lang="en-US"/>
              <a:t>Insert your title here</a:t>
            </a:r>
            <a:endParaRPr lang="en-US" noProof="0"/>
          </a:p>
        </p:txBody>
      </p:sp>
      <p:sp>
        <p:nvSpPr>
          <p:cNvPr id="53" name="Freeform 5"/>
          <p:cNvSpPr/>
          <p:nvPr userDrawn="1"/>
        </p:nvSpPr>
        <p:spPr bwMode="auto">
          <a:xfrm>
            <a:off x="6622372" y="2973749"/>
            <a:ext cx="297541" cy="337384"/>
          </a:xfrm>
          <a:custGeom>
            <a:avLst/>
            <a:gdLst>
              <a:gd name="T0" fmla="*/ 1838 w 1852"/>
              <a:gd name="T1" fmla="*/ 982 h 2400"/>
              <a:gd name="T2" fmla="*/ 1768 w 1852"/>
              <a:gd name="T3" fmla="*/ 1244 h 2400"/>
              <a:gd name="T4" fmla="*/ 1646 w 1852"/>
              <a:gd name="T5" fmla="*/ 1460 h 2400"/>
              <a:gd name="T6" fmla="*/ 1478 w 1852"/>
              <a:gd name="T7" fmla="*/ 1618 h 2400"/>
              <a:gd name="T8" fmla="*/ 1270 w 1852"/>
              <a:gd name="T9" fmla="*/ 1710 h 2400"/>
              <a:gd name="T10" fmla="*/ 1082 w 1852"/>
              <a:gd name="T11" fmla="*/ 1726 h 2400"/>
              <a:gd name="T12" fmla="*/ 928 w 1852"/>
              <a:gd name="T13" fmla="*/ 1688 h 2400"/>
              <a:gd name="T14" fmla="*/ 810 w 1852"/>
              <a:gd name="T15" fmla="*/ 1606 h 2400"/>
              <a:gd name="T16" fmla="*/ 678 w 1852"/>
              <a:gd name="T17" fmla="*/ 1934 h 2400"/>
              <a:gd name="T18" fmla="*/ 570 w 1852"/>
              <a:gd name="T19" fmla="*/ 2128 h 2400"/>
              <a:gd name="T20" fmla="*/ 378 w 1852"/>
              <a:gd name="T21" fmla="*/ 2330 h 2400"/>
              <a:gd name="T22" fmla="*/ 402 w 1852"/>
              <a:gd name="T23" fmla="*/ 1854 h 2400"/>
              <a:gd name="T24" fmla="*/ 556 w 1852"/>
              <a:gd name="T25" fmla="*/ 1046 h 2400"/>
              <a:gd name="T26" fmla="*/ 536 w 1852"/>
              <a:gd name="T27" fmla="*/ 850 h 2400"/>
              <a:gd name="T28" fmla="*/ 594 w 1852"/>
              <a:gd name="T29" fmla="*/ 660 h 2400"/>
              <a:gd name="T30" fmla="*/ 720 w 1852"/>
              <a:gd name="T31" fmla="*/ 548 h 2400"/>
              <a:gd name="T32" fmla="*/ 844 w 1852"/>
              <a:gd name="T33" fmla="*/ 536 h 2400"/>
              <a:gd name="T34" fmla="*/ 940 w 1852"/>
              <a:gd name="T35" fmla="*/ 594 h 2400"/>
              <a:gd name="T36" fmla="*/ 982 w 1852"/>
              <a:gd name="T37" fmla="*/ 698 h 2400"/>
              <a:gd name="T38" fmla="*/ 972 w 1852"/>
              <a:gd name="T39" fmla="*/ 844 h 2400"/>
              <a:gd name="T40" fmla="*/ 864 w 1852"/>
              <a:gd name="T41" fmla="*/ 1226 h 2400"/>
              <a:gd name="T42" fmla="*/ 880 w 1852"/>
              <a:gd name="T43" fmla="*/ 1374 h 2400"/>
              <a:gd name="T44" fmla="*/ 980 w 1852"/>
              <a:gd name="T45" fmla="*/ 1470 h 2400"/>
              <a:gd name="T46" fmla="*/ 1104 w 1852"/>
              <a:gd name="T47" fmla="*/ 1490 h 2400"/>
              <a:gd name="T48" fmla="*/ 1238 w 1852"/>
              <a:gd name="T49" fmla="*/ 1446 h 2400"/>
              <a:gd name="T50" fmla="*/ 1350 w 1852"/>
              <a:gd name="T51" fmla="*/ 1344 h 2400"/>
              <a:gd name="T52" fmla="*/ 1446 w 1852"/>
              <a:gd name="T53" fmla="*/ 1166 h 2400"/>
              <a:gd name="T54" fmla="*/ 1516 w 1852"/>
              <a:gd name="T55" fmla="*/ 760 h 2400"/>
              <a:gd name="T56" fmla="*/ 1502 w 1852"/>
              <a:gd name="T57" fmla="*/ 626 h 2400"/>
              <a:gd name="T58" fmla="*/ 1446 w 1852"/>
              <a:gd name="T59" fmla="*/ 482 h 2400"/>
              <a:gd name="T60" fmla="*/ 1350 w 1852"/>
              <a:gd name="T61" fmla="*/ 368 h 2400"/>
              <a:gd name="T62" fmla="*/ 1216 w 1852"/>
              <a:gd name="T63" fmla="*/ 284 h 2400"/>
              <a:gd name="T64" fmla="*/ 1044 w 1852"/>
              <a:gd name="T65" fmla="*/ 240 h 2400"/>
              <a:gd name="T66" fmla="*/ 868 w 1852"/>
              <a:gd name="T67" fmla="*/ 238 h 2400"/>
              <a:gd name="T68" fmla="*/ 662 w 1852"/>
              <a:gd name="T69" fmla="*/ 288 h 2400"/>
              <a:gd name="T70" fmla="*/ 496 w 1852"/>
              <a:gd name="T71" fmla="*/ 390 h 2400"/>
              <a:gd name="T72" fmla="*/ 372 w 1852"/>
              <a:gd name="T73" fmla="*/ 532 h 2400"/>
              <a:gd name="T74" fmla="*/ 294 w 1852"/>
              <a:gd name="T75" fmla="*/ 702 h 2400"/>
              <a:gd name="T76" fmla="*/ 268 w 1852"/>
              <a:gd name="T77" fmla="*/ 892 h 2400"/>
              <a:gd name="T78" fmla="*/ 306 w 1852"/>
              <a:gd name="T79" fmla="*/ 1078 h 2400"/>
              <a:gd name="T80" fmla="*/ 378 w 1852"/>
              <a:gd name="T81" fmla="*/ 1190 h 2400"/>
              <a:gd name="T82" fmla="*/ 350 w 1852"/>
              <a:gd name="T83" fmla="*/ 1348 h 2400"/>
              <a:gd name="T84" fmla="*/ 314 w 1852"/>
              <a:gd name="T85" fmla="*/ 1386 h 2400"/>
              <a:gd name="T86" fmla="*/ 214 w 1852"/>
              <a:gd name="T87" fmla="*/ 1348 h 2400"/>
              <a:gd name="T88" fmla="*/ 70 w 1852"/>
              <a:gd name="T89" fmla="*/ 1180 h 2400"/>
              <a:gd name="T90" fmla="*/ 4 w 1852"/>
              <a:gd name="T91" fmla="*/ 944 h 2400"/>
              <a:gd name="T92" fmla="*/ 10 w 1852"/>
              <a:gd name="T93" fmla="*/ 746 h 2400"/>
              <a:gd name="T94" fmla="*/ 78 w 1852"/>
              <a:gd name="T95" fmla="*/ 522 h 2400"/>
              <a:gd name="T96" fmla="*/ 216 w 1852"/>
              <a:gd name="T97" fmla="*/ 314 h 2400"/>
              <a:gd name="T98" fmla="*/ 424 w 1852"/>
              <a:gd name="T99" fmla="*/ 144 h 2400"/>
              <a:gd name="T100" fmla="*/ 700 w 1852"/>
              <a:gd name="T101" fmla="*/ 32 h 2400"/>
              <a:gd name="T102" fmla="*/ 982 w 1852"/>
              <a:gd name="T103" fmla="*/ 0 h 2400"/>
              <a:gd name="T104" fmla="*/ 1258 w 1852"/>
              <a:gd name="T105" fmla="*/ 38 h 2400"/>
              <a:gd name="T106" fmla="*/ 1488 w 1852"/>
              <a:gd name="T107" fmla="*/ 142 h 2400"/>
              <a:gd name="T108" fmla="*/ 1668 w 1852"/>
              <a:gd name="T109" fmla="*/ 298 h 2400"/>
              <a:gd name="T110" fmla="*/ 1790 w 1852"/>
              <a:gd name="T111" fmla="*/ 492 h 2400"/>
              <a:gd name="T112" fmla="*/ 1848 w 1852"/>
              <a:gd name="T113" fmla="*/ 710 h 2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51" h="2400">
                <a:moveTo>
                  <a:pt x="1852" y="786"/>
                </a:moveTo>
                <a:lnTo>
                  <a:pt x="1852" y="786"/>
                </a:lnTo>
                <a:lnTo>
                  <a:pt x="1850" y="836"/>
                </a:lnTo>
                <a:lnTo>
                  <a:pt x="1848" y="886"/>
                </a:lnTo>
                <a:lnTo>
                  <a:pt x="1844" y="934"/>
                </a:lnTo>
                <a:lnTo>
                  <a:pt x="1838" y="982"/>
                </a:lnTo>
                <a:lnTo>
                  <a:pt x="1830" y="1028"/>
                </a:lnTo>
                <a:lnTo>
                  <a:pt x="1822" y="1074"/>
                </a:lnTo>
                <a:lnTo>
                  <a:pt x="1810" y="1118"/>
                </a:lnTo>
                <a:lnTo>
                  <a:pt x="1798" y="1160"/>
                </a:lnTo>
                <a:lnTo>
                  <a:pt x="1784" y="1202"/>
                </a:lnTo>
                <a:lnTo>
                  <a:pt x="1768" y="1244"/>
                </a:lnTo>
                <a:lnTo>
                  <a:pt x="1752" y="1284"/>
                </a:lnTo>
                <a:lnTo>
                  <a:pt x="1734" y="1322"/>
                </a:lnTo>
                <a:lnTo>
                  <a:pt x="1714" y="1358"/>
                </a:lnTo>
                <a:lnTo>
                  <a:pt x="1692" y="1394"/>
                </a:lnTo>
                <a:lnTo>
                  <a:pt x="1670" y="1426"/>
                </a:lnTo>
                <a:lnTo>
                  <a:pt x="1646" y="1460"/>
                </a:lnTo>
                <a:lnTo>
                  <a:pt x="1622" y="1490"/>
                </a:lnTo>
                <a:lnTo>
                  <a:pt x="1596" y="1520"/>
                </a:lnTo>
                <a:lnTo>
                  <a:pt x="1568" y="1546"/>
                </a:lnTo>
                <a:lnTo>
                  <a:pt x="1538" y="1572"/>
                </a:lnTo>
                <a:lnTo>
                  <a:pt x="1510" y="1596"/>
                </a:lnTo>
                <a:lnTo>
                  <a:pt x="1478" y="1618"/>
                </a:lnTo>
                <a:lnTo>
                  <a:pt x="1446" y="1638"/>
                </a:lnTo>
                <a:lnTo>
                  <a:pt x="1412" y="1656"/>
                </a:lnTo>
                <a:lnTo>
                  <a:pt x="1378" y="1672"/>
                </a:lnTo>
                <a:lnTo>
                  <a:pt x="1342" y="1688"/>
                </a:lnTo>
                <a:lnTo>
                  <a:pt x="1306" y="1700"/>
                </a:lnTo>
                <a:lnTo>
                  <a:pt x="1270" y="1710"/>
                </a:lnTo>
                <a:lnTo>
                  <a:pt x="1230" y="1718"/>
                </a:lnTo>
                <a:lnTo>
                  <a:pt x="1192" y="1724"/>
                </a:lnTo>
                <a:lnTo>
                  <a:pt x="1152" y="1726"/>
                </a:lnTo>
                <a:lnTo>
                  <a:pt x="1110" y="1728"/>
                </a:lnTo>
                <a:lnTo>
                  <a:pt x="1110" y="1728"/>
                </a:lnTo>
                <a:lnTo>
                  <a:pt x="1082" y="1726"/>
                </a:lnTo>
                <a:lnTo>
                  <a:pt x="1056" y="1724"/>
                </a:lnTo>
                <a:lnTo>
                  <a:pt x="1028" y="1720"/>
                </a:lnTo>
                <a:lnTo>
                  <a:pt x="1002" y="1714"/>
                </a:lnTo>
                <a:lnTo>
                  <a:pt x="976" y="1706"/>
                </a:lnTo>
                <a:lnTo>
                  <a:pt x="952" y="1698"/>
                </a:lnTo>
                <a:lnTo>
                  <a:pt x="928" y="1688"/>
                </a:lnTo>
                <a:lnTo>
                  <a:pt x="904" y="1676"/>
                </a:lnTo>
                <a:lnTo>
                  <a:pt x="884" y="1664"/>
                </a:lnTo>
                <a:lnTo>
                  <a:pt x="862" y="1650"/>
                </a:lnTo>
                <a:lnTo>
                  <a:pt x="844" y="1636"/>
                </a:lnTo>
                <a:lnTo>
                  <a:pt x="826" y="1622"/>
                </a:lnTo>
                <a:lnTo>
                  <a:pt x="810" y="1606"/>
                </a:lnTo>
                <a:lnTo>
                  <a:pt x="796" y="1590"/>
                </a:lnTo>
                <a:lnTo>
                  <a:pt x="784" y="1574"/>
                </a:lnTo>
                <a:lnTo>
                  <a:pt x="774" y="1556"/>
                </a:lnTo>
                <a:lnTo>
                  <a:pt x="774" y="1556"/>
                </a:lnTo>
                <a:lnTo>
                  <a:pt x="732" y="1722"/>
                </a:lnTo>
                <a:lnTo>
                  <a:pt x="678" y="1934"/>
                </a:lnTo>
                <a:lnTo>
                  <a:pt x="678" y="1934"/>
                </a:lnTo>
                <a:lnTo>
                  <a:pt x="670" y="1956"/>
                </a:lnTo>
                <a:lnTo>
                  <a:pt x="658" y="1984"/>
                </a:lnTo>
                <a:lnTo>
                  <a:pt x="640" y="2016"/>
                </a:lnTo>
                <a:lnTo>
                  <a:pt x="620" y="2052"/>
                </a:lnTo>
                <a:lnTo>
                  <a:pt x="570" y="2128"/>
                </a:lnTo>
                <a:lnTo>
                  <a:pt x="518" y="2206"/>
                </a:lnTo>
                <a:lnTo>
                  <a:pt x="466" y="2280"/>
                </a:lnTo>
                <a:lnTo>
                  <a:pt x="420" y="2342"/>
                </a:lnTo>
                <a:lnTo>
                  <a:pt x="378" y="2400"/>
                </a:lnTo>
                <a:lnTo>
                  <a:pt x="378" y="2400"/>
                </a:lnTo>
                <a:lnTo>
                  <a:pt x="378" y="2330"/>
                </a:lnTo>
                <a:lnTo>
                  <a:pt x="380" y="2166"/>
                </a:lnTo>
                <a:lnTo>
                  <a:pt x="384" y="2072"/>
                </a:lnTo>
                <a:lnTo>
                  <a:pt x="388" y="1984"/>
                </a:lnTo>
                <a:lnTo>
                  <a:pt x="394" y="1908"/>
                </a:lnTo>
                <a:lnTo>
                  <a:pt x="398" y="1878"/>
                </a:lnTo>
                <a:lnTo>
                  <a:pt x="402" y="1854"/>
                </a:lnTo>
                <a:lnTo>
                  <a:pt x="402" y="1854"/>
                </a:lnTo>
                <a:lnTo>
                  <a:pt x="578" y="1106"/>
                </a:lnTo>
                <a:lnTo>
                  <a:pt x="578" y="1106"/>
                </a:lnTo>
                <a:lnTo>
                  <a:pt x="572" y="1090"/>
                </a:lnTo>
                <a:lnTo>
                  <a:pt x="564" y="1070"/>
                </a:lnTo>
                <a:lnTo>
                  <a:pt x="556" y="1046"/>
                </a:lnTo>
                <a:lnTo>
                  <a:pt x="548" y="1014"/>
                </a:lnTo>
                <a:lnTo>
                  <a:pt x="542" y="976"/>
                </a:lnTo>
                <a:lnTo>
                  <a:pt x="536" y="934"/>
                </a:lnTo>
                <a:lnTo>
                  <a:pt x="534" y="888"/>
                </a:lnTo>
                <a:lnTo>
                  <a:pt x="534" y="888"/>
                </a:lnTo>
                <a:lnTo>
                  <a:pt x="536" y="850"/>
                </a:lnTo>
                <a:lnTo>
                  <a:pt x="540" y="814"/>
                </a:lnTo>
                <a:lnTo>
                  <a:pt x="546" y="780"/>
                </a:lnTo>
                <a:lnTo>
                  <a:pt x="556" y="746"/>
                </a:lnTo>
                <a:lnTo>
                  <a:pt x="566" y="716"/>
                </a:lnTo>
                <a:lnTo>
                  <a:pt x="580" y="686"/>
                </a:lnTo>
                <a:lnTo>
                  <a:pt x="594" y="660"/>
                </a:lnTo>
                <a:lnTo>
                  <a:pt x="612" y="634"/>
                </a:lnTo>
                <a:lnTo>
                  <a:pt x="630" y="612"/>
                </a:lnTo>
                <a:lnTo>
                  <a:pt x="652" y="592"/>
                </a:lnTo>
                <a:lnTo>
                  <a:pt x="674" y="574"/>
                </a:lnTo>
                <a:lnTo>
                  <a:pt x="696" y="560"/>
                </a:lnTo>
                <a:lnTo>
                  <a:pt x="720" y="548"/>
                </a:lnTo>
                <a:lnTo>
                  <a:pt x="746" y="540"/>
                </a:lnTo>
                <a:lnTo>
                  <a:pt x="772" y="534"/>
                </a:lnTo>
                <a:lnTo>
                  <a:pt x="800" y="532"/>
                </a:lnTo>
                <a:lnTo>
                  <a:pt x="800" y="532"/>
                </a:lnTo>
                <a:lnTo>
                  <a:pt x="822" y="534"/>
                </a:lnTo>
                <a:lnTo>
                  <a:pt x="844" y="536"/>
                </a:lnTo>
                <a:lnTo>
                  <a:pt x="864" y="542"/>
                </a:lnTo>
                <a:lnTo>
                  <a:pt x="882" y="550"/>
                </a:lnTo>
                <a:lnTo>
                  <a:pt x="898" y="558"/>
                </a:lnTo>
                <a:lnTo>
                  <a:pt x="914" y="568"/>
                </a:lnTo>
                <a:lnTo>
                  <a:pt x="926" y="580"/>
                </a:lnTo>
                <a:lnTo>
                  <a:pt x="940" y="594"/>
                </a:lnTo>
                <a:lnTo>
                  <a:pt x="950" y="608"/>
                </a:lnTo>
                <a:lnTo>
                  <a:pt x="960" y="624"/>
                </a:lnTo>
                <a:lnTo>
                  <a:pt x="968" y="642"/>
                </a:lnTo>
                <a:lnTo>
                  <a:pt x="974" y="660"/>
                </a:lnTo>
                <a:lnTo>
                  <a:pt x="978" y="678"/>
                </a:lnTo>
                <a:lnTo>
                  <a:pt x="982" y="698"/>
                </a:lnTo>
                <a:lnTo>
                  <a:pt x="984" y="718"/>
                </a:lnTo>
                <a:lnTo>
                  <a:pt x="984" y="738"/>
                </a:lnTo>
                <a:lnTo>
                  <a:pt x="984" y="738"/>
                </a:lnTo>
                <a:lnTo>
                  <a:pt x="984" y="762"/>
                </a:lnTo>
                <a:lnTo>
                  <a:pt x="982" y="788"/>
                </a:lnTo>
                <a:lnTo>
                  <a:pt x="972" y="844"/>
                </a:lnTo>
                <a:lnTo>
                  <a:pt x="958" y="902"/>
                </a:lnTo>
                <a:lnTo>
                  <a:pt x="940" y="964"/>
                </a:lnTo>
                <a:lnTo>
                  <a:pt x="900" y="1094"/>
                </a:lnTo>
                <a:lnTo>
                  <a:pt x="880" y="1160"/>
                </a:lnTo>
                <a:lnTo>
                  <a:pt x="864" y="1226"/>
                </a:lnTo>
                <a:lnTo>
                  <a:pt x="864" y="1226"/>
                </a:lnTo>
                <a:lnTo>
                  <a:pt x="858" y="1254"/>
                </a:lnTo>
                <a:lnTo>
                  <a:pt x="858" y="1280"/>
                </a:lnTo>
                <a:lnTo>
                  <a:pt x="858" y="1304"/>
                </a:lnTo>
                <a:lnTo>
                  <a:pt x="862" y="1328"/>
                </a:lnTo>
                <a:lnTo>
                  <a:pt x="870" y="1352"/>
                </a:lnTo>
                <a:lnTo>
                  <a:pt x="880" y="1374"/>
                </a:lnTo>
                <a:lnTo>
                  <a:pt x="892" y="1394"/>
                </a:lnTo>
                <a:lnTo>
                  <a:pt x="906" y="1414"/>
                </a:lnTo>
                <a:lnTo>
                  <a:pt x="922" y="1430"/>
                </a:lnTo>
                <a:lnTo>
                  <a:pt x="940" y="1446"/>
                </a:lnTo>
                <a:lnTo>
                  <a:pt x="960" y="1458"/>
                </a:lnTo>
                <a:lnTo>
                  <a:pt x="980" y="1470"/>
                </a:lnTo>
                <a:lnTo>
                  <a:pt x="1004" y="1478"/>
                </a:lnTo>
                <a:lnTo>
                  <a:pt x="1028" y="1486"/>
                </a:lnTo>
                <a:lnTo>
                  <a:pt x="1054" y="1490"/>
                </a:lnTo>
                <a:lnTo>
                  <a:pt x="1080" y="1490"/>
                </a:lnTo>
                <a:lnTo>
                  <a:pt x="1080" y="1490"/>
                </a:lnTo>
                <a:lnTo>
                  <a:pt x="1104" y="1490"/>
                </a:lnTo>
                <a:lnTo>
                  <a:pt x="1128" y="1486"/>
                </a:lnTo>
                <a:lnTo>
                  <a:pt x="1152" y="1482"/>
                </a:lnTo>
                <a:lnTo>
                  <a:pt x="1174" y="1476"/>
                </a:lnTo>
                <a:lnTo>
                  <a:pt x="1196" y="1468"/>
                </a:lnTo>
                <a:lnTo>
                  <a:pt x="1218" y="1458"/>
                </a:lnTo>
                <a:lnTo>
                  <a:pt x="1238" y="1446"/>
                </a:lnTo>
                <a:lnTo>
                  <a:pt x="1258" y="1432"/>
                </a:lnTo>
                <a:lnTo>
                  <a:pt x="1278" y="1418"/>
                </a:lnTo>
                <a:lnTo>
                  <a:pt x="1296" y="1402"/>
                </a:lnTo>
                <a:lnTo>
                  <a:pt x="1314" y="1384"/>
                </a:lnTo>
                <a:lnTo>
                  <a:pt x="1332" y="1364"/>
                </a:lnTo>
                <a:lnTo>
                  <a:pt x="1350" y="1344"/>
                </a:lnTo>
                <a:lnTo>
                  <a:pt x="1366" y="1322"/>
                </a:lnTo>
                <a:lnTo>
                  <a:pt x="1380" y="1298"/>
                </a:lnTo>
                <a:lnTo>
                  <a:pt x="1396" y="1274"/>
                </a:lnTo>
                <a:lnTo>
                  <a:pt x="1410" y="1248"/>
                </a:lnTo>
                <a:lnTo>
                  <a:pt x="1422" y="1222"/>
                </a:lnTo>
                <a:lnTo>
                  <a:pt x="1446" y="1166"/>
                </a:lnTo>
                <a:lnTo>
                  <a:pt x="1468" y="1106"/>
                </a:lnTo>
                <a:lnTo>
                  <a:pt x="1484" y="1042"/>
                </a:lnTo>
                <a:lnTo>
                  <a:pt x="1498" y="974"/>
                </a:lnTo>
                <a:lnTo>
                  <a:pt x="1508" y="906"/>
                </a:lnTo>
                <a:lnTo>
                  <a:pt x="1514" y="834"/>
                </a:lnTo>
                <a:lnTo>
                  <a:pt x="1516" y="760"/>
                </a:lnTo>
                <a:lnTo>
                  <a:pt x="1516" y="760"/>
                </a:lnTo>
                <a:lnTo>
                  <a:pt x="1516" y="732"/>
                </a:lnTo>
                <a:lnTo>
                  <a:pt x="1514" y="704"/>
                </a:lnTo>
                <a:lnTo>
                  <a:pt x="1510" y="678"/>
                </a:lnTo>
                <a:lnTo>
                  <a:pt x="1506" y="652"/>
                </a:lnTo>
                <a:lnTo>
                  <a:pt x="1502" y="626"/>
                </a:lnTo>
                <a:lnTo>
                  <a:pt x="1494" y="600"/>
                </a:lnTo>
                <a:lnTo>
                  <a:pt x="1486" y="576"/>
                </a:lnTo>
                <a:lnTo>
                  <a:pt x="1478" y="552"/>
                </a:lnTo>
                <a:lnTo>
                  <a:pt x="1468" y="528"/>
                </a:lnTo>
                <a:lnTo>
                  <a:pt x="1458" y="506"/>
                </a:lnTo>
                <a:lnTo>
                  <a:pt x="1446" y="482"/>
                </a:lnTo>
                <a:lnTo>
                  <a:pt x="1432" y="462"/>
                </a:lnTo>
                <a:lnTo>
                  <a:pt x="1418" y="442"/>
                </a:lnTo>
                <a:lnTo>
                  <a:pt x="1402" y="422"/>
                </a:lnTo>
                <a:lnTo>
                  <a:pt x="1386" y="402"/>
                </a:lnTo>
                <a:lnTo>
                  <a:pt x="1368" y="384"/>
                </a:lnTo>
                <a:lnTo>
                  <a:pt x="1350" y="368"/>
                </a:lnTo>
                <a:lnTo>
                  <a:pt x="1330" y="352"/>
                </a:lnTo>
                <a:lnTo>
                  <a:pt x="1310" y="336"/>
                </a:lnTo>
                <a:lnTo>
                  <a:pt x="1288" y="322"/>
                </a:lnTo>
                <a:lnTo>
                  <a:pt x="1264" y="308"/>
                </a:lnTo>
                <a:lnTo>
                  <a:pt x="1240" y="296"/>
                </a:lnTo>
                <a:lnTo>
                  <a:pt x="1216" y="284"/>
                </a:lnTo>
                <a:lnTo>
                  <a:pt x="1190" y="274"/>
                </a:lnTo>
                <a:lnTo>
                  <a:pt x="1162" y="264"/>
                </a:lnTo>
                <a:lnTo>
                  <a:pt x="1134" y="256"/>
                </a:lnTo>
                <a:lnTo>
                  <a:pt x="1104" y="250"/>
                </a:lnTo>
                <a:lnTo>
                  <a:pt x="1074" y="244"/>
                </a:lnTo>
                <a:lnTo>
                  <a:pt x="1044" y="240"/>
                </a:lnTo>
                <a:lnTo>
                  <a:pt x="1012" y="236"/>
                </a:lnTo>
                <a:lnTo>
                  <a:pt x="978" y="234"/>
                </a:lnTo>
                <a:lnTo>
                  <a:pt x="944" y="234"/>
                </a:lnTo>
                <a:lnTo>
                  <a:pt x="944" y="234"/>
                </a:lnTo>
                <a:lnTo>
                  <a:pt x="906" y="236"/>
                </a:lnTo>
                <a:lnTo>
                  <a:pt x="868" y="238"/>
                </a:lnTo>
                <a:lnTo>
                  <a:pt x="832" y="242"/>
                </a:lnTo>
                <a:lnTo>
                  <a:pt x="796" y="248"/>
                </a:lnTo>
                <a:lnTo>
                  <a:pt x="760" y="256"/>
                </a:lnTo>
                <a:lnTo>
                  <a:pt x="728" y="266"/>
                </a:lnTo>
                <a:lnTo>
                  <a:pt x="694" y="276"/>
                </a:lnTo>
                <a:lnTo>
                  <a:pt x="662" y="288"/>
                </a:lnTo>
                <a:lnTo>
                  <a:pt x="632" y="302"/>
                </a:lnTo>
                <a:lnTo>
                  <a:pt x="602" y="316"/>
                </a:lnTo>
                <a:lnTo>
                  <a:pt x="574" y="334"/>
                </a:lnTo>
                <a:lnTo>
                  <a:pt x="548" y="350"/>
                </a:lnTo>
                <a:lnTo>
                  <a:pt x="522" y="370"/>
                </a:lnTo>
                <a:lnTo>
                  <a:pt x="496" y="390"/>
                </a:lnTo>
                <a:lnTo>
                  <a:pt x="472" y="410"/>
                </a:lnTo>
                <a:lnTo>
                  <a:pt x="450" y="432"/>
                </a:lnTo>
                <a:lnTo>
                  <a:pt x="428" y="456"/>
                </a:lnTo>
                <a:lnTo>
                  <a:pt x="408" y="480"/>
                </a:lnTo>
                <a:lnTo>
                  <a:pt x="390" y="506"/>
                </a:lnTo>
                <a:lnTo>
                  <a:pt x="372" y="532"/>
                </a:lnTo>
                <a:lnTo>
                  <a:pt x="356" y="558"/>
                </a:lnTo>
                <a:lnTo>
                  <a:pt x="342" y="586"/>
                </a:lnTo>
                <a:lnTo>
                  <a:pt x="328" y="614"/>
                </a:lnTo>
                <a:lnTo>
                  <a:pt x="316" y="642"/>
                </a:lnTo>
                <a:lnTo>
                  <a:pt x="304" y="672"/>
                </a:lnTo>
                <a:lnTo>
                  <a:pt x="294" y="702"/>
                </a:lnTo>
                <a:lnTo>
                  <a:pt x="286" y="732"/>
                </a:lnTo>
                <a:lnTo>
                  <a:pt x="280" y="764"/>
                </a:lnTo>
                <a:lnTo>
                  <a:pt x="274" y="796"/>
                </a:lnTo>
                <a:lnTo>
                  <a:pt x="272" y="828"/>
                </a:lnTo>
                <a:lnTo>
                  <a:pt x="268" y="860"/>
                </a:lnTo>
                <a:lnTo>
                  <a:pt x="268" y="892"/>
                </a:lnTo>
                <a:lnTo>
                  <a:pt x="268" y="892"/>
                </a:lnTo>
                <a:lnTo>
                  <a:pt x="270" y="936"/>
                </a:lnTo>
                <a:lnTo>
                  <a:pt x="274" y="976"/>
                </a:lnTo>
                <a:lnTo>
                  <a:pt x="282" y="1012"/>
                </a:lnTo>
                <a:lnTo>
                  <a:pt x="292" y="1046"/>
                </a:lnTo>
                <a:lnTo>
                  <a:pt x="306" y="1078"/>
                </a:lnTo>
                <a:lnTo>
                  <a:pt x="322" y="1108"/>
                </a:lnTo>
                <a:lnTo>
                  <a:pt x="338" y="1136"/>
                </a:lnTo>
                <a:lnTo>
                  <a:pt x="358" y="1162"/>
                </a:lnTo>
                <a:lnTo>
                  <a:pt x="358" y="1162"/>
                </a:lnTo>
                <a:lnTo>
                  <a:pt x="374" y="1182"/>
                </a:lnTo>
                <a:lnTo>
                  <a:pt x="378" y="1190"/>
                </a:lnTo>
                <a:lnTo>
                  <a:pt x="382" y="1198"/>
                </a:lnTo>
                <a:lnTo>
                  <a:pt x="382" y="1206"/>
                </a:lnTo>
                <a:lnTo>
                  <a:pt x="382" y="1216"/>
                </a:lnTo>
                <a:lnTo>
                  <a:pt x="378" y="1238"/>
                </a:lnTo>
                <a:lnTo>
                  <a:pt x="378" y="1238"/>
                </a:lnTo>
                <a:lnTo>
                  <a:pt x="350" y="1348"/>
                </a:lnTo>
                <a:lnTo>
                  <a:pt x="350" y="1348"/>
                </a:lnTo>
                <a:lnTo>
                  <a:pt x="346" y="1360"/>
                </a:lnTo>
                <a:lnTo>
                  <a:pt x="340" y="1370"/>
                </a:lnTo>
                <a:lnTo>
                  <a:pt x="332" y="1378"/>
                </a:lnTo>
                <a:lnTo>
                  <a:pt x="324" y="1384"/>
                </a:lnTo>
                <a:lnTo>
                  <a:pt x="314" y="1386"/>
                </a:lnTo>
                <a:lnTo>
                  <a:pt x="304" y="1388"/>
                </a:lnTo>
                <a:lnTo>
                  <a:pt x="294" y="1386"/>
                </a:lnTo>
                <a:lnTo>
                  <a:pt x="282" y="1382"/>
                </a:lnTo>
                <a:lnTo>
                  <a:pt x="282" y="1382"/>
                </a:lnTo>
                <a:lnTo>
                  <a:pt x="246" y="1366"/>
                </a:lnTo>
                <a:lnTo>
                  <a:pt x="214" y="1348"/>
                </a:lnTo>
                <a:lnTo>
                  <a:pt x="184" y="1326"/>
                </a:lnTo>
                <a:lnTo>
                  <a:pt x="156" y="1300"/>
                </a:lnTo>
                <a:lnTo>
                  <a:pt x="132" y="1274"/>
                </a:lnTo>
                <a:lnTo>
                  <a:pt x="108" y="1244"/>
                </a:lnTo>
                <a:lnTo>
                  <a:pt x="88" y="1212"/>
                </a:lnTo>
                <a:lnTo>
                  <a:pt x="70" y="1180"/>
                </a:lnTo>
                <a:lnTo>
                  <a:pt x="52" y="1144"/>
                </a:lnTo>
                <a:lnTo>
                  <a:pt x="38" y="1106"/>
                </a:lnTo>
                <a:lnTo>
                  <a:pt x="26" y="1068"/>
                </a:lnTo>
                <a:lnTo>
                  <a:pt x="18" y="1028"/>
                </a:lnTo>
                <a:lnTo>
                  <a:pt x="10" y="988"/>
                </a:lnTo>
                <a:lnTo>
                  <a:pt x="4" y="944"/>
                </a:lnTo>
                <a:lnTo>
                  <a:pt x="2" y="902"/>
                </a:lnTo>
                <a:lnTo>
                  <a:pt x="0" y="858"/>
                </a:lnTo>
                <a:lnTo>
                  <a:pt x="0" y="858"/>
                </a:lnTo>
                <a:lnTo>
                  <a:pt x="2" y="820"/>
                </a:lnTo>
                <a:lnTo>
                  <a:pt x="4" y="784"/>
                </a:lnTo>
                <a:lnTo>
                  <a:pt x="10" y="746"/>
                </a:lnTo>
                <a:lnTo>
                  <a:pt x="16" y="708"/>
                </a:lnTo>
                <a:lnTo>
                  <a:pt x="24" y="672"/>
                </a:lnTo>
                <a:lnTo>
                  <a:pt x="36" y="634"/>
                </a:lnTo>
                <a:lnTo>
                  <a:pt x="48" y="596"/>
                </a:lnTo>
                <a:lnTo>
                  <a:pt x="62" y="560"/>
                </a:lnTo>
                <a:lnTo>
                  <a:pt x="78" y="522"/>
                </a:lnTo>
                <a:lnTo>
                  <a:pt x="96" y="486"/>
                </a:lnTo>
                <a:lnTo>
                  <a:pt x="116" y="450"/>
                </a:lnTo>
                <a:lnTo>
                  <a:pt x="138" y="414"/>
                </a:lnTo>
                <a:lnTo>
                  <a:pt x="162" y="380"/>
                </a:lnTo>
                <a:lnTo>
                  <a:pt x="188" y="346"/>
                </a:lnTo>
                <a:lnTo>
                  <a:pt x="216" y="314"/>
                </a:lnTo>
                <a:lnTo>
                  <a:pt x="246" y="282"/>
                </a:lnTo>
                <a:lnTo>
                  <a:pt x="278" y="252"/>
                </a:lnTo>
                <a:lnTo>
                  <a:pt x="312" y="222"/>
                </a:lnTo>
                <a:lnTo>
                  <a:pt x="348" y="194"/>
                </a:lnTo>
                <a:lnTo>
                  <a:pt x="384" y="168"/>
                </a:lnTo>
                <a:lnTo>
                  <a:pt x="424" y="144"/>
                </a:lnTo>
                <a:lnTo>
                  <a:pt x="466" y="120"/>
                </a:lnTo>
                <a:lnTo>
                  <a:pt x="508" y="98"/>
                </a:lnTo>
                <a:lnTo>
                  <a:pt x="554" y="78"/>
                </a:lnTo>
                <a:lnTo>
                  <a:pt x="600" y="62"/>
                </a:lnTo>
                <a:lnTo>
                  <a:pt x="650" y="46"/>
                </a:lnTo>
                <a:lnTo>
                  <a:pt x="700" y="32"/>
                </a:lnTo>
                <a:lnTo>
                  <a:pt x="752" y="20"/>
                </a:lnTo>
                <a:lnTo>
                  <a:pt x="808" y="12"/>
                </a:lnTo>
                <a:lnTo>
                  <a:pt x="864" y="4"/>
                </a:lnTo>
                <a:lnTo>
                  <a:pt x="922" y="2"/>
                </a:lnTo>
                <a:lnTo>
                  <a:pt x="982" y="0"/>
                </a:lnTo>
                <a:lnTo>
                  <a:pt x="982" y="0"/>
                </a:lnTo>
                <a:lnTo>
                  <a:pt x="1030" y="0"/>
                </a:lnTo>
                <a:lnTo>
                  <a:pt x="1078" y="4"/>
                </a:lnTo>
                <a:lnTo>
                  <a:pt x="1124" y="10"/>
                </a:lnTo>
                <a:lnTo>
                  <a:pt x="1170" y="16"/>
                </a:lnTo>
                <a:lnTo>
                  <a:pt x="1214" y="26"/>
                </a:lnTo>
                <a:lnTo>
                  <a:pt x="1258" y="38"/>
                </a:lnTo>
                <a:lnTo>
                  <a:pt x="1298" y="50"/>
                </a:lnTo>
                <a:lnTo>
                  <a:pt x="1340" y="66"/>
                </a:lnTo>
                <a:lnTo>
                  <a:pt x="1378" y="82"/>
                </a:lnTo>
                <a:lnTo>
                  <a:pt x="1416" y="100"/>
                </a:lnTo>
                <a:lnTo>
                  <a:pt x="1452" y="120"/>
                </a:lnTo>
                <a:lnTo>
                  <a:pt x="1488" y="142"/>
                </a:lnTo>
                <a:lnTo>
                  <a:pt x="1522" y="164"/>
                </a:lnTo>
                <a:lnTo>
                  <a:pt x="1554" y="188"/>
                </a:lnTo>
                <a:lnTo>
                  <a:pt x="1584" y="214"/>
                </a:lnTo>
                <a:lnTo>
                  <a:pt x="1614" y="240"/>
                </a:lnTo>
                <a:lnTo>
                  <a:pt x="1642" y="268"/>
                </a:lnTo>
                <a:lnTo>
                  <a:pt x="1668" y="298"/>
                </a:lnTo>
                <a:lnTo>
                  <a:pt x="1692" y="328"/>
                </a:lnTo>
                <a:lnTo>
                  <a:pt x="1714" y="358"/>
                </a:lnTo>
                <a:lnTo>
                  <a:pt x="1736" y="390"/>
                </a:lnTo>
                <a:lnTo>
                  <a:pt x="1756" y="424"/>
                </a:lnTo>
                <a:lnTo>
                  <a:pt x="1774" y="458"/>
                </a:lnTo>
                <a:lnTo>
                  <a:pt x="1790" y="492"/>
                </a:lnTo>
                <a:lnTo>
                  <a:pt x="1804" y="526"/>
                </a:lnTo>
                <a:lnTo>
                  <a:pt x="1816" y="562"/>
                </a:lnTo>
                <a:lnTo>
                  <a:pt x="1828" y="598"/>
                </a:lnTo>
                <a:lnTo>
                  <a:pt x="1836" y="636"/>
                </a:lnTo>
                <a:lnTo>
                  <a:pt x="1842" y="674"/>
                </a:lnTo>
                <a:lnTo>
                  <a:pt x="1848" y="710"/>
                </a:lnTo>
                <a:lnTo>
                  <a:pt x="1850" y="748"/>
                </a:lnTo>
                <a:lnTo>
                  <a:pt x="1852" y="786"/>
                </a:lnTo>
                <a:lnTo>
                  <a:pt x="1852" y="78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4" name="Text Placeholder 4"/>
          <p:cNvSpPr>
            <a:spLocks noGrp="1"/>
          </p:cNvSpPr>
          <p:nvPr>
            <p:ph type="body" sz="quarter" idx="39" hasCustomPrompt="1"/>
          </p:nvPr>
        </p:nvSpPr>
        <p:spPr>
          <a:xfrm>
            <a:off x="4067944" y="1746440"/>
            <a:ext cx="4608512" cy="505509"/>
          </a:xfrm>
        </p:spPr>
        <p:txBody>
          <a:bodyPr anchor="ctr">
            <a:noAutofit/>
          </a:bodyPr>
          <a:lstStyle>
            <a:lvl1pPr marL="0" indent="0" algn="l">
              <a:buNone/>
              <a:defRPr sz="2800">
                <a:solidFill>
                  <a:schemeClr val="accent5"/>
                </a:solidFill>
              </a:defRPr>
            </a:lvl1pPr>
          </a:lstStyle>
          <a:p>
            <a:r>
              <a:rPr lang="en-US"/>
              <a:t>Insert your text here</a:t>
            </a:r>
          </a:p>
        </p:txBody>
      </p:sp>
      <p:sp>
        <p:nvSpPr>
          <p:cNvPr id="55" name="Text Placeholder 4"/>
          <p:cNvSpPr>
            <a:spLocks noGrp="1"/>
          </p:cNvSpPr>
          <p:nvPr>
            <p:ph type="body" sz="quarter" idx="40" hasCustomPrompt="1"/>
          </p:nvPr>
        </p:nvSpPr>
        <p:spPr>
          <a:xfrm>
            <a:off x="4067944" y="2459046"/>
            <a:ext cx="4608512" cy="2003544"/>
          </a:xfrm>
        </p:spPr>
        <p:txBody>
          <a:bodyPr anchor="t">
            <a:noAutofit/>
          </a:bodyPr>
          <a:lstStyle>
            <a:lvl1pPr marL="0" indent="0" algn="l">
              <a:buNone/>
              <a:defRPr sz="2000">
                <a:solidFill>
                  <a:schemeClr val="tx1"/>
                </a:solidFill>
              </a:defRPr>
            </a:lvl1pPr>
          </a:lstStyle>
          <a:p>
            <a:r>
              <a:rPr lang="en-US"/>
              <a:t>Lorem ipsum dolor sit amet, consectetur adipisicing elit, sed do eiusmod tempor incididunt ut labore et dolore magna aliqua. </a:t>
            </a:r>
          </a:p>
        </p:txBody>
      </p:sp>
      <p:grpSp>
        <p:nvGrpSpPr>
          <p:cNvPr id="7" name="Group 6">
            <a:extLst>
              <a:ext uri="{FF2B5EF4-FFF2-40B4-BE49-F238E27FC236}">
                <a16:creationId xmlns:a16="http://schemas.microsoft.com/office/drawing/2014/main" xmlns="" id="{540B2E6F-6FDA-46D2-BC57-8BE8E00104F2}"/>
              </a:ext>
            </a:extLst>
          </p:cNvPr>
          <p:cNvGrpSpPr/>
          <p:nvPr userDrawn="1"/>
        </p:nvGrpSpPr>
        <p:grpSpPr>
          <a:xfrm>
            <a:off x="769526" y="1498605"/>
            <a:ext cx="2866370" cy="2866370"/>
            <a:chOff x="769526" y="1498605"/>
            <a:chExt cx="2866370" cy="2866370"/>
          </a:xfrm>
        </p:grpSpPr>
        <p:sp>
          <p:nvSpPr>
            <p:cNvPr id="11" name="Oval 10"/>
            <p:cNvSpPr/>
            <p:nvPr userDrawn="1"/>
          </p:nvSpPr>
          <p:spPr>
            <a:xfrm>
              <a:off x="769526" y="1498605"/>
              <a:ext cx="2866370" cy="2866370"/>
            </a:xfrm>
            <a:prstGeom prst="ellipse">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pic>
          <p:nvPicPr>
            <p:cNvPr id="6" name="Picture 5">
              <a:extLst>
                <a:ext uri="{FF2B5EF4-FFF2-40B4-BE49-F238E27FC236}">
                  <a16:creationId xmlns:a16="http://schemas.microsoft.com/office/drawing/2014/main" xmlns="" id="{2AA3E500-A74F-4C20-84A6-8EC81ADA2DFF}"/>
                </a:ext>
              </a:extLst>
            </p:cNvPr>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857271" y="1827527"/>
              <a:ext cx="2733632" cy="2203052"/>
            </a:xfrm>
            <a:prstGeom prst="rect">
              <a:avLst/>
            </a:prstGeom>
          </p:spPr>
        </p:pic>
      </p:grpSp>
    </p:spTree>
    <p:extLst>
      <p:ext uri="{BB962C8B-B14F-4D97-AF65-F5344CB8AC3E}">
        <p14:creationId xmlns:p14="http://schemas.microsoft.com/office/powerpoint/2010/main" xmlns="" val="1766140819"/>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achine Learning PPT 5">
    <p:spTree>
      <p:nvGrpSpPr>
        <p:cNvPr id="1" name=""/>
        <p:cNvGrpSpPr/>
        <p:nvPr/>
      </p:nvGrpSpPr>
      <p:grpSpPr>
        <a:xfrm>
          <a:off x="0" y="0"/>
          <a:ext cx="0" cy="0"/>
          <a:chOff x="0" y="0"/>
          <a:chExt cx="0" cy="0"/>
        </a:xfrm>
      </p:grpSpPr>
      <p:sp>
        <p:nvSpPr>
          <p:cNvPr id="236" name="Freeform 12"/>
          <p:cNvSpPr/>
          <p:nvPr userDrawn="1"/>
        </p:nvSpPr>
        <p:spPr bwMode="auto">
          <a:xfrm>
            <a:off x="0" y="4402138"/>
            <a:ext cx="9144000" cy="741363"/>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 name="Date Placeholder 2"/>
          <p:cNvSpPr>
            <a:spLocks noGrp="1"/>
          </p:cNvSpPr>
          <p:nvPr>
            <p:ph type="dt" sz="half" idx="10"/>
          </p:nvPr>
        </p:nvSpPr>
        <p:spPr/>
        <p:txBody>
          <a:bodyPr/>
          <a:lstStyle>
            <a:lvl1pPr>
              <a:defRPr>
                <a:solidFill>
                  <a:schemeClr val="bg1"/>
                </a:solidFill>
              </a:defRPr>
            </a:lvl1pPr>
          </a:lstStyle>
          <a:p>
            <a:fld id="{FFF30096-E2FA-4C53-8FFA-C198FACBBC31}" type="datetimeFigureOut">
              <a:rPr lang="en-US" smtClean="0"/>
              <a:pPr/>
              <a:t>2/16/2023</a:t>
            </a:fld>
            <a:endParaRPr lang="en-US"/>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BE6EB2CE-F8EE-47A0-A8D1-750600A29654}" type="slidenum">
              <a:rPr lang="en-US" smtClean="0"/>
              <a:pPr/>
              <a:t>‹#›</a:t>
            </a:fld>
            <a:endParaRPr lang="en-US"/>
          </a:p>
        </p:txBody>
      </p:sp>
      <p:sp>
        <p:nvSpPr>
          <p:cNvPr id="63" name="Rectangle 11"/>
          <p:cNvSpPr>
            <a:spLocks noChangeArrowheads="1"/>
          </p:cNvSpPr>
          <p:nvPr userDrawn="1"/>
        </p:nvSpPr>
        <p:spPr bwMode="auto">
          <a:xfrm>
            <a:off x="3175" y="4805363"/>
            <a:ext cx="4763" cy="338138"/>
          </a:xfrm>
          <a:prstGeom prst="rect">
            <a:avLst/>
          </a:prstGeom>
          <a:solidFill>
            <a:srgbClr val="E7E9E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6" name="Title 1"/>
          <p:cNvSpPr>
            <a:spLocks noGrp="1"/>
          </p:cNvSpPr>
          <p:nvPr>
            <p:ph type="title" hasCustomPrompt="1"/>
          </p:nvPr>
        </p:nvSpPr>
        <p:spPr>
          <a:xfrm>
            <a:off x="457200" y="205978"/>
            <a:ext cx="8229600" cy="857250"/>
          </a:xfrm>
        </p:spPr>
        <p:txBody>
          <a:bodyPr/>
          <a:lstStyle>
            <a:lvl1pPr>
              <a:defRPr baseline="0"/>
            </a:lvl1pPr>
          </a:lstStyle>
          <a:p>
            <a:r>
              <a:rPr lang="en-US"/>
              <a:t>Insert your title here</a:t>
            </a:r>
            <a:endParaRPr lang="en-US" noProof="0"/>
          </a:p>
        </p:txBody>
      </p:sp>
      <p:sp>
        <p:nvSpPr>
          <p:cNvPr id="238" name="Text Placeholder 4"/>
          <p:cNvSpPr>
            <a:spLocks noGrp="1"/>
          </p:cNvSpPr>
          <p:nvPr>
            <p:ph type="body" sz="quarter" idx="35" hasCustomPrompt="1"/>
          </p:nvPr>
        </p:nvSpPr>
        <p:spPr>
          <a:xfrm>
            <a:off x="467544" y="1419622"/>
            <a:ext cx="8208912" cy="2982516"/>
          </a:xfrm>
        </p:spPr>
        <p:txBody>
          <a:bodyPr anchor="t">
            <a:noAutofit/>
          </a:bodyPr>
          <a:lstStyle>
            <a:lvl1pPr marL="0" marR="0" indent="0" algn="ctr" defTabSz="914400" rtl="0" eaLnBrk="1" fontAlgn="auto" latinLnBrk="0" hangingPunct="1">
              <a:lnSpc>
                <a:spcPct val="100000"/>
              </a:lnSpc>
              <a:spcBef>
                <a:spcPct val="20000"/>
              </a:spcBef>
              <a:spcAft>
                <a:spcPct val="0"/>
              </a:spcAft>
              <a:buClrTx/>
              <a:buSzTx/>
              <a:buFont typeface="Arial" pitchFamily="34" charset="0"/>
              <a:buNone/>
              <a:defRPr sz="2200">
                <a:solidFill>
                  <a:schemeClr val="tx1"/>
                </a:solidFill>
              </a:defRPr>
            </a:lvl1pPr>
          </a:lstStyle>
          <a:p>
            <a:r>
              <a:rPr lang="en-US"/>
              <a:t>Ut enim ad minim veniam, quis nostrud exercitation ullamco laboris nisi ut aliquip ex ea commodo consequat.</a:t>
            </a:r>
          </a:p>
          <a:p>
            <a:r>
              <a:rPr lang="en-US"/>
              <a:t>Ut enim ad minim veniam, quis nostrud exercitation ullamco laboris nisi ut aliquip ex ea commodo consequat.</a:t>
            </a:r>
          </a:p>
          <a:p>
            <a:endParaRPr lang="en-US"/>
          </a:p>
        </p:txBody>
      </p:sp>
    </p:spTree>
    <p:extLst>
      <p:ext uri="{BB962C8B-B14F-4D97-AF65-F5344CB8AC3E}">
        <p14:creationId xmlns:p14="http://schemas.microsoft.com/office/powerpoint/2010/main" xmlns="" val="2149424785"/>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561"/>
        <p:cNvGrpSpPr/>
        <p:nvPr/>
      </p:nvGrpSpPr>
      <p:grpSpPr>
        <a:xfrm>
          <a:off x="0" y="0"/>
          <a:ext cx="0" cy="0"/>
          <a:chOff x="0" y="0"/>
          <a:chExt cx="0" cy="0"/>
        </a:xfrm>
      </p:grpSpPr>
      <p:sp>
        <p:nvSpPr>
          <p:cNvPr id="562" name="Google Shape;562;p6"/>
          <p:cNvSpPr txBox="1">
            <a:spLocks noGrp="1"/>
          </p:cNvSpPr>
          <p:nvPr>
            <p:ph type="title"/>
          </p:nvPr>
        </p:nvSpPr>
        <p:spPr>
          <a:xfrm>
            <a:off x="702900" y="760925"/>
            <a:ext cx="5660100" cy="471300"/>
          </a:xfrm>
          <a:prstGeom prst="rect">
            <a:avLst/>
          </a:prstGeom>
        </p:spPr>
        <p:txBody>
          <a:bodyPr spcFirstLastPara="1" wrap="square" lIns="0" tIns="0" rIns="0" bIns="0" anchor="b" anchorCtr="0">
            <a:noAutofit/>
          </a:bodyPr>
          <a:lstStyle>
            <a:lvl1pPr lvl="0" rtl="0">
              <a:spcBef>
                <a:spcPct val="0"/>
              </a:spcBef>
              <a:spcAft>
                <a:spcPct val="0"/>
              </a:spcAft>
              <a:buSzPts val="3400"/>
              <a:buNone/>
              <a:defRPr/>
            </a:lvl1pPr>
            <a:lvl2pPr lvl="1" rtl="0">
              <a:spcBef>
                <a:spcPct val="0"/>
              </a:spcBef>
              <a:spcAft>
                <a:spcPct val="0"/>
              </a:spcAft>
              <a:buSzPts val="3400"/>
              <a:buNone/>
              <a:defRPr/>
            </a:lvl2pPr>
            <a:lvl3pPr lvl="2" rtl="0">
              <a:spcBef>
                <a:spcPct val="0"/>
              </a:spcBef>
              <a:spcAft>
                <a:spcPct val="0"/>
              </a:spcAft>
              <a:buSzPts val="3400"/>
              <a:buNone/>
              <a:defRPr/>
            </a:lvl3pPr>
            <a:lvl4pPr lvl="3" rtl="0">
              <a:spcBef>
                <a:spcPct val="0"/>
              </a:spcBef>
              <a:spcAft>
                <a:spcPct val="0"/>
              </a:spcAft>
              <a:buSzPts val="3400"/>
              <a:buNone/>
              <a:defRPr/>
            </a:lvl4pPr>
            <a:lvl5pPr lvl="4" rtl="0">
              <a:spcBef>
                <a:spcPct val="0"/>
              </a:spcBef>
              <a:spcAft>
                <a:spcPct val="0"/>
              </a:spcAft>
              <a:buSzPts val="3400"/>
              <a:buNone/>
              <a:defRPr/>
            </a:lvl5pPr>
            <a:lvl6pPr lvl="5" rtl="0">
              <a:spcBef>
                <a:spcPct val="0"/>
              </a:spcBef>
              <a:spcAft>
                <a:spcPct val="0"/>
              </a:spcAft>
              <a:buSzPts val="3400"/>
              <a:buNone/>
              <a:defRPr/>
            </a:lvl6pPr>
            <a:lvl7pPr lvl="6" rtl="0">
              <a:spcBef>
                <a:spcPct val="0"/>
              </a:spcBef>
              <a:spcAft>
                <a:spcPct val="0"/>
              </a:spcAft>
              <a:buSzPts val="3400"/>
              <a:buNone/>
              <a:defRPr/>
            </a:lvl7pPr>
            <a:lvl8pPr lvl="7" rtl="0">
              <a:spcBef>
                <a:spcPct val="0"/>
              </a:spcBef>
              <a:spcAft>
                <a:spcPct val="0"/>
              </a:spcAft>
              <a:buSzPts val="3400"/>
              <a:buNone/>
              <a:defRPr/>
            </a:lvl8pPr>
            <a:lvl9pPr lvl="8" rtl="0">
              <a:spcBef>
                <a:spcPct val="0"/>
              </a:spcBef>
              <a:spcAft>
                <a:spcPct val="0"/>
              </a:spcAft>
              <a:buSzPts val="3400"/>
              <a:buNone/>
              <a:defRPr/>
            </a:lvl9pPr>
          </a:lstStyle>
          <a:p>
            <a:endParaRPr/>
          </a:p>
        </p:txBody>
      </p:sp>
      <p:sp>
        <p:nvSpPr>
          <p:cNvPr id="563" name="Google Shape;563;p6"/>
          <p:cNvSpPr txBox="1">
            <a:spLocks noGrp="1"/>
          </p:cNvSpPr>
          <p:nvPr>
            <p:ph type="body" idx="1"/>
          </p:nvPr>
        </p:nvSpPr>
        <p:spPr>
          <a:xfrm>
            <a:off x="702900" y="1430150"/>
            <a:ext cx="2644500" cy="3026100"/>
          </a:xfrm>
          <a:prstGeom prst="rect">
            <a:avLst/>
          </a:prstGeom>
        </p:spPr>
        <p:txBody>
          <a:bodyPr spcFirstLastPara="1" wrap="square" lIns="0" tIns="0" rIns="0" bIns="0" anchor="t" anchorCtr="0">
            <a:noAutofit/>
          </a:bodyPr>
          <a:lstStyle>
            <a:lvl1pPr marL="457200" lvl="0" indent="-355600" rtl="0">
              <a:spcBef>
                <a:spcPct val="0"/>
              </a:spcBef>
              <a:spcAft>
                <a:spcPct val="0"/>
              </a:spcAft>
              <a:buSzPts val="2000"/>
              <a:buChar char="⊹"/>
              <a:defRPr sz="2000"/>
            </a:lvl1pPr>
            <a:lvl2pPr marL="914400" lvl="1" indent="-355600" rtl="0">
              <a:spcBef>
                <a:spcPts val="800"/>
              </a:spcBef>
              <a:spcAft>
                <a:spcPct val="0"/>
              </a:spcAft>
              <a:buSzPts val="2000"/>
              <a:buChar char="×"/>
              <a:defRPr sz="2000"/>
            </a:lvl2pPr>
            <a:lvl3pPr marL="1371600" lvl="2" indent="-355600" rtl="0">
              <a:spcBef>
                <a:spcPts val="800"/>
              </a:spcBef>
              <a:spcAft>
                <a:spcPct val="0"/>
              </a:spcAft>
              <a:buSzPts val="2000"/>
              <a:buChar char="⬩"/>
              <a:defRPr sz="2000"/>
            </a:lvl3pPr>
            <a:lvl4pPr marL="1828800" lvl="3" indent="-355600" rtl="0">
              <a:spcBef>
                <a:spcPts val="800"/>
              </a:spcBef>
              <a:spcAft>
                <a:spcPct val="0"/>
              </a:spcAft>
              <a:buSzPts val="2000"/>
              <a:buChar char="●"/>
              <a:defRPr sz="2000"/>
            </a:lvl4pPr>
            <a:lvl5pPr marL="2286000" lvl="4" indent="-355600" rtl="0">
              <a:spcBef>
                <a:spcPts val="800"/>
              </a:spcBef>
              <a:spcAft>
                <a:spcPct val="0"/>
              </a:spcAft>
              <a:buSzPts val="2000"/>
              <a:buChar char="○"/>
              <a:defRPr sz="2000"/>
            </a:lvl5pPr>
            <a:lvl6pPr marL="2743200" lvl="5" indent="-355600" rtl="0">
              <a:spcBef>
                <a:spcPts val="800"/>
              </a:spcBef>
              <a:spcAft>
                <a:spcPct val="0"/>
              </a:spcAft>
              <a:buSzPts val="2000"/>
              <a:buChar char="■"/>
              <a:defRPr sz="2000"/>
            </a:lvl6pPr>
            <a:lvl7pPr marL="3200400" lvl="6" indent="-355600" rtl="0">
              <a:spcBef>
                <a:spcPts val="800"/>
              </a:spcBef>
              <a:spcAft>
                <a:spcPct val="0"/>
              </a:spcAft>
              <a:buSzPts val="2000"/>
              <a:buChar char="●"/>
              <a:defRPr sz="2000"/>
            </a:lvl7pPr>
            <a:lvl8pPr marL="3657600" lvl="7" indent="-355600" rtl="0">
              <a:spcBef>
                <a:spcPts val="800"/>
              </a:spcBef>
              <a:spcAft>
                <a:spcPct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564" name="Google Shape;564;p6"/>
          <p:cNvSpPr txBox="1">
            <a:spLocks noGrp="1"/>
          </p:cNvSpPr>
          <p:nvPr>
            <p:ph type="body" idx="2"/>
          </p:nvPr>
        </p:nvSpPr>
        <p:spPr>
          <a:xfrm>
            <a:off x="3718448" y="1430150"/>
            <a:ext cx="2644500" cy="3026100"/>
          </a:xfrm>
          <a:prstGeom prst="rect">
            <a:avLst/>
          </a:prstGeom>
        </p:spPr>
        <p:txBody>
          <a:bodyPr spcFirstLastPara="1" wrap="square" lIns="0" tIns="0" rIns="0" bIns="0" anchor="t" anchorCtr="0">
            <a:noAutofit/>
          </a:bodyPr>
          <a:lstStyle>
            <a:lvl1pPr marL="457200" lvl="0" indent="-355600" rtl="0">
              <a:spcBef>
                <a:spcPct val="0"/>
              </a:spcBef>
              <a:spcAft>
                <a:spcPct val="0"/>
              </a:spcAft>
              <a:buSzPts val="2000"/>
              <a:buChar char="⊹"/>
              <a:defRPr sz="2000"/>
            </a:lvl1pPr>
            <a:lvl2pPr marL="914400" lvl="1" indent="-355600" rtl="0">
              <a:spcBef>
                <a:spcPts val="800"/>
              </a:spcBef>
              <a:spcAft>
                <a:spcPct val="0"/>
              </a:spcAft>
              <a:buSzPts val="2000"/>
              <a:buChar char="×"/>
              <a:defRPr sz="2000"/>
            </a:lvl2pPr>
            <a:lvl3pPr marL="1371600" lvl="2" indent="-355600" rtl="0">
              <a:spcBef>
                <a:spcPts val="800"/>
              </a:spcBef>
              <a:spcAft>
                <a:spcPct val="0"/>
              </a:spcAft>
              <a:buSzPts val="2000"/>
              <a:buChar char="⬩"/>
              <a:defRPr sz="2000"/>
            </a:lvl3pPr>
            <a:lvl4pPr marL="1828800" lvl="3" indent="-355600" rtl="0">
              <a:spcBef>
                <a:spcPts val="800"/>
              </a:spcBef>
              <a:spcAft>
                <a:spcPct val="0"/>
              </a:spcAft>
              <a:buSzPts val="2000"/>
              <a:buChar char="●"/>
              <a:defRPr sz="2000"/>
            </a:lvl4pPr>
            <a:lvl5pPr marL="2286000" lvl="4" indent="-355600" rtl="0">
              <a:spcBef>
                <a:spcPts val="800"/>
              </a:spcBef>
              <a:spcAft>
                <a:spcPct val="0"/>
              </a:spcAft>
              <a:buSzPts val="2000"/>
              <a:buChar char="○"/>
              <a:defRPr sz="2000"/>
            </a:lvl5pPr>
            <a:lvl6pPr marL="2743200" lvl="5" indent="-355600" rtl="0">
              <a:spcBef>
                <a:spcPts val="800"/>
              </a:spcBef>
              <a:spcAft>
                <a:spcPct val="0"/>
              </a:spcAft>
              <a:buSzPts val="2000"/>
              <a:buChar char="■"/>
              <a:defRPr sz="2000"/>
            </a:lvl6pPr>
            <a:lvl7pPr marL="3200400" lvl="6" indent="-355600" rtl="0">
              <a:spcBef>
                <a:spcPts val="800"/>
              </a:spcBef>
              <a:spcAft>
                <a:spcPct val="0"/>
              </a:spcAft>
              <a:buSzPts val="2000"/>
              <a:buChar char="●"/>
              <a:defRPr sz="2000"/>
            </a:lvl7pPr>
            <a:lvl8pPr marL="3657600" lvl="7" indent="-355600" rtl="0">
              <a:spcBef>
                <a:spcPts val="800"/>
              </a:spcBef>
              <a:spcAft>
                <a:spcPct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565" name="Google Shape;565;p6"/>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ct val="0"/>
              </a:spcBef>
              <a:spcAft>
                <a:spcPct val="0"/>
              </a:spcAft>
              <a:buNone/>
            </a:pPr>
            <a:fld id="{00000000-1234-1234-1234-123412341234}" type="slidenum">
              <a:rPr lang="en-GB"/>
              <a:pPr marL="0" lvl="0" indent="0" algn="r" rtl="0">
                <a:spcBef>
                  <a:spcPct val="0"/>
                </a:spcBef>
                <a:spcAft>
                  <a:spcPct val="0"/>
                </a:spcAft>
                <a:buNone/>
              </a:pPr>
              <a:t>‹#›</a:t>
            </a:fld>
            <a:endParaRPr lang="en-GB"/>
          </a:p>
        </p:txBody>
      </p:sp>
      <p:grpSp>
        <p:nvGrpSpPr>
          <p:cNvPr id="566" name="Google Shape;566;p6"/>
          <p:cNvGrpSpPr/>
          <p:nvPr/>
        </p:nvGrpSpPr>
        <p:grpSpPr>
          <a:xfrm>
            <a:off x="278809" y="823842"/>
            <a:ext cx="288376" cy="330267"/>
            <a:chOff x="3462796" y="2555878"/>
            <a:chExt cx="157798" cy="180711"/>
          </a:xfrm>
        </p:grpSpPr>
        <p:sp>
          <p:nvSpPr>
            <p:cNvPr id="567" name="Google Shape;567;p6"/>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68" name="Google Shape;568;p6"/>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69" name="Google Shape;569;p6"/>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70" name="Google Shape;570;p6"/>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71" name="Google Shape;571;p6"/>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72" name="Google Shape;572;p6"/>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grpSp>
        <p:nvGrpSpPr>
          <p:cNvPr id="573" name="Google Shape;573;p6"/>
          <p:cNvGrpSpPr/>
          <p:nvPr/>
        </p:nvGrpSpPr>
        <p:grpSpPr>
          <a:xfrm>
            <a:off x="6196930" y="-29"/>
            <a:ext cx="2985505" cy="4610466"/>
            <a:chOff x="6196930" y="-29"/>
            <a:chExt cx="2985505" cy="4610466"/>
          </a:xfrm>
        </p:grpSpPr>
        <p:grpSp>
          <p:nvGrpSpPr>
            <p:cNvPr id="574" name="Google Shape;574;p6"/>
            <p:cNvGrpSpPr/>
            <p:nvPr/>
          </p:nvGrpSpPr>
          <p:grpSpPr>
            <a:xfrm>
              <a:off x="7737776" y="-17"/>
              <a:ext cx="448629" cy="4610455"/>
              <a:chOff x="6798998" y="-1296139"/>
              <a:chExt cx="476555" cy="4897445"/>
            </a:xfrm>
          </p:grpSpPr>
          <p:sp>
            <p:nvSpPr>
              <p:cNvPr id="575" name="Google Shape;575;p6"/>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76" name="Google Shape;576;p6"/>
              <p:cNvSpPr/>
              <p:nvPr/>
            </p:nvSpPr>
            <p:spPr>
              <a:xfrm>
                <a:off x="7026850" y="-1296139"/>
                <a:ext cx="17700" cy="42711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577" name="Google Shape;577;p6"/>
            <p:cNvGrpSpPr/>
            <p:nvPr/>
          </p:nvGrpSpPr>
          <p:grpSpPr>
            <a:xfrm>
              <a:off x="8636876" y="46"/>
              <a:ext cx="382387" cy="1450044"/>
              <a:chOff x="5578966" y="2422197"/>
              <a:chExt cx="406190" cy="1540306"/>
            </a:xfrm>
          </p:grpSpPr>
          <p:sp>
            <p:nvSpPr>
              <p:cNvPr id="578" name="Google Shape;578;p6"/>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79" name="Google Shape;579;p6"/>
              <p:cNvSpPr/>
              <p:nvPr/>
            </p:nvSpPr>
            <p:spPr>
              <a:xfrm>
                <a:off x="5774600" y="2422197"/>
                <a:ext cx="17700" cy="5529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580" name="Google Shape;580;p6"/>
            <p:cNvGrpSpPr/>
            <p:nvPr/>
          </p:nvGrpSpPr>
          <p:grpSpPr>
            <a:xfrm>
              <a:off x="8035385" y="23"/>
              <a:ext cx="439174" cy="2683136"/>
              <a:chOff x="6176324" y="940075"/>
              <a:chExt cx="466512" cy="2850155"/>
            </a:xfrm>
          </p:grpSpPr>
          <p:sp>
            <p:nvSpPr>
              <p:cNvPr id="581" name="Google Shape;581;p6"/>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82" name="Google Shape;582;p6"/>
              <p:cNvSpPr/>
              <p:nvPr/>
            </p:nvSpPr>
            <p:spPr>
              <a:xfrm>
                <a:off x="6400713" y="940075"/>
                <a:ext cx="17700" cy="20349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583" name="Google Shape;583;p6"/>
            <p:cNvGrpSpPr/>
            <p:nvPr/>
          </p:nvGrpSpPr>
          <p:grpSpPr>
            <a:xfrm>
              <a:off x="6363022" y="42"/>
              <a:ext cx="160482" cy="1242299"/>
              <a:chOff x="7576714" y="2009363"/>
              <a:chExt cx="170472" cy="1319629"/>
            </a:xfrm>
          </p:grpSpPr>
          <p:sp>
            <p:nvSpPr>
              <p:cNvPr id="584" name="Google Shape;584;p6"/>
              <p:cNvSpPr/>
              <p:nvPr/>
            </p:nvSpPr>
            <p:spPr>
              <a:xfrm>
                <a:off x="7576714" y="2971595"/>
                <a:ext cx="170472" cy="357397"/>
              </a:xfrm>
              <a:custGeom>
                <a:avLst/>
                <a:gdLst/>
                <a:ahLst/>
                <a:cxnLst/>
                <a:rect l="l" t="t" r="r" b="b"/>
                <a:pathLst>
                  <a:path w="170472" h="357397" extrusionOk="0">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85" name="Google Shape;585;p6"/>
              <p:cNvSpPr/>
              <p:nvPr/>
            </p:nvSpPr>
            <p:spPr>
              <a:xfrm>
                <a:off x="7652975" y="2009363"/>
                <a:ext cx="17700" cy="9657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586" name="Google Shape;586;p6"/>
            <p:cNvGrpSpPr/>
            <p:nvPr/>
          </p:nvGrpSpPr>
          <p:grpSpPr>
            <a:xfrm>
              <a:off x="6999976" y="11"/>
              <a:ext cx="271476" cy="3307837"/>
              <a:chOff x="7883572" y="308161"/>
              <a:chExt cx="288375" cy="3513742"/>
            </a:xfrm>
          </p:grpSpPr>
          <p:sp>
            <p:nvSpPr>
              <p:cNvPr id="587" name="Google Shape;587;p6"/>
              <p:cNvSpPr/>
              <p:nvPr/>
            </p:nvSpPr>
            <p:spPr>
              <a:xfrm>
                <a:off x="7883572" y="2971595"/>
                <a:ext cx="288375" cy="850309"/>
              </a:xfrm>
              <a:custGeom>
                <a:avLst/>
                <a:gdLst/>
                <a:ahLst/>
                <a:cxnLst/>
                <a:rect l="l" t="t" r="r" b="b"/>
                <a:pathLst>
                  <a:path w="288375" h="850308"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88" name="Google Shape;588;p6"/>
              <p:cNvSpPr/>
              <p:nvPr/>
            </p:nvSpPr>
            <p:spPr>
              <a:xfrm>
                <a:off x="8024899" y="308161"/>
                <a:ext cx="17700" cy="26670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589" name="Google Shape;589;p6"/>
            <p:cNvGrpSpPr/>
            <p:nvPr/>
          </p:nvGrpSpPr>
          <p:grpSpPr>
            <a:xfrm>
              <a:off x="6827964" y="636458"/>
              <a:ext cx="230791" cy="243118"/>
              <a:chOff x="3770248" y="2527300"/>
              <a:chExt cx="180404" cy="190055"/>
            </a:xfrm>
          </p:grpSpPr>
          <p:sp>
            <p:nvSpPr>
              <p:cNvPr id="590" name="Google Shape;590;p6"/>
              <p:cNvSpPr/>
              <p:nvPr/>
            </p:nvSpPr>
            <p:spPr>
              <a:xfrm>
                <a:off x="3775135" y="2655951"/>
                <a:ext cx="51441" cy="61404"/>
              </a:xfrm>
              <a:custGeom>
                <a:avLst/>
                <a:gdLst/>
                <a:ahLst/>
                <a:cxnLst/>
                <a:rect l="l" t="t" r="r" b="b"/>
                <a:pathLst>
                  <a:path w="51440" h="61404" extrusionOk="0">
                    <a:moveTo>
                      <a:pt x="50930" y="0"/>
                    </a:moveTo>
                    <a:cubicBezTo>
                      <a:pt x="32959" y="889"/>
                      <a:pt x="-4823" y="43497"/>
                      <a:pt x="511" y="61404"/>
                    </a:cubicBezTo>
                    <a:cubicBezTo>
                      <a:pt x="18545" y="60579"/>
                      <a:pt x="56264" y="17970"/>
                      <a:pt x="50930" y="0"/>
                    </a:cubicBezTo>
                    <a:close/>
                  </a:path>
                </a:pathLst>
              </a:custGeom>
              <a:solidFill>
                <a:srgbClr val="FFE59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91" name="Google Shape;591;p6"/>
              <p:cNvSpPr/>
              <p:nvPr/>
            </p:nvSpPr>
            <p:spPr>
              <a:xfrm>
                <a:off x="3894324" y="2527300"/>
                <a:ext cx="51441" cy="61341"/>
              </a:xfrm>
              <a:custGeom>
                <a:avLst/>
                <a:gdLst/>
                <a:ahLst/>
                <a:cxnLst/>
                <a:rect l="l" t="t" r="r" b="b"/>
                <a:pathLst>
                  <a:path w="51440" h="61341" extrusionOk="0">
                    <a:moveTo>
                      <a:pt x="50931" y="0"/>
                    </a:moveTo>
                    <a:cubicBezTo>
                      <a:pt x="32897" y="826"/>
                      <a:pt x="-4822" y="43434"/>
                      <a:pt x="512" y="61341"/>
                    </a:cubicBezTo>
                    <a:cubicBezTo>
                      <a:pt x="18482" y="60325"/>
                      <a:pt x="56265" y="17717"/>
                      <a:pt x="50931" y="0"/>
                    </a:cubicBezTo>
                    <a:close/>
                  </a:path>
                </a:pathLst>
              </a:custGeom>
              <a:solidFill>
                <a:srgbClr val="FFE59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92" name="Google Shape;592;p6"/>
              <p:cNvSpPr/>
              <p:nvPr/>
            </p:nvSpPr>
            <p:spPr>
              <a:xfrm>
                <a:off x="3770248" y="2531866"/>
                <a:ext cx="58420" cy="54430"/>
              </a:xfrm>
              <a:custGeom>
                <a:avLst/>
                <a:gdLst/>
                <a:ahLst/>
                <a:cxnLst/>
                <a:rect l="l" t="t" r="r" b="b"/>
                <a:pathLst>
                  <a:path w="58419" h="54429" extrusionOk="0">
                    <a:moveTo>
                      <a:pt x="58421" y="54107"/>
                    </a:moveTo>
                    <a:cubicBezTo>
                      <a:pt x="58421" y="36137"/>
                      <a:pt x="18225" y="-3995"/>
                      <a:pt x="1" y="323"/>
                    </a:cubicBezTo>
                    <a:cubicBezTo>
                      <a:pt x="-190" y="18357"/>
                      <a:pt x="40260" y="58425"/>
                      <a:pt x="58421" y="54107"/>
                    </a:cubicBezTo>
                    <a:close/>
                  </a:path>
                </a:pathLst>
              </a:custGeom>
              <a:solidFill>
                <a:srgbClr val="FFE59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93" name="Google Shape;593;p6"/>
              <p:cNvSpPr/>
              <p:nvPr/>
            </p:nvSpPr>
            <p:spPr>
              <a:xfrm>
                <a:off x="3892168" y="2658113"/>
                <a:ext cx="58484" cy="54484"/>
              </a:xfrm>
              <a:custGeom>
                <a:avLst/>
                <a:gdLst/>
                <a:ahLst/>
                <a:cxnLst/>
                <a:rect l="l" t="t" r="r" b="b"/>
                <a:pathLst>
                  <a:path w="58483" h="54484" extrusionOk="0">
                    <a:moveTo>
                      <a:pt x="58484" y="54162"/>
                    </a:moveTo>
                    <a:cubicBezTo>
                      <a:pt x="58484" y="36128"/>
                      <a:pt x="18225" y="-3940"/>
                      <a:pt x="1" y="314"/>
                    </a:cubicBezTo>
                    <a:cubicBezTo>
                      <a:pt x="-190" y="18348"/>
                      <a:pt x="40260" y="58480"/>
                      <a:pt x="58484" y="54162"/>
                    </a:cubicBezTo>
                    <a:close/>
                  </a:path>
                </a:pathLst>
              </a:custGeom>
              <a:solidFill>
                <a:srgbClr val="FFE59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grpSp>
          <p:nvGrpSpPr>
            <p:cNvPr id="594" name="Google Shape;594;p6"/>
            <p:cNvGrpSpPr/>
            <p:nvPr/>
          </p:nvGrpSpPr>
          <p:grpSpPr>
            <a:xfrm>
              <a:off x="8763367" y="2641902"/>
              <a:ext cx="230809" cy="243156"/>
              <a:chOff x="3770248" y="2527300"/>
              <a:chExt cx="180404" cy="190055"/>
            </a:xfrm>
          </p:grpSpPr>
          <p:sp>
            <p:nvSpPr>
              <p:cNvPr id="595" name="Google Shape;595;p6"/>
              <p:cNvSpPr/>
              <p:nvPr/>
            </p:nvSpPr>
            <p:spPr>
              <a:xfrm>
                <a:off x="3775135" y="2655951"/>
                <a:ext cx="51441" cy="61404"/>
              </a:xfrm>
              <a:custGeom>
                <a:avLst/>
                <a:gdLst/>
                <a:ahLst/>
                <a:cxnLst/>
                <a:rect l="l" t="t" r="r" b="b"/>
                <a:pathLst>
                  <a:path w="51440" h="61404" extrusionOk="0">
                    <a:moveTo>
                      <a:pt x="50930" y="0"/>
                    </a:moveTo>
                    <a:cubicBezTo>
                      <a:pt x="32959" y="889"/>
                      <a:pt x="-4823" y="43497"/>
                      <a:pt x="511" y="61404"/>
                    </a:cubicBezTo>
                    <a:cubicBezTo>
                      <a:pt x="18545" y="60579"/>
                      <a:pt x="56264" y="17970"/>
                      <a:pt x="50930" y="0"/>
                    </a:cubicBezTo>
                    <a:close/>
                  </a:path>
                </a:pathLst>
              </a:custGeom>
              <a:solidFill>
                <a:srgbClr val="D9D2E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96" name="Google Shape;596;p6"/>
              <p:cNvSpPr/>
              <p:nvPr/>
            </p:nvSpPr>
            <p:spPr>
              <a:xfrm>
                <a:off x="3894324" y="2527300"/>
                <a:ext cx="51441" cy="61341"/>
              </a:xfrm>
              <a:custGeom>
                <a:avLst/>
                <a:gdLst/>
                <a:ahLst/>
                <a:cxnLst/>
                <a:rect l="l" t="t" r="r" b="b"/>
                <a:pathLst>
                  <a:path w="51440" h="61341" extrusionOk="0">
                    <a:moveTo>
                      <a:pt x="50931" y="0"/>
                    </a:moveTo>
                    <a:cubicBezTo>
                      <a:pt x="32897" y="826"/>
                      <a:pt x="-4822" y="43434"/>
                      <a:pt x="512" y="61341"/>
                    </a:cubicBezTo>
                    <a:cubicBezTo>
                      <a:pt x="18482" y="60325"/>
                      <a:pt x="56265" y="17717"/>
                      <a:pt x="50931" y="0"/>
                    </a:cubicBezTo>
                    <a:close/>
                  </a:path>
                </a:pathLst>
              </a:custGeom>
              <a:solidFill>
                <a:srgbClr val="D9D2E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97" name="Google Shape;597;p6"/>
              <p:cNvSpPr/>
              <p:nvPr/>
            </p:nvSpPr>
            <p:spPr>
              <a:xfrm>
                <a:off x="3770248" y="2531866"/>
                <a:ext cx="58420" cy="54430"/>
              </a:xfrm>
              <a:custGeom>
                <a:avLst/>
                <a:gdLst/>
                <a:ahLst/>
                <a:cxnLst/>
                <a:rect l="l" t="t" r="r" b="b"/>
                <a:pathLst>
                  <a:path w="58419" h="54429" extrusionOk="0">
                    <a:moveTo>
                      <a:pt x="58421" y="54107"/>
                    </a:moveTo>
                    <a:cubicBezTo>
                      <a:pt x="58421" y="36137"/>
                      <a:pt x="18225" y="-3995"/>
                      <a:pt x="1" y="323"/>
                    </a:cubicBezTo>
                    <a:cubicBezTo>
                      <a:pt x="-190" y="18357"/>
                      <a:pt x="40260" y="58425"/>
                      <a:pt x="58421" y="54107"/>
                    </a:cubicBezTo>
                    <a:close/>
                  </a:path>
                </a:pathLst>
              </a:custGeom>
              <a:solidFill>
                <a:srgbClr val="D9D2E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98" name="Google Shape;598;p6"/>
              <p:cNvSpPr/>
              <p:nvPr/>
            </p:nvSpPr>
            <p:spPr>
              <a:xfrm>
                <a:off x="3892168" y="2658113"/>
                <a:ext cx="58484" cy="54484"/>
              </a:xfrm>
              <a:custGeom>
                <a:avLst/>
                <a:gdLst/>
                <a:ahLst/>
                <a:cxnLst/>
                <a:rect l="l" t="t" r="r" b="b"/>
                <a:pathLst>
                  <a:path w="58483" h="54484" extrusionOk="0">
                    <a:moveTo>
                      <a:pt x="58484" y="54162"/>
                    </a:moveTo>
                    <a:cubicBezTo>
                      <a:pt x="58484" y="36128"/>
                      <a:pt x="18225" y="-3940"/>
                      <a:pt x="1" y="314"/>
                    </a:cubicBezTo>
                    <a:cubicBezTo>
                      <a:pt x="-190" y="18348"/>
                      <a:pt x="40260" y="58480"/>
                      <a:pt x="58484" y="54162"/>
                    </a:cubicBezTo>
                    <a:close/>
                  </a:path>
                </a:pathLst>
              </a:custGeom>
              <a:solidFill>
                <a:srgbClr val="D9D2E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grpSp>
          <p:nvGrpSpPr>
            <p:cNvPr id="599" name="Google Shape;599;p6"/>
            <p:cNvGrpSpPr/>
            <p:nvPr/>
          </p:nvGrpSpPr>
          <p:grpSpPr>
            <a:xfrm rot="5400000">
              <a:off x="8655427" y="4253521"/>
              <a:ext cx="201871" cy="231166"/>
              <a:chOff x="3462796" y="2555878"/>
              <a:chExt cx="157798" cy="180711"/>
            </a:xfrm>
          </p:grpSpPr>
          <p:sp>
            <p:nvSpPr>
              <p:cNvPr id="600" name="Google Shape;600;p6"/>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01" name="Google Shape;601;p6"/>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02" name="Google Shape;602;p6"/>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rgbClr val="CFE2F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03" name="Google Shape;603;p6"/>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rgbClr val="CFE2F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04" name="Google Shape;604;p6"/>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rgbClr val="CFE2F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05" name="Google Shape;605;p6"/>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rgbClr val="CFE2F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grpSp>
          <p:nvGrpSpPr>
            <p:cNvPr id="606" name="Google Shape;606;p6"/>
            <p:cNvGrpSpPr/>
            <p:nvPr/>
          </p:nvGrpSpPr>
          <p:grpSpPr>
            <a:xfrm rot="-2700000">
              <a:off x="7375305" y="1863439"/>
              <a:ext cx="169840" cy="178926"/>
              <a:chOff x="3770248" y="2527300"/>
              <a:chExt cx="180404" cy="190055"/>
            </a:xfrm>
          </p:grpSpPr>
          <p:sp>
            <p:nvSpPr>
              <p:cNvPr id="607" name="Google Shape;607;p6"/>
              <p:cNvSpPr/>
              <p:nvPr/>
            </p:nvSpPr>
            <p:spPr>
              <a:xfrm>
                <a:off x="3775135" y="2655951"/>
                <a:ext cx="51441" cy="61404"/>
              </a:xfrm>
              <a:custGeom>
                <a:avLst/>
                <a:gdLst/>
                <a:ahLst/>
                <a:cxnLst/>
                <a:rect l="l" t="t" r="r" b="b"/>
                <a:pathLst>
                  <a:path w="51440" h="61404" extrusionOk="0">
                    <a:moveTo>
                      <a:pt x="50930" y="0"/>
                    </a:moveTo>
                    <a:cubicBezTo>
                      <a:pt x="32959" y="889"/>
                      <a:pt x="-4823" y="43497"/>
                      <a:pt x="511" y="61404"/>
                    </a:cubicBezTo>
                    <a:cubicBezTo>
                      <a:pt x="18545" y="60579"/>
                      <a:pt x="56264" y="17970"/>
                      <a:pt x="50930" y="0"/>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08" name="Google Shape;608;p6"/>
              <p:cNvSpPr/>
              <p:nvPr/>
            </p:nvSpPr>
            <p:spPr>
              <a:xfrm>
                <a:off x="3894324" y="2527300"/>
                <a:ext cx="51441" cy="61341"/>
              </a:xfrm>
              <a:custGeom>
                <a:avLst/>
                <a:gdLst/>
                <a:ahLst/>
                <a:cxnLst/>
                <a:rect l="l" t="t" r="r" b="b"/>
                <a:pathLst>
                  <a:path w="51440" h="61341" extrusionOk="0">
                    <a:moveTo>
                      <a:pt x="50931" y="0"/>
                    </a:moveTo>
                    <a:cubicBezTo>
                      <a:pt x="32897" y="826"/>
                      <a:pt x="-4822" y="43434"/>
                      <a:pt x="512" y="61341"/>
                    </a:cubicBezTo>
                    <a:cubicBezTo>
                      <a:pt x="18482" y="60325"/>
                      <a:pt x="56265" y="17717"/>
                      <a:pt x="50931" y="0"/>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09" name="Google Shape;609;p6"/>
              <p:cNvSpPr/>
              <p:nvPr/>
            </p:nvSpPr>
            <p:spPr>
              <a:xfrm>
                <a:off x="3770248" y="2531866"/>
                <a:ext cx="58420" cy="54430"/>
              </a:xfrm>
              <a:custGeom>
                <a:avLst/>
                <a:gdLst/>
                <a:ahLst/>
                <a:cxnLst/>
                <a:rect l="l" t="t" r="r" b="b"/>
                <a:pathLst>
                  <a:path w="58419" h="54429" extrusionOk="0">
                    <a:moveTo>
                      <a:pt x="58421" y="54107"/>
                    </a:moveTo>
                    <a:cubicBezTo>
                      <a:pt x="58421" y="36137"/>
                      <a:pt x="18225" y="-3995"/>
                      <a:pt x="1" y="323"/>
                    </a:cubicBezTo>
                    <a:cubicBezTo>
                      <a:pt x="-190" y="18357"/>
                      <a:pt x="40260" y="58425"/>
                      <a:pt x="58421" y="54107"/>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10" name="Google Shape;610;p6"/>
              <p:cNvSpPr/>
              <p:nvPr/>
            </p:nvSpPr>
            <p:spPr>
              <a:xfrm>
                <a:off x="3892168" y="2658113"/>
                <a:ext cx="58484" cy="54484"/>
              </a:xfrm>
              <a:custGeom>
                <a:avLst/>
                <a:gdLst/>
                <a:ahLst/>
                <a:cxnLst/>
                <a:rect l="l" t="t" r="r" b="b"/>
                <a:pathLst>
                  <a:path w="58483" h="54484" extrusionOk="0">
                    <a:moveTo>
                      <a:pt x="58484" y="54162"/>
                    </a:moveTo>
                    <a:cubicBezTo>
                      <a:pt x="58484" y="36128"/>
                      <a:pt x="18225" y="-3940"/>
                      <a:pt x="1" y="314"/>
                    </a:cubicBezTo>
                    <a:cubicBezTo>
                      <a:pt x="-190" y="18348"/>
                      <a:pt x="40260" y="58480"/>
                      <a:pt x="58484" y="54162"/>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grpSp>
          <p:nvGrpSpPr>
            <p:cNvPr id="611" name="Google Shape;611;p6"/>
            <p:cNvGrpSpPr/>
            <p:nvPr/>
          </p:nvGrpSpPr>
          <p:grpSpPr>
            <a:xfrm>
              <a:off x="6800134" y="23"/>
              <a:ext cx="985363" cy="1665685"/>
              <a:chOff x="2484475" y="1329455"/>
              <a:chExt cx="1046700" cy="1769370"/>
            </a:xfrm>
          </p:grpSpPr>
          <p:sp>
            <p:nvSpPr>
              <p:cNvPr id="612" name="Google Shape;612;p6"/>
              <p:cNvSpPr/>
              <p:nvPr/>
            </p:nvSpPr>
            <p:spPr>
              <a:xfrm>
                <a:off x="2484475" y="2052125"/>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13" name="Google Shape;613;p6"/>
              <p:cNvSpPr/>
              <p:nvPr/>
            </p:nvSpPr>
            <p:spPr>
              <a:xfrm>
                <a:off x="2643144" y="2210793"/>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614" name="Google Shape;614;p6"/>
              <p:cNvGrpSpPr/>
              <p:nvPr/>
            </p:nvGrpSpPr>
            <p:grpSpPr>
              <a:xfrm>
                <a:off x="2769703" y="1329455"/>
                <a:ext cx="510180" cy="1483501"/>
                <a:chOff x="1818382" y="2433081"/>
                <a:chExt cx="466728" cy="1357150"/>
              </a:xfrm>
            </p:grpSpPr>
            <p:grpSp>
              <p:nvGrpSpPr>
                <p:cNvPr id="615" name="Google Shape;615;p6"/>
                <p:cNvGrpSpPr/>
                <p:nvPr/>
              </p:nvGrpSpPr>
              <p:grpSpPr>
                <a:xfrm>
                  <a:off x="1818382" y="2971595"/>
                  <a:ext cx="466728" cy="818636"/>
                  <a:chOff x="1818382" y="2942618"/>
                  <a:chExt cx="466728" cy="818636"/>
                </a:xfrm>
              </p:grpSpPr>
              <p:sp>
                <p:nvSpPr>
                  <p:cNvPr id="616" name="Google Shape;616;p6"/>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17" name="Google Shape;617;p6"/>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18" name="Google Shape;618;p6"/>
                  <p:cNvSpPr/>
                  <p:nvPr/>
                </p:nvSpPr>
                <p:spPr>
                  <a:xfrm>
                    <a:off x="1818382" y="2942618"/>
                    <a:ext cx="466728" cy="818636"/>
                  </a:xfrm>
                  <a:custGeom>
                    <a:avLst/>
                    <a:gdLst/>
                    <a:ahLst/>
                    <a:cxnLst/>
                    <a:rect l="l" t="t" r="r" b="b"/>
                    <a:pathLst>
                      <a:path w="466727"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619" name="Google Shape;619;p6"/>
                <p:cNvSpPr/>
                <p:nvPr/>
              </p:nvSpPr>
              <p:spPr>
                <a:xfrm>
                  <a:off x="2046046" y="2433081"/>
                  <a:ext cx="17700" cy="5448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620" name="Google Shape;620;p6"/>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3810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nvGrpSpPr>
            <p:cNvPr id="621" name="Google Shape;621;p6"/>
            <p:cNvGrpSpPr/>
            <p:nvPr/>
          </p:nvGrpSpPr>
          <p:grpSpPr>
            <a:xfrm>
              <a:off x="8330194" y="-10"/>
              <a:ext cx="852241" cy="2641273"/>
              <a:chOff x="3961868" y="-891976"/>
              <a:chExt cx="905291" cy="2805686"/>
            </a:xfrm>
          </p:grpSpPr>
          <p:grpSp>
            <p:nvGrpSpPr>
              <p:cNvPr id="622" name="Google Shape;622;p6"/>
              <p:cNvGrpSpPr/>
              <p:nvPr/>
            </p:nvGrpSpPr>
            <p:grpSpPr>
              <a:xfrm>
                <a:off x="3961868" y="1008419"/>
                <a:ext cx="905291" cy="905291"/>
                <a:chOff x="764100" y="3623300"/>
                <a:chExt cx="1046700" cy="1046700"/>
              </a:xfrm>
            </p:grpSpPr>
            <p:sp>
              <p:nvSpPr>
                <p:cNvPr id="623" name="Google Shape;623;p6"/>
                <p:cNvSpPr/>
                <p:nvPr/>
              </p:nvSpPr>
              <p:spPr>
                <a:xfrm>
                  <a:off x="764100" y="3623300"/>
                  <a:ext cx="1046700" cy="1046700"/>
                </a:xfrm>
                <a:prstGeom prst="ellipse">
                  <a:avLst/>
                </a:prstGeom>
                <a:solidFill>
                  <a:srgbClr val="D8B8FF">
                    <a:alpha val="1676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24" name="Google Shape;624;p6"/>
                <p:cNvSpPr/>
                <p:nvPr/>
              </p:nvSpPr>
              <p:spPr>
                <a:xfrm>
                  <a:off x="922769" y="3781968"/>
                  <a:ext cx="729300" cy="729300"/>
                </a:xfrm>
                <a:prstGeom prst="ellipse">
                  <a:avLst/>
                </a:prstGeom>
                <a:solidFill>
                  <a:srgbClr val="D8B8FF">
                    <a:alpha val="1676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625" name="Google Shape;625;p6"/>
              <p:cNvGrpSpPr/>
              <p:nvPr/>
            </p:nvGrpSpPr>
            <p:grpSpPr>
              <a:xfrm>
                <a:off x="4155315" y="-891976"/>
                <a:ext cx="522826" cy="2613070"/>
                <a:chOff x="2447534" y="1219291"/>
                <a:chExt cx="478297" cy="2390513"/>
              </a:xfrm>
            </p:grpSpPr>
            <p:grpSp>
              <p:nvGrpSpPr>
                <p:cNvPr id="626" name="Google Shape;626;p6"/>
                <p:cNvGrpSpPr/>
                <p:nvPr/>
              </p:nvGrpSpPr>
              <p:grpSpPr>
                <a:xfrm>
                  <a:off x="2447534" y="1219291"/>
                  <a:ext cx="478297" cy="2390513"/>
                  <a:chOff x="2447534" y="1219291"/>
                  <a:chExt cx="478297" cy="2390513"/>
                </a:xfrm>
              </p:grpSpPr>
              <p:grpSp>
                <p:nvGrpSpPr>
                  <p:cNvPr id="627" name="Google Shape;627;p6"/>
                  <p:cNvGrpSpPr/>
                  <p:nvPr/>
                </p:nvGrpSpPr>
                <p:grpSpPr>
                  <a:xfrm>
                    <a:off x="2447534" y="2971595"/>
                    <a:ext cx="478297" cy="638209"/>
                    <a:chOff x="2447534" y="3081786"/>
                    <a:chExt cx="478297" cy="638209"/>
                  </a:xfrm>
                </p:grpSpPr>
                <p:sp>
                  <p:nvSpPr>
                    <p:cNvPr id="628" name="Google Shape;628;p6"/>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29" name="Google Shape;629;p6"/>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30" name="Google Shape;630;p6"/>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631" name="Google Shape;631;p6"/>
                  <p:cNvSpPr/>
                  <p:nvPr/>
                </p:nvSpPr>
                <p:spPr>
                  <a:xfrm>
                    <a:off x="2675610" y="1219291"/>
                    <a:ext cx="17700" cy="17586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632" name="Google Shape;632;p6"/>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3810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sp>
              <p:nvSpPr>
                <p:cNvPr id="633" name="Google Shape;633;p6"/>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3810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grpSp>
          <p:nvGrpSpPr>
            <p:cNvPr id="634" name="Google Shape;634;p6"/>
            <p:cNvGrpSpPr/>
            <p:nvPr/>
          </p:nvGrpSpPr>
          <p:grpSpPr>
            <a:xfrm>
              <a:off x="7811773" y="-2"/>
              <a:ext cx="492189" cy="1837864"/>
              <a:chOff x="5194218" y="-536312"/>
              <a:chExt cx="522827" cy="1952267"/>
            </a:xfrm>
          </p:grpSpPr>
          <p:grpSp>
            <p:nvGrpSpPr>
              <p:cNvPr id="635" name="Google Shape;635;p6"/>
              <p:cNvGrpSpPr/>
              <p:nvPr/>
            </p:nvGrpSpPr>
            <p:grpSpPr>
              <a:xfrm>
                <a:off x="5194218" y="893129"/>
                <a:ext cx="522827" cy="522827"/>
                <a:chOff x="764100" y="3623300"/>
                <a:chExt cx="1046700" cy="1046700"/>
              </a:xfrm>
            </p:grpSpPr>
            <p:sp>
              <p:nvSpPr>
                <p:cNvPr id="636" name="Google Shape;636;p6"/>
                <p:cNvSpPr/>
                <p:nvPr/>
              </p:nvSpPr>
              <p:spPr>
                <a:xfrm>
                  <a:off x="764100" y="3623300"/>
                  <a:ext cx="1046700" cy="1046700"/>
                </a:xfrm>
                <a:prstGeom prst="ellipse">
                  <a:avLst/>
                </a:prstGeom>
                <a:solidFill>
                  <a:srgbClr val="FF8900">
                    <a:alpha val="838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37" name="Google Shape;637;p6"/>
                <p:cNvSpPr/>
                <p:nvPr/>
              </p:nvSpPr>
              <p:spPr>
                <a:xfrm>
                  <a:off x="922769" y="3781968"/>
                  <a:ext cx="729300" cy="729300"/>
                </a:xfrm>
                <a:prstGeom prst="ellipse">
                  <a:avLst/>
                </a:prstGeom>
                <a:solidFill>
                  <a:srgbClr val="FF8900">
                    <a:alpha val="838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638" name="Google Shape;638;p6"/>
              <p:cNvGrpSpPr/>
              <p:nvPr/>
            </p:nvGrpSpPr>
            <p:grpSpPr>
              <a:xfrm>
                <a:off x="5371921" y="-536312"/>
                <a:ext cx="182209" cy="1814066"/>
                <a:chOff x="3305183" y="1663032"/>
                <a:chExt cx="166690" cy="1659561"/>
              </a:xfrm>
            </p:grpSpPr>
            <p:grpSp>
              <p:nvGrpSpPr>
                <p:cNvPr id="639" name="Google Shape;639;p6"/>
                <p:cNvGrpSpPr/>
                <p:nvPr/>
              </p:nvGrpSpPr>
              <p:grpSpPr>
                <a:xfrm>
                  <a:off x="3305183" y="1663032"/>
                  <a:ext cx="166690" cy="1659561"/>
                  <a:chOff x="3305183" y="1663032"/>
                  <a:chExt cx="166690" cy="1659561"/>
                </a:xfrm>
              </p:grpSpPr>
              <p:grpSp>
                <p:nvGrpSpPr>
                  <p:cNvPr id="640" name="Google Shape;640;p6"/>
                  <p:cNvGrpSpPr/>
                  <p:nvPr/>
                </p:nvGrpSpPr>
                <p:grpSpPr>
                  <a:xfrm>
                    <a:off x="3305183" y="2971595"/>
                    <a:ext cx="166690" cy="350998"/>
                    <a:chOff x="3305183" y="3146560"/>
                    <a:chExt cx="166690" cy="350998"/>
                  </a:xfrm>
                </p:grpSpPr>
                <p:sp>
                  <p:nvSpPr>
                    <p:cNvPr id="641" name="Google Shape;641;p6"/>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42" name="Google Shape;642;p6"/>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43" name="Google Shape;643;p6"/>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644" name="Google Shape;644;p6"/>
                  <p:cNvSpPr/>
                  <p:nvPr/>
                </p:nvSpPr>
                <p:spPr>
                  <a:xfrm>
                    <a:off x="3375902" y="1663032"/>
                    <a:ext cx="17700" cy="13149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645" name="Google Shape;645;p6"/>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28575"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grpSp>
          <p:nvGrpSpPr>
            <p:cNvPr id="646" name="Google Shape;646;p6"/>
            <p:cNvGrpSpPr/>
            <p:nvPr/>
          </p:nvGrpSpPr>
          <p:grpSpPr>
            <a:xfrm>
              <a:off x="8018879" y="-29"/>
              <a:ext cx="810166" cy="4470272"/>
              <a:chOff x="7824797" y="-1724181"/>
              <a:chExt cx="860597" cy="4748536"/>
            </a:xfrm>
          </p:grpSpPr>
          <p:grpSp>
            <p:nvGrpSpPr>
              <p:cNvPr id="647" name="Google Shape;647;p6"/>
              <p:cNvGrpSpPr/>
              <p:nvPr/>
            </p:nvGrpSpPr>
            <p:grpSpPr>
              <a:xfrm>
                <a:off x="7824797" y="1891931"/>
                <a:ext cx="860597" cy="1132425"/>
                <a:chOff x="764100" y="3623300"/>
                <a:chExt cx="1046700" cy="1046700"/>
              </a:xfrm>
            </p:grpSpPr>
            <p:sp>
              <p:nvSpPr>
                <p:cNvPr id="648" name="Google Shape;648;p6"/>
                <p:cNvSpPr/>
                <p:nvPr/>
              </p:nvSpPr>
              <p:spPr>
                <a:xfrm>
                  <a:off x="764100" y="3623300"/>
                  <a:ext cx="1046700" cy="1046700"/>
                </a:xfrm>
                <a:prstGeom prst="ellipse">
                  <a:avLst/>
                </a:prstGeom>
                <a:solidFill>
                  <a:srgbClr val="10A3FF">
                    <a:alpha val="615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49" name="Google Shape;649;p6"/>
                <p:cNvSpPr/>
                <p:nvPr/>
              </p:nvSpPr>
              <p:spPr>
                <a:xfrm>
                  <a:off x="922769" y="3781968"/>
                  <a:ext cx="729300" cy="729300"/>
                </a:xfrm>
                <a:prstGeom prst="ellipse">
                  <a:avLst/>
                </a:prstGeom>
                <a:solidFill>
                  <a:srgbClr val="10A3FF">
                    <a:alpha val="615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650" name="Google Shape;650;p6"/>
              <p:cNvGrpSpPr/>
              <p:nvPr/>
            </p:nvGrpSpPr>
            <p:grpSpPr>
              <a:xfrm>
                <a:off x="8100547" y="-1724181"/>
                <a:ext cx="300376" cy="4529867"/>
                <a:chOff x="3792712" y="-322375"/>
                <a:chExt cx="274793" cy="4144055"/>
              </a:xfrm>
            </p:grpSpPr>
            <p:grpSp>
              <p:nvGrpSpPr>
                <p:cNvPr id="651" name="Google Shape;651;p6"/>
                <p:cNvGrpSpPr/>
                <p:nvPr/>
              </p:nvGrpSpPr>
              <p:grpSpPr>
                <a:xfrm>
                  <a:off x="3792712" y="-322375"/>
                  <a:ext cx="274793" cy="4144055"/>
                  <a:chOff x="3792712" y="-322375"/>
                  <a:chExt cx="274793" cy="4144055"/>
                </a:xfrm>
              </p:grpSpPr>
              <p:grpSp>
                <p:nvGrpSpPr>
                  <p:cNvPr id="652" name="Google Shape;652;p6"/>
                  <p:cNvGrpSpPr/>
                  <p:nvPr/>
                </p:nvGrpSpPr>
                <p:grpSpPr>
                  <a:xfrm>
                    <a:off x="3792712" y="2971595"/>
                    <a:ext cx="274793" cy="850085"/>
                    <a:chOff x="3792712" y="2879468"/>
                    <a:chExt cx="274793" cy="850085"/>
                  </a:xfrm>
                </p:grpSpPr>
                <p:sp>
                  <p:nvSpPr>
                    <p:cNvPr id="653" name="Google Shape;653;p6"/>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54" name="Google Shape;654;p6"/>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55" name="Google Shape;655;p6"/>
                    <p:cNvSpPr/>
                    <p:nvPr/>
                  </p:nvSpPr>
                  <p:spPr>
                    <a:xfrm>
                      <a:off x="3792712" y="2879468"/>
                      <a:ext cx="274793" cy="850085"/>
                    </a:xfrm>
                    <a:custGeom>
                      <a:avLst/>
                      <a:gdLst/>
                      <a:ahLst/>
                      <a:cxnLst/>
                      <a:rect l="l" t="t" r="r" b="b"/>
                      <a:pathLst>
                        <a:path w="274793" h="850084"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656" name="Google Shape;656;p6"/>
                  <p:cNvSpPr/>
                  <p:nvPr/>
                </p:nvSpPr>
                <p:spPr>
                  <a:xfrm>
                    <a:off x="3923169" y="-322375"/>
                    <a:ext cx="17700" cy="33003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657" name="Google Shape;657;p6"/>
                <p:cNvSpPr/>
                <p:nvPr/>
              </p:nvSpPr>
              <p:spPr>
                <a:xfrm>
                  <a:off x="3834925" y="3637375"/>
                  <a:ext cx="76100" cy="135925"/>
                </a:xfrm>
                <a:custGeom>
                  <a:avLst/>
                  <a:gdLst/>
                  <a:ahLst/>
                  <a:cxnLst/>
                  <a:rect l="l" t="t" r="r" b="b"/>
                  <a:pathLst>
                    <a:path w="3044" h="5437" extrusionOk="0">
                      <a:moveTo>
                        <a:pt x="0" y="0"/>
                      </a:moveTo>
                      <a:cubicBezTo>
                        <a:pt x="372" y="2043"/>
                        <a:pt x="1116" y="4666"/>
                        <a:pt x="3044" y="5437"/>
                      </a:cubicBezTo>
                    </a:path>
                  </a:pathLst>
                </a:custGeom>
                <a:noFill/>
                <a:ln w="28575"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sp>
              <p:nvSpPr>
                <p:cNvPr id="658" name="Google Shape;658;p6"/>
                <p:cNvSpPr/>
                <p:nvPr/>
              </p:nvSpPr>
              <p:spPr>
                <a:xfrm>
                  <a:off x="3834925" y="3552200"/>
                  <a:ext cx="1825" cy="21750"/>
                </a:xfrm>
                <a:custGeom>
                  <a:avLst/>
                  <a:gdLst/>
                  <a:ahLst/>
                  <a:cxnLst/>
                  <a:rect l="l" t="t" r="r" b="b"/>
                  <a:pathLst>
                    <a:path w="73" h="870" extrusionOk="0">
                      <a:moveTo>
                        <a:pt x="0" y="0"/>
                      </a:moveTo>
                      <a:cubicBezTo>
                        <a:pt x="37" y="435"/>
                        <a:pt x="37" y="435"/>
                        <a:pt x="73" y="870"/>
                      </a:cubicBezTo>
                    </a:path>
                  </a:pathLst>
                </a:custGeom>
                <a:noFill/>
                <a:ln w="28575"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grpSp>
          <p:nvGrpSpPr>
            <p:cNvPr id="659" name="Google Shape;659;p6"/>
            <p:cNvGrpSpPr/>
            <p:nvPr/>
          </p:nvGrpSpPr>
          <p:grpSpPr>
            <a:xfrm>
              <a:off x="7184797" y="-17"/>
              <a:ext cx="985363" cy="3905971"/>
              <a:chOff x="1192601" y="-1724180"/>
              <a:chExt cx="1046700" cy="4149108"/>
            </a:xfrm>
          </p:grpSpPr>
          <p:grpSp>
            <p:nvGrpSpPr>
              <p:cNvPr id="660" name="Google Shape;660;p6"/>
              <p:cNvGrpSpPr/>
              <p:nvPr/>
            </p:nvGrpSpPr>
            <p:grpSpPr>
              <a:xfrm>
                <a:off x="1192601" y="1378228"/>
                <a:ext cx="1046700" cy="1046700"/>
                <a:chOff x="764100" y="3623300"/>
                <a:chExt cx="1046700" cy="1046700"/>
              </a:xfrm>
            </p:grpSpPr>
            <p:sp>
              <p:nvSpPr>
                <p:cNvPr id="661" name="Google Shape;661;p6"/>
                <p:cNvSpPr/>
                <p:nvPr/>
              </p:nvSpPr>
              <p:spPr>
                <a:xfrm>
                  <a:off x="764100" y="3623300"/>
                  <a:ext cx="1046700" cy="1046700"/>
                </a:xfrm>
                <a:prstGeom prst="ellipse">
                  <a:avLst/>
                </a:prstGeom>
                <a:solidFill>
                  <a:srgbClr val="18ECFF">
                    <a:alpha val="950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62" name="Google Shape;662;p6"/>
                <p:cNvSpPr/>
                <p:nvPr/>
              </p:nvSpPr>
              <p:spPr>
                <a:xfrm>
                  <a:off x="922769" y="3781968"/>
                  <a:ext cx="729300" cy="729300"/>
                </a:xfrm>
                <a:prstGeom prst="ellipse">
                  <a:avLst/>
                </a:prstGeom>
                <a:solidFill>
                  <a:srgbClr val="18ECFF">
                    <a:alpha val="950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663" name="Google Shape;663;p6"/>
              <p:cNvGrpSpPr/>
              <p:nvPr/>
            </p:nvGrpSpPr>
            <p:grpSpPr>
              <a:xfrm>
                <a:off x="1417979" y="-1724180"/>
                <a:ext cx="580390" cy="3855366"/>
                <a:chOff x="522260" y="372820"/>
                <a:chExt cx="530958" cy="3527002"/>
              </a:xfrm>
            </p:grpSpPr>
            <p:grpSp>
              <p:nvGrpSpPr>
                <p:cNvPr id="664" name="Google Shape;664;p6"/>
                <p:cNvGrpSpPr/>
                <p:nvPr/>
              </p:nvGrpSpPr>
              <p:grpSpPr>
                <a:xfrm>
                  <a:off x="522260" y="372820"/>
                  <a:ext cx="530958" cy="3527002"/>
                  <a:chOff x="522260" y="372820"/>
                  <a:chExt cx="530958" cy="3527002"/>
                </a:xfrm>
              </p:grpSpPr>
              <p:grpSp>
                <p:nvGrpSpPr>
                  <p:cNvPr id="665" name="Google Shape;665;p6"/>
                  <p:cNvGrpSpPr/>
                  <p:nvPr/>
                </p:nvGrpSpPr>
                <p:grpSpPr>
                  <a:xfrm>
                    <a:off x="522260" y="2971595"/>
                    <a:ext cx="530958" cy="928227"/>
                    <a:chOff x="522260" y="2971595"/>
                    <a:chExt cx="530958" cy="928227"/>
                  </a:xfrm>
                </p:grpSpPr>
                <p:sp>
                  <p:nvSpPr>
                    <p:cNvPr id="666" name="Google Shape;666;p6"/>
                    <p:cNvSpPr/>
                    <p:nvPr/>
                  </p:nvSpPr>
                  <p:spPr>
                    <a:xfrm>
                      <a:off x="531045" y="3193814"/>
                      <a:ext cx="510950" cy="500199"/>
                    </a:xfrm>
                    <a:custGeom>
                      <a:avLst/>
                      <a:gdLst/>
                      <a:ahLst/>
                      <a:cxnLst/>
                      <a:rect l="l" t="t" r="r" b="b"/>
                      <a:pathLst>
                        <a:path w="510949"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67" name="Google Shape;667;p6"/>
                    <p:cNvSpPr/>
                    <p:nvPr/>
                  </p:nvSpPr>
                  <p:spPr>
                    <a:xfrm>
                      <a:off x="551585" y="3672350"/>
                      <a:ext cx="488949" cy="214629"/>
                    </a:xfrm>
                    <a:custGeom>
                      <a:avLst/>
                      <a:gdLst/>
                      <a:ahLst/>
                      <a:cxnLst/>
                      <a:rect l="l" t="t" r="r" b="b"/>
                      <a:pathLst>
                        <a:path w="488949" h="214627"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68" name="Google Shape;668;p6"/>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69" name="Google Shape;669;p6"/>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670" name="Google Shape;670;p6"/>
                  <p:cNvSpPr/>
                  <p:nvPr/>
                </p:nvSpPr>
                <p:spPr>
                  <a:xfrm>
                    <a:off x="786939" y="372820"/>
                    <a:ext cx="17700" cy="26052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671" name="Google Shape;671;p6"/>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3810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grpSp>
          <p:nvGrpSpPr>
            <p:cNvPr id="672" name="Google Shape;672;p6"/>
            <p:cNvGrpSpPr/>
            <p:nvPr/>
          </p:nvGrpSpPr>
          <p:grpSpPr>
            <a:xfrm>
              <a:off x="6196930" y="7"/>
              <a:ext cx="985363" cy="2629685"/>
              <a:chOff x="6010934" y="1"/>
              <a:chExt cx="1046700" cy="2793377"/>
            </a:xfrm>
          </p:grpSpPr>
          <p:grpSp>
            <p:nvGrpSpPr>
              <p:cNvPr id="673" name="Google Shape;673;p6"/>
              <p:cNvGrpSpPr/>
              <p:nvPr/>
            </p:nvGrpSpPr>
            <p:grpSpPr>
              <a:xfrm>
                <a:off x="6010934" y="1746678"/>
                <a:ext cx="1046700" cy="1046700"/>
                <a:chOff x="764100" y="3623300"/>
                <a:chExt cx="1046700" cy="1046700"/>
              </a:xfrm>
            </p:grpSpPr>
            <p:sp>
              <p:nvSpPr>
                <p:cNvPr id="674" name="Google Shape;674;p6"/>
                <p:cNvSpPr/>
                <p:nvPr/>
              </p:nvSpPr>
              <p:spPr>
                <a:xfrm>
                  <a:off x="764100" y="3623300"/>
                  <a:ext cx="1046700" cy="1046700"/>
                </a:xfrm>
                <a:prstGeom prst="ellipse">
                  <a:avLst/>
                </a:prstGeom>
                <a:solidFill>
                  <a:srgbClr val="76DC35">
                    <a:alpha val="1006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75" name="Google Shape;675;p6"/>
                <p:cNvSpPr/>
                <p:nvPr/>
              </p:nvSpPr>
              <p:spPr>
                <a:xfrm>
                  <a:off x="922769" y="3781968"/>
                  <a:ext cx="729300" cy="729300"/>
                </a:xfrm>
                <a:prstGeom prst="ellipse">
                  <a:avLst/>
                </a:prstGeom>
                <a:solidFill>
                  <a:srgbClr val="76DC35">
                    <a:alpha val="1006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676" name="Google Shape;676;p6"/>
              <p:cNvGrpSpPr/>
              <p:nvPr/>
            </p:nvGrpSpPr>
            <p:grpSpPr>
              <a:xfrm>
                <a:off x="6308747" y="1"/>
                <a:ext cx="441786" cy="2571886"/>
                <a:chOff x="1121941" y="1609666"/>
                <a:chExt cx="404159" cy="2352837"/>
              </a:xfrm>
            </p:grpSpPr>
            <p:grpSp>
              <p:nvGrpSpPr>
                <p:cNvPr id="677" name="Google Shape;677;p6"/>
                <p:cNvGrpSpPr/>
                <p:nvPr/>
              </p:nvGrpSpPr>
              <p:grpSpPr>
                <a:xfrm>
                  <a:off x="1121941" y="1609666"/>
                  <a:ext cx="404159" cy="2352837"/>
                  <a:chOff x="1121941" y="1609666"/>
                  <a:chExt cx="404159" cy="2352837"/>
                </a:xfrm>
              </p:grpSpPr>
              <p:grpSp>
                <p:nvGrpSpPr>
                  <p:cNvPr id="678" name="Google Shape;678;p6"/>
                  <p:cNvGrpSpPr/>
                  <p:nvPr/>
                </p:nvGrpSpPr>
                <p:grpSpPr>
                  <a:xfrm>
                    <a:off x="1121941" y="2971595"/>
                    <a:ext cx="404159" cy="990908"/>
                    <a:chOff x="1121941" y="2969319"/>
                    <a:chExt cx="404159" cy="990908"/>
                  </a:xfrm>
                </p:grpSpPr>
                <p:sp>
                  <p:nvSpPr>
                    <p:cNvPr id="679" name="Google Shape;679;p6"/>
                    <p:cNvSpPr/>
                    <p:nvPr/>
                  </p:nvSpPr>
                  <p:spPr>
                    <a:xfrm>
                      <a:off x="1210876" y="2975878"/>
                      <a:ext cx="215728" cy="222824"/>
                    </a:xfrm>
                    <a:custGeom>
                      <a:avLst/>
                      <a:gdLst/>
                      <a:ahLst/>
                      <a:cxnLst/>
                      <a:rect l="l" t="t" r="r" b="b"/>
                      <a:pathLst>
                        <a:path w="215728" h="222824" extrusionOk="0">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80" name="Google Shape;680;p6"/>
                    <p:cNvSpPr/>
                    <p:nvPr/>
                  </p:nvSpPr>
                  <p:spPr>
                    <a:xfrm>
                      <a:off x="1160257" y="3179981"/>
                      <a:ext cx="324636" cy="229478"/>
                    </a:xfrm>
                    <a:custGeom>
                      <a:avLst/>
                      <a:gdLst/>
                      <a:ahLst/>
                      <a:cxnLst/>
                      <a:rect l="l" t="t" r="r" b="b"/>
                      <a:pathLst>
                        <a:path w="324636" h="229478" extrusionOk="0">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81" name="Google Shape;681;p6"/>
                    <p:cNvSpPr/>
                    <p:nvPr/>
                  </p:nvSpPr>
                  <p:spPr>
                    <a:xfrm>
                      <a:off x="1128931" y="3411844"/>
                      <a:ext cx="389306" cy="540604"/>
                    </a:xfrm>
                    <a:custGeom>
                      <a:avLst/>
                      <a:gdLst/>
                      <a:ahLst/>
                      <a:cxnLst/>
                      <a:rect l="l" t="t" r="r" b="b"/>
                      <a:pathLst>
                        <a:path w="389306" h="540604" extrusionOk="0">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82" name="Google Shape;682;p6"/>
                    <p:cNvSpPr/>
                    <p:nvPr/>
                  </p:nvSpPr>
                  <p:spPr>
                    <a:xfrm>
                      <a:off x="1121941" y="2969319"/>
                      <a:ext cx="404159" cy="990908"/>
                    </a:xfrm>
                    <a:custGeom>
                      <a:avLst/>
                      <a:gdLst/>
                      <a:ahLst/>
                      <a:cxnLst/>
                      <a:rect l="l" t="t" r="r" b="b"/>
                      <a:pathLst>
                        <a:path w="404159" h="990908" extrusionOk="0">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683" name="Google Shape;683;p6"/>
                  <p:cNvSpPr/>
                  <p:nvPr/>
                </p:nvSpPr>
                <p:spPr>
                  <a:xfrm>
                    <a:off x="1308648" y="1609666"/>
                    <a:ext cx="17700" cy="13683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684" name="Google Shape;684;p6"/>
                <p:cNvSpPr/>
                <p:nvPr/>
              </p:nvSpPr>
              <p:spPr>
                <a:xfrm>
                  <a:off x="1183450" y="3621050"/>
                  <a:ext cx="70700" cy="18125"/>
                </a:xfrm>
                <a:custGeom>
                  <a:avLst/>
                  <a:gdLst/>
                  <a:ahLst/>
                  <a:cxnLst/>
                  <a:rect l="l" t="t" r="r" b="b"/>
                  <a:pathLst>
                    <a:path w="2828" h="725" extrusionOk="0">
                      <a:moveTo>
                        <a:pt x="0" y="725"/>
                      </a:moveTo>
                      <a:cubicBezTo>
                        <a:pt x="930" y="439"/>
                        <a:pt x="1889" y="256"/>
                        <a:pt x="2828" y="0"/>
                      </a:cubicBezTo>
                    </a:path>
                  </a:pathLst>
                </a:custGeom>
                <a:noFill/>
                <a:ln w="28575"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sp>
              <p:nvSpPr>
                <p:cNvPr id="685" name="Google Shape;685;p6"/>
                <p:cNvSpPr/>
                <p:nvPr/>
              </p:nvSpPr>
              <p:spPr>
                <a:xfrm>
                  <a:off x="1188900" y="3717125"/>
                  <a:ext cx="76125" cy="18100"/>
                </a:xfrm>
                <a:custGeom>
                  <a:avLst/>
                  <a:gdLst/>
                  <a:ahLst/>
                  <a:cxnLst/>
                  <a:rect l="l" t="t" r="r" b="b"/>
                  <a:pathLst>
                    <a:path w="3045" h="724" extrusionOk="0">
                      <a:moveTo>
                        <a:pt x="0" y="724"/>
                      </a:moveTo>
                      <a:cubicBezTo>
                        <a:pt x="995" y="410"/>
                        <a:pt x="2019" y="187"/>
                        <a:pt x="3045" y="0"/>
                      </a:cubicBezTo>
                    </a:path>
                  </a:pathLst>
                </a:custGeom>
                <a:noFill/>
                <a:ln w="28575"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sp>
              <p:nvSpPr>
                <p:cNvPr id="686" name="Google Shape;686;p6"/>
                <p:cNvSpPr/>
                <p:nvPr/>
              </p:nvSpPr>
              <p:spPr>
                <a:xfrm>
                  <a:off x="1185275" y="3820425"/>
                  <a:ext cx="39875" cy="9050"/>
                </a:xfrm>
                <a:custGeom>
                  <a:avLst/>
                  <a:gdLst/>
                  <a:ahLst/>
                  <a:cxnLst/>
                  <a:rect l="l" t="t" r="r" b="b"/>
                  <a:pathLst>
                    <a:path w="1594" h="362" extrusionOk="0">
                      <a:moveTo>
                        <a:pt x="0" y="362"/>
                      </a:moveTo>
                      <a:cubicBezTo>
                        <a:pt x="526" y="219"/>
                        <a:pt x="1059" y="97"/>
                        <a:pt x="1595" y="0"/>
                      </a:cubicBezTo>
                    </a:path>
                  </a:pathLst>
                </a:custGeom>
                <a:noFill/>
                <a:ln w="28575"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sp>
              <p:nvSpPr>
                <p:cNvPr id="687" name="Google Shape;687;p6"/>
                <p:cNvSpPr/>
                <p:nvPr/>
              </p:nvSpPr>
              <p:spPr>
                <a:xfrm>
                  <a:off x="1301250" y="3911025"/>
                  <a:ext cx="18125" cy="7250"/>
                </a:xfrm>
                <a:custGeom>
                  <a:avLst/>
                  <a:gdLst/>
                  <a:ahLst/>
                  <a:cxnLst/>
                  <a:rect l="l" t="t" r="r" b="b"/>
                  <a:pathLst>
                    <a:path w="725" h="290" extrusionOk="0">
                      <a:moveTo>
                        <a:pt x="0" y="290"/>
                      </a:moveTo>
                      <a:cubicBezTo>
                        <a:pt x="363" y="145"/>
                        <a:pt x="363" y="145"/>
                        <a:pt x="725" y="0"/>
                      </a:cubicBezTo>
                    </a:path>
                  </a:pathLst>
                </a:custGeom>
                <a:noFill/>
                <a:ln w="28575"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grpSp>
          <p:nvGrpSpPr>
            <p:cNvPr id="688" name="Google Shape;688;p6"/>
            <p:cNvGrpSpPr/>
            <p:nvPr/>
          </p:nvGrpSpPr>
          <p:grpSpPr>
            <a:xfrm>
              <a:off x="7192739" y="3730341"/>
              <a:ext cx="148551" cy="170121"/>
              <a:chOff x="3462796" y="2555878"/>
              <a:chExt cx="157798" cy="180711"/>
            </a:xfrm>
          </p:grpSpPr>
          <p:sp>
            <p:nvSpPr>
              <p:cNvPr id="689" name="Google Shape;689;p6"/>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90" name="Google Shape;690;p6"/>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91" name="Google Shape;691;p6"/>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92" name="Google Shape;692;p6"/>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93" name="Google Shape;693;p6"/>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94" name="Google Shape;694;p6"/>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grpSp>
    </p:spTree>
  </p:cSld>
  <p:clrMapOvr>
    <a:masterClrMapping/>
  </p:clrMapOvr>
  <p:transition>
    <p:fade thruBlk="1"/>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97"/>
        <p:cNvGrpSpPr/>
        <p:nvPr/>
      </p:nvGrpSpPr>
      <p:grpSpPr>
        <a:xfrm>
          <a:off x="0" y="0"/>
          <a:ext cx="0" cy="0"/>
          <a:chOff x="0" y="0"/>
          <a:chExt cx="0" cy="0"/>
        </a:xfrm>
      </p:grpSpPr>
      <p:sp>
        <p:nvSpPr>
          <p:cNvPr id="1098" name="Google Shape;1098;p10"/>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ct val="0"/>
              </a:spcBef>
              <a:spcAft>
                <a:spcPct val="0"/>
              </a:spcAft>
              <a:buNone/>
            </a:pPr>
            <a:fld id="{00000000-1234-1234-1234-123412341234}" type="slidenum">
              <a:rPr lang="en-GB"/>
              <a:pPr marL="0" lvl="0" indent="0" algn="r" rtl="0">
                <a:spcBef>
                  <a:spcPct val="0"/>
                </a:spcBef>
                <a:spcAft>
                  <a:spcPct val="0"/>
                </a:spcAft>
                <a:buNone/>
              </a:pPr>
              <a:t>‹#›</a:t>
            </a:fld>
            <a:endParaRPr lang="en-GB"/>
          </a:p>
        </p:txBody>
      </p:sp>
      <p:grpSp>
        <p:nvGrpSpPr>
          <p:cNvPr id="1099" name="Google Shape;1099;p10"/>
          <p:cNvGrpSpPr/>
          <p:nvPr/>
        </p:nvGrpSpPr>
        <p:grpSpPr>
          <a:xfrm>
            <a:off x="6800134" y="-29"/>
            <a:ext cx="2382301" cy="4610466"/>
            <a:chOff x="6800134" y="-29"/>
            <a:chExt cx="2382301" cy="4610466"/>
          </a:xfrm>
        </p:grpSpPr>
        <p:grpSp>
          <p:nvGrpSpPr>
            <p:cNvPr id="1100" name="Google Shape;1100;p10"/>
            <p:cNvGrpSpPr/>
            <p:nvPr/>
          </p:nvGrpSpPr>
          <p:grpSpPr>
            <a:xfrm>
              <a:off x="7737776" y="-17"/>
              <a:ext cx="448629" cy="4610455"/>
              <a:chOff x="6798998" y="-1296139"/>
              <a:chExt cx="476555" cy="4897445"/>
            </a:xfrm>
          </p:grpSpPr>
          <p:sp>
            <p:nvSpPr>
              <p:cNvPr id="1101" name="Google Shape;1101;p10"/>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102" name="Google Shape;1102;p10"/>
              <p:cNvSpPr/>
              <p:nvPr/>
            </p:nvSpPr>
            <p:spPr>
              <a:xfrm>
                <a:off x="7026850" y="-1296139"/>
                <a:ext cx="17700" cy="42711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103" name="Google Shape;1103;p10"/>
            <p:cNvGrpSpPr/>
            <p:nvPr/>
          </p:nvGrpSpPr>
          <p:grpSpPr>
            <a:xfrm>
              <a:off x="8636876" y="46"/>
              <a:ext cx="382387" cy="1450044"/>
              <a:chOff x="5578966" y="2422197"/>
              <a:chExt cx="406190" cy="1540306"/>
            </a:xfrm>
          </p:grpSpPr>
          <p:sp>
            <p:nvSpPr>
              <p:cNvPr id="1104" name="Google Shape;1104;p10"/>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105" name="Google Shape;1105;p10"/>
              <p:cNvSpPr/>
              <p:nvPr/>
            </p:nvSpPr>
            <p:spPr>
              <a:xfrm>
                <a:off x="5774600" y="2422197"/>
                <a:ext cx="17700" cy="5529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106" name="Google Shape;1106;p10"/>
            <p:cNvGrpSpPr/>
            <p:nvPr/>
          </p:nvGrpSpPr>
          <p:grpSpPr>
            <a:xfrm>
              <a:off x="8035385" y="23"/>
              <a:ext cx="439174" cy="2683136"/>
              <a:chOff x="6176324" y="940075"/>
              <a:chExt cx="466512" cy="2850155"/>
            </a:xfrm>
          </p:grpSpPr>
          <p:sp>
            <p:nvSpPr>
              <p:cNvPr id="1107" name="Google Shape;1107;p10"/>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108" name="Google Shape;1108;p10"/>
              <p:cNvSpPr/>
              <p:nvPr/>
            </p:nvSpPr>
            <p:spPr>
              <a:xfrm>
                <a:off x="6400713" y="940075"/>
                <a:ext cx="17700" cy="20349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109" name="Google Shape;1109;p10"/>
            <p:cNvGrpSpPr/>
            <p:nvPr/>
          </p:nvGrpSpPr>
          <p:grpSpPr>
            <a:xfrm>
              <a:off x="6999976" y="11"/>
              <a:ext cx="271476" cy="3307837"/>
              <a:chOff x="7883572" y="308161"/>
              <a:chExt cx="288375" cy="3513742"/>
            </a:xfrm>
          </p:grpSpPr>
          <p:sp>
            <p:nvSpPr>
              <p:cNvPr id="1110" name="Google Shape;1110;p10"/>
              <p:cNvSpPr/>
              <p:nvPr/>
            </p:nvSpPr>
            <p:spPr>
              <a:xfrm>
                <a:off x="7883572" y="2971595"/>
                <a:ext cx="288375" cy="850309"/>
              </a:xfrm>
              <a:custGeom>
                <a:avLst/>
                <a:gdLst/>
                <a:ahLst/>
                <a:cxnLst/>
                <a:rect l="l" t="t" r="r" b="b"/>
                <a:pathLst>
                  <a:path w="288375" h="850308"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111" name="Google Shape;1111;p10"/>
              <p:cNvSpPr/>
              <p:nvPr/>
            </p:nvSpPr>
            <p:spPr>
              <a:xfrm>
                <a:off x="8024899" y="308161"/>
                <a:ext cx="17700" cy="26670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112" name="Google Shape;1112;p10"/>
            <p:cNvGrpSpPr/>
            <p:nvPr/>
          </p:nvGrpSpPr>
          <p:grpSpPr>
            <a:xfrm>
              <a:off x="6827964" y="636458"/>
              <a:ext cx="230791" cy="243118"/>
              <a:chOff x="3770248" y="2527300"/>
              <a:chExt cx="180404" cy="190055"/>
            </a:xfrm>
          </p:grpSpPr>
          <p:sp>
            <p:nvSpPr>
              <p:cNvPr id="1113" name="Google Shape;1113;p10"/>
              <p:cNvSpPr/>
              <p:nvPr/>
            </p:nvSpPr>
            <p:spPr>
              <a:xfrm>
                <a:off x="3775135" y="2655951"/>
                <a:ext cx="51441" cy="61404"/>
              </a:xfrm>
              <a:custGeom>
                <a:avLst/>
                <a:gdLst/>
                <a:ahLst/>
                <a:cxnLst/>
                <a:rect l="l" t="t" r="r" b="b"/>
                <a:pathLst>
                  <a:path w="51440" h="61404" extrusionOk="0">
                    <a:moveTo>
                      <a:pt x="50930" y="0"/>
                    </a:moveTo>
                    <a:cubicBezTo>
                      <a:pt x="32959" y="889"/>
                      <a:pt x="-4823" y="43497"/>
                      <a:pt x="511" y="61404"/>
                    </a:cubicBezTo>
                    <a:cubicBezTo>
                      <a:pt x="18545" y="60579"/>
                      <a:pt x="56264" y="17970"/>
                      <a:pt x="50930" y="0"/>
                    </a:cubicBezTo>
                    <a:close/>
                  </a:path>
                </a:pathLst>
              </a:custGeom>
              <a:solidFill>
                <a:srgbClr val="FFE59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114" name="Google Shape;1114;p10"/>
              <p:cNvSpPr/>
              <p:nvPr/>
            </p:nvSpPr>
            <p:spPr>
              <a:xfrm>
                <a:off x="3894324" y="2527300"/>
                <a:ext cx="51441" cy="61341"/>
              </a:xfrm>
              <a:custGeom>
                <a:avLst/>
                <a:gdLst/>
                <a:ahLst/>
                <a:cxnLst/>
                <a:rect l="l" t="t" r="r" b="b"/>
                <a:pathLst>
                  <a:path w="51440" h="61341" extrusionOk="0">
                    <a:moveTo>
                      <a:pt x="50931" y="0"/>
                    </a:moveTo>
                    <a:cubicBezTo>
                      <a:pt x="32897" y="826"/>
                      <a:pt x="-4822" y="43434"/>
                      <a:pt x="512" y="61341"/>
                    </a:cubicBezTo>
                    <a:cubicBezTo>
                      <a:pt x="18482" y="60325"/>
                      <a:pt x="56265" y="17717"/>
                      <a:pt x="50931" y="0"/>
                    </a:cubicBezTo>
                    <a:close/>
                  </a:path>
                </a:pathLst>
              </a:custGeom>
              <a:solidFill>
                <a:srgbClr val="FFE59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115" name="Google Shape;1115;p10"/>
              <p:cNvSpPr/>
              <p:nvPr/>
            </p:nvSpPr>
            <p:spPr>
              <a:xfrm>
                <a:off x="3770248" y="2531866"/>
                <a:ext cx="58420" cy="54430"/>
              </a:xfrm>
              <a:custGeom>
                <a:avLst/>
                <a:gdLst/>
                <a:ahLst/>
                <a:cxnLst/>
                <a:rect l="l" t="t" r="r" b="b"/>
                <a:pathLst>
                  <a:path w="58419" h="54429" extrusionOk="0">
                    <a:moveTo>
                      <a:pt x="58421" y="54107"/>
                    </a:moveTo>
                    <a:cubicBezTo>
                      <a:pt x="58421" y="36137"/>
                      <a:pt x="18225" y="-3995"/>
                      <a:pt x="1" y="323"/>
                    </a:cubicBezTo>
                    <a:cubicBezTo>
                      <a:pt x="-190" y="18357"/>
                      <a:pt x="40260" y="58425"/>
                      <a:pt x="58421" y="54107"/>
                    </a:cubicBezTo>
                    <a:close/>
                  </a:path>
                </a:pathLst>
              </a:custGeom>
              <a:solidFill>
                <a:srgbClr val="FFE59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116" name="Google Shape;1116;p10"/>
              <p:cNvSpPr/>
              <p:nvPr/>
            </p:nvSpPr>
            <p:spPr>
              <a:xfrm>
                <a:off x="3892168" y="2658113"/>
                <a:ext cx="58484" cy="54484"/>
              </a:xfrm>
              <a:custGeom>
                <a:avLst/>
                <a:gdLst/>
                <a:ahLst/>
                <a:cxnLst/>
                <a:rect l="l" t="t" r="r" b="b"/>
                <a:pathLst>
                  <a:path w="58483" h="54484" extrusionOk="0">
                    <a:moveTo>
                      <a:pt x="58484" y="54162"/>
                    </a:moveTo>
                    <a:cubicBezTo>
                      <a:pt x="58484" y="36128"/>
                      <a:pt x="18225" y="-3940"/>
                      <a:pt x="1" y="314"/>
                    </a:cubicBezTo>
                    <a:cubicBezTo>
                      <a:pt x="-190" y="18348"/>
                      <a:pt x="40260" y="58480"/>
                      <a:pt x="58484" y="54162"/>
                    </a:cubicBezTo>
                    <a:close/>
                  </a:path>
                </a:pathLst>
              </a:custGeom>
              <a:solidFill>
                <a:srgbClr val="FFE59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grpSp>
          <p:nvGrpSpPr>
            <p:cNvPr id="1117" name="Google Shape;1117;p10"/>
            <p:cNvGrpSpPr/>
            <p:nvPr/>
          </p:nvGrpSpPr>
          <p:grpSpPr>
            <a:xfrm>
              <a:off x="8763367" y="2641902"/>
              <a:ext cx="230809" cy="243156"/>
              <a:chOff x="3770248" y="2527300"/>
              <a:chExt cx="180404" cy="190055"/>
            </a:xfrm>
          </p:grpSpPr>
          <p:sp>
            <p:nvSpPr>
              <p:cNvPr id="1118" name="Google Shape;1118;p10"/>
              <p:cNvSpPr/>
              <p:nvPr/>
            </p:nvSpPr>
            <p:spPr>
              <a:xfrm>
                <a:off x="3775135" y="2655951"/>
                <a:ext cx="51441" cy="61404"/>
              </a:xfrm>
              <a:custGeom>
                <a:avLst/>
                <a:gdLst/>
                <a:ahLst/>
                <a:cxnLst/>
                <a:rect l="l" t="t" r="r" b="b"/>
                <a:pathLst>
                  <a:path w="51440" h="61404" extrusionOk="0">
                    <a:moveTo>
                      <a:pt x="50930" y="0"/>
                    </a:moveTo>
                    <a:cubicBezTo>
                      <a:pt x="32959" y="889"/>
                      <a:pt x="-4823" y="43497"/>
                      <a:pt x="511" y="61404"/>
                    </a:cubicBezTo>
                    <a:cubicBezTo>
                      <a:pt x="18545" y="60579"/>
                      <a:pt x="56264" y="17970"/>
                      <a:pt x="50930" y="0"/>
                    </a:cubicBezTo>
                    <a:close/>
                  </a:path>
                </a:pathLst>
              </a:custGeom>
              <a:solidFill>
                <a:srgbClr val="D9D2E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119" name="Google Shape;1119;p10"/>
              <p:cNvSpPr/>
              <p:nvPr/>
            </p:nvSpPr>
            <p:spPr>
              <a:xfrm>
                <a:off x="3894324" y="2527300"/>
                <a:ext cx="51441" cy="61341"/>
              </a:xfrm>
              <a:custGeom>
                <a:avLst/>
                <a:gdLst/>
                <a:ahLst/>
                <a:cxnLst/>
                <a:rect l="l" t="t" r="r" b="b"/>
                <a:pathLst>
                  <a:path w="51440" h="61341" extrusionOk="0">
                    <a:moveTo>
                      <a:pt x="50931" y="0"/>
                    </a:moveTo>
                    <a:cubicBezTo>
                      <a:pt x="32897" y="826"/>
                      <a:pt x="-4822" y="43434"/>
                      <a:pt x="512" y="61341"/>
                    </a:cubicBezTo>
                    <a:cubicBezTo>
                      <a:pt x="18482" y="60325"/>
                      <a:pt x="56265" y="17717"/>
                      <a:pt x="50931" y="0"/>
                    </a:cubicBezTo>
                    <a:close/>
                  </a:path>
                </a:pathLst>
              </a:custGeom>
              <a:solidFill>
                <a:srgbClr val="D9D2E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120" name="Google Shape;1120;p10"/>
              <p:cNvSpPr/>
              <p:nvPr/>
            </p:nvSpPr>
            <p:spPr>
              <a:xfrm>
                <a:off x="3770248" y="2531866"/>
                <a:ext cx="58420" cy="54430"/>
              </a:xfrm>
              <a:custGeom>
                <a:avLst/>
                <a:gdLst/>
                <a:ahLst/>
                <a:cxnLst/>
                <a:rect l="l" t="t" r="r" b="b"/>
                <a:pathLst>
                  <a:path w="58419" h="54429" extrusionOk="0">
                    <a:moveTo>
                      <a:pt x="58421" y="54107"/>
                    </a:moveTo>
                    <a:cubicBezTo>
                      <a:pt x="58421" y="36137"/>
                      <a:pt x="18225" y="-3995"/>
                      <a:pt x="1" y="323"/>
                    </a:cubicBezTo>
                    <a:cubicBezTo>
                      <a:pt x="-190" y="18357"/>
                      <a:pt x="40260" y="58425"/>
                      <a:pt x="58421" y="54107"/>
                    </a:cubicBezTo>
                    <a:close/>
                  </a:path>
                </a:pathLst>
              </a:custGeom>
              <a:solidFill>
                <a:srgbClr val="D9D2E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121" name="Google Shape;1121;p10"/>
              <p:cNvSpPr/>
              <p:nvPr/>
            </p:nvSpPr>
            <p:spPr>
              <a:xfrm>
                <a:off x="3892168" y="2658113"/>
                <a:ext cx="58484" cy="54484"/>
              </a:xfrm>
              <a:custGeom>
                <a:avLst/>
                <a:gdLst/>
                <a:ahLst/>
                <a:cxnLst/>
                <a:rect l="l" t="t" r="r" b="b"/>
                <a:pathLst>
                  <a:path w="58483" h="54484" extrusionOk="0">
                    <a:moveTo>
                      <a:pt x="58484" y="54162"/>
                    </a:moveTo>
                    <a:cubicBezTo>
                      <a:pt x="58484" y="36128"/>
                      <a:pt x="18225" y="-3940"/>
                      <a:pt x="1" y="314"/>
                    </a:cubicBezTo>
                    <a:cubicBezTo>
                      <a:pt x="-190" y="18348"/>
                      <a:pt x="40260" y="58480"/>
                      <a:pt x="58484" y="54162"/>
                    </a:cubicBezTo>
                    <a:close/>
                  </a:path>
                </a:pathLst>
              </a:custGeom>
              <a:solidFill>
                <a:srgbClr val="D9D2E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grpSp>
          <p:nvGrpSpPr>
            <p:cNvPr id="1122" name="Google Shape;1122;p10"/>
            <p:cNvGrpSpPr/>
            <p:nvPr/>
          </p:nvGrpSpPr>
          <p:grpSpPr>
            <a:xfrm rot="5400000">
              <a:off x="8655427" y="4253521"/>
              <a:ext cx="201871" cy="231166"/>
              <a:chOff x="3462796" y="2555878"/>
              <a:chExt cx="157798" cy="180711"/>
            </a:xfrm>
          </p:grpSpPr>
          <p:sp>
            <p:nvSpPr>
              <p:cNvPr id="1123" name="Google Shape;1123;p10"/>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124" name="Google Shape;1124;p10"/>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125" name="Google Shape;1125;p10"/>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rgbClr val="CFE2F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126" name="Google Shape;1126;p10"/>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rgbClr val="CFE2F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127" name="Google Shape;1127;p10"/>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rgbClr val="CFE2F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128" name="Google Shape;1128;p10"/>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rgbClr val="CFE2F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grpSp>
          <p:nvGrpSpPr>
            <p:cNvPr id="1129" name="Google Shape;1129;p10"/>
            <p:cNvGrpSpPr/>
            <p:nvPr/>
          </p:nvGrpSpPr>
          <p:grpSpPr>
            <a:xfrm rot="-2700000">
              <a:off x="7375305" y="1863439"/>
              <a:ext cx="169840" cy="178926"/>
              <a:chOff x="3770248" y="2527300"/>
              <a:chExt cx="180404" cy="190055"/>
            </a:xfrm>
          </p:grpSpPr>
          <p:sp>
            <p:nvSpPr>
              <p:cNvPr id="1130" name="Google Shape;1130;p10"/>
              <p:cNvSpPr/>
              <p:nvPr/>
            </p:nvSpPr>
            <p:spPr>
              <a:xfrm>
                <a:off x="3775135" y="2655951"/>
                <a:ext cx="51441" cy="61404"/>
              </a:xfrm>
              <a:custGeom>
                <a:avLst/>
                <a:gdLst/>
                <a:ahLst/>
                <a:cxnLst/>
                <a:rect l="l" t="t" r="r" b="b"/>
                <a:pathLst>
                  <a:path w="51440" h="61404" extrusionOk="0">
                    <a:moveTo>
                      <a:pt x="50930" y="0"/>
                    </a:moveTo>
                    <a:cubicBezTo>
                      <a:pt x="32959" y="889"/>
                      <a:pt x="-4823" y="43497"/>
                      <a:pt x="511" y="61404"/>
                    </a:cubicBezTo>
                    <a:cubicBezTo>
                      <a:pt x="18545" y="60579"/>
                      <a:pt x="56264" y="17970"/>
                      <a:pt x="50930" y="0"/>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131" name="Google Shape;1131;p10"/>
              <p:cNvSpPr/>
              <p:nvPr/>
            </p:nvSpPr>
            <p:spPr>
              <a:xfrm>
                <a:off x="3894324" y="2527300"/>
                <a:ext cx="51441" cy="61341"/>
              </a:xfrm>
              <a:custGeom>
                <a:avLst/>
                <a:gdLst/>
                <a:ahLst/>
                <a:cxnLst/>
                <a:rect l="l" t="t" r="r" b="b"/>
                <a:pathLst>
                  <a:path w="51440" h="61341" extrusionOk="0">
                    <a:moveTo>
                      <a:pt x="50931" y="0"/>
                    </a:moveTo>
                    <a:cubicBezTo>
                      <a:pt x="32897" y="826"/>
                      <a:pt x="-4822" y="43434"/>
                      <a:pt x="512" y="61341"/>
                    </a:cubicBezTo>
                    <a:cubicBezTo>
                      <a:pt x="18482" y="60325"/>
                      <a:pt x="56265" y="17717"/>
                      <a:pt x="50931" y="0"/>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132" name="Google Shape;1132;p10"/>
              <p:cNvSpPr/>
              <p:nvPr/>
            </p:nvSpPr>
            <p:spPr>
              <a:xfrm>
                <a:off x="3770248" y="2531866"/>
                <a:ext cx="58420" cy="54430"/>
              </a:xfrm>
              <a:custGeom>
                <a:avLst/>
                <a:gdLst/>
                <a:ahLst/>
                <a:cxnLst/>
                <a:rect l="l" t="t" r="r" b="b"/>
                <a:pathLst>
                  <a:path w="58419" h="54429" extrusionOk="0">
                    <a:moveTo>
                      <a:pt x="58421" y="54107"/>
                    </a:moveTo>
                    <a:cubicBezTo>
                      <a:pt x="58421" y="36137"/>
                      <a:pt x="18225" y="-3995"/>
                      <a:pt x="1" y="323"/>
                    </a:cubicBezTo>
                    <a:cubicBezTo>
                      <a:pt x="-190" y="18357"/>
                      <a:pt x="40260" y="58425"/>
                      <a:pt x="58421" y="54107"/>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133" name="Google Shape;1133;p10"/>
              <p:cNvSpPr/>
              <p:nvPr/>
            </p:nvSpPr>
            <p:spPr>
              <a:xfrm>
                <a:off x="3892168" y="2658113"/>
                <a:ext cx="58484" cy="54484"/>
              </a:xfrm>
              <a:custGeom>
                <a:avLst/>
                <a:gdLst/>
                <a:ahLst/>
                <a:cxnLst/>
                <a:rect l="l" t="t" r="r" b="b"/>
                <a:pathLst>
                  <a:path w="58483" h="54484" extrusionOk="0">
                    <a:moveTo>
                      <a:pt x="58484" y="54162"/>
                    </a:moveTo>
                    <a:cubicBezTo>
                      <a:pt x="58484" y="36128"/>
                      <a:pt x="18225" y="-3940"/>
                      <a:pt x="1" y="314"/>
                    </a:cubicBezTo>
                    <a:cubicBezTo>
                      <a:pt x="-190" y="18348"/>
                      <a:pt x="40260" y="58480"/>
                      <a:pt x="58484" y="54162"/>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grpSp>
          <p:nvGrpSpPr>
            <p:cNvPr id="1134" name="Google Shape;1134;p10"/>
            <p:cNvGrpSpPr/>
            <p:nvPr/>
          </p:nvGrpSpPr>
          <p:grpSpPr>
            <a:xfrm>
              <a:off x="6800134" y="23"/>
              <a:ext cx="985363" cy="1665685"/>
              <a:chOff x="2484475" y="1329455"/>
              <a:chExt cx="1046700" cy="1769370"/>
            </a:xfrm>
          </p:grpSpPr>
          <p:sp>
            <p:nvSpPr>
              <p:cNvPr id="1135" name="Google Shape;1135;p10"/>
              <p:cNvSpPr/>
              <p:nvPr/>
            </p:nvSpPr>
            <p:spPr>
              <a:xfrm>
                <a:off x="2484475" y="2052125"/>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36" name="Google Shape;1136;p10"/>
              <p:cNvSpPr/>
              <p:nvPr/>
            </p:nvSpPr>
            <p:spPr>
              <a:xfrm>
                <a:off x="2643144" y="2210793"/>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137" name="Google Shape;1137;p10"/>
              <p:cNvGrpSpPr/>
              <p:nvPr/>
            </p:nvGrpSpPr>
            <p:grpSpPr>
              <a:xfrm>
                <a:off x="2769703" y="1329455"/>
                <a:ext cx="510180" cy="1483501"/>
                <a:chOff x="1818382" y="2433081"/>
                <a:chExt cx="466728" cy="1357150"/>
              </a:xfrm>
            </p:grpSpPr>
            <p:grpSp>
              <p:nvGrpSpPr>
                <p:cNvPr id="1138" name="Google Shape;1138;p10"/>
                <p:cNvGrpSpPr/>
                <p:nvPr/>
              </p:nvGrpSpPr>
              <p:grpSpPr>
                <a:xfrm>
                  <a:off x="1818382" y="2971595"/>
                  <a:ext cx="466728" cy="818636"/>
                  <a:chOff x="1818382" y="2942618"/>
                  <a:chExt cx="466728" cy="818636"/>
                </a:xfrm>
              </p:grpSpPr>
              <p:sp>
                <p:nvSpPr>
                  <p:cNvPr id="1139" name="Google Shape;1139;p10"/>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140" name="Google Shape;1140;p10"/>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141" name="Google Shape;1141;p10"/>
                  <p:cNvSpPr/>
                  <p:nvPr/>
                </p:nvSpPr>
                <p:spPr>
                  <a:xfrm>
                    <a:off x="1818382" y="2942618"/>
                    <a:ext cx="466728" cy="818636"/>
                  </a:xfrm>
                  <a:custGeom>
                    <a:avLst/>
                    <a:gdLst/>
                    <a:ahLst/>
                    <a:cxnLst/>
                    <a:rect l="l" t="t" r="r" b="b"/>
                    <a:pathLst>
                      <a:path w="466727"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1142" name="Google Shape;1142;p10"/>
                <p:cNvSpPr/>
                <p:nvPr/>
              </p:nvSpPr>
              <p:spPr>
                <a:xfrm>
                  <a:off x="2046046" y="2433081"/>
                  <a:ext cx="17700" cy="5448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143" name="Google Shape;1143;p10"/>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3810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nvGrpSpPr>
            <p:cNvPr id="1144" name="Google Shape;1144;p10"/>
            <p:cNvGrpSpPr/>
            <p:nvPr/>
          </p:nvGrpSpPr>
          <p:grpSpPr>
            <a:xfrm>
              <a:off x="8330194" y="-10"/>
              <a:ext cx="852241" cy="2641273"/>
              <a:chOff x="3961868" y="-891976"/>
              <a:chExt cx="905291" cy="2805686"/>
            </a:xfrm>
          </p:grpSpPr>
          <p:grpSp>
            <p:nvGrpSpPr>
              <p:cNvPr id="1145" name="Google Shape;1145;p10"/>
              <p:cNvGrpSpPr/>
              <p:nvPr/>
            </p:nvGrpSpPr>
            <p:grpSpPr>
              <a:xfrm>
                <a:off x="3961868" y="1008419"/>
                <a:ext cx="905291" cy="905291"/>
                <a:chOff x="764100" y="3623300"/>
                <a:chExt cx="1046700" cy="1046700"/>
              </a:xfrm>
            </p:grpSpPr>
            <p:sp>
              <p:nvSpPr>
                <p:cNvPr id="1146" name="Google Shape;1146;p10"/>
                <p:cNvSpPr/>
                <p:nvPr/>
              </p:nvSpPr>
              <p:spPr>
                <a:xfrm>
                  <a:off x="764100" y="3623300"/>
                  <a:ext cx="1046700" cy="1046700"/>
                </a:xfrm>
                <a:prstGeom prst="ellipse">
                  <a:avLst/>
                </a:prstGeom>
                <a:solidFill>
                  <a:srgbClr val="D8B8FF">
                    <a:alpha val="1676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47" name="Google Shape;1147;p10"/>
                <p:cNvSpPr/>
                <p:nvPr/>
              </p:nvSpPr>
              <p:spPr>
                <a:xfrm>
                  <a:off x="922769" y="3781968"/>
                  <a:ext cx="729300" cy="729300"/>
                </a:xfrm>
                <a:prstGeom prst="ellipse">
                  <a:avLst/>
                </a:prstGeom>
                <a:solidFill>
                  <a:srgbClr val="D8B8FF">
                    <a:alpha val="1676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148" name="Google Shape;1148;p10"/>
              <p:cNvGrpSpPr/>
              <p:nvPr/>
            </p:nvGrpSpPr>
            <p:grpSpPr>
              <a:xfrm>
                <a:off x="4155315" y="-891976"/>
                <a:ext cx="522826" cy="2613070"/>
                <a:chOff x="2447534" y="1219291"/>
                <a:chExt cx="478297" cy="2390513"/>
              </a:xfrm>
            </p:grpSpPr>
            <p:grpSp>
              <p:nvGrpSpPr>
                <p:cNvPr id="1149" name="Google Shape;1149;p10"/>
                <p:cNvGrpSpPr/>
                <p:nvPr/>
              </p:nvGrpSpPr>
              <p:grpSpPr>
                <a:xfrm>
                  <a:off x="2447534" y="1219291"/>
                  <a:ext cx="478297" cy="2390513"/>
                  <a:chOff x="2447534" y="1219291"/>
                  <a:chExt cx="478297" cy="2390513"/>
                </a:xfrm>
              </p:grpSpPr>
              <p:grpSp>
                <p:nvGrpSpPr>
                  <p:cNvPr id="1150" name="Google Shape;1150;p10"/>
                  <p:cNvGrpSpPr/>
                  <p:nvPr/>
                </p:nvGrpSpPr>
                <p:grpSpPr>
                  <a:xfrm>
                    <a:off x="2447534" y="2971595"/>
                    <a:ext cx="478297" cy="638209"/>
                    <a:chOff x="2447534" y="3081786"/>
                    <a:chExt cx="478297" cy="638209"/>
                  </a:xfrm>
                </p:grpSpPr>
                <p:sp>
                  <p:nvSpPr>
                    <p:cNvPr id="1151" name="Google Shape;1151;p10"/>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152" name="Google Shape;1152;p10"/>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153" name="Google Shape;1153;p10"/>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1154" name="Google Shape;1154;p10"/>
                  <p:cNvSpPr/>
                  <p:nvPr/>
                </p:nvSpPr>
                <p:spPr>
                  <a:xfrm>
                    <a:off x="2675610" y="1219291"/>
                    <a:ext cx="17700" cy="17586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155" name="Google Shape;1155;p10"/>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3810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sp>
              <p:nvSpPr>
                <p:cNvPr id="1156" name="Google Shape;1156;p10"/>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3810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grpSp>
          <p:nvGrpSpPr>
            <p:cNvPr id="1157" name="Google Shape;1157;p10"/>
            <p:cNvGrpSpPr/>
            <p:nvPr/>
          </p:nvGrpSpPr>
          <p:grpSpPr>
            <a:xfrm>
              <a:off x="7811773" y="-2"/>
              <a:ext cx="492189" cy="1837864"/>
              <a:chOff x="5194218" y="-536312"/>
              <a:chExt cx="522827" cy="1952267"/>
            </a:xfrm>
          </p:grpSpPr>
          <p:grpSp>
            <p:nvGrpSpPr>
              <p:cNvPr id="1158" name="Google Shape;1158;p10"/>
              <p:cNvGrpSpPr/>
              <p:nvPr/>
            </p:nvGrpSpPr>
            <p:grpSpPr>
              <a:xfrm>
                <a:off x="5194218" y="893129"/>
                <a:ext cx="522827" cy="522827"/>
                <a:chOff x="764100" y="3623300"/>
                <a:chExt cx="1046700" cy="1046700"/>
              </a:xfrm>
            </p:grpSpPr>
            <p:sp>
              <p:nvSpPr>
                <p:cNvPr id="1159" name="Google Shape;1159;p10"/>
                <p:cNvSpPr/>
                <p:nvPr/>
              </p:nvSpPr>
              <p:spPr>
                <a:xfrm>
                  <a:off x="764100" y="3623300"/>
                  <a:ext cx="1046700" cy="1046700"/>
                </a:xfrm>
                <a:prstGeom prst="ellipse">
                  <a:avLst/>
                </a:prstGeom>
                <a:solidFill>
                  <a:srgbClr val="FF8900">
                    <a:alpha val="838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60" name="Google Shape;1160;p10"/>
                <p:cNvSpPr/>
                <p:nvPr/>
              </p:nvSpPr>
              <p:spPr>
                <a:xfrm>
                  <a:off x="922769" y="3781968"/>
                  <a:ext cx="729300" cy="729300"/>
                </a:xfrm>
                <a:prstGeom prst="ellipse">
                  <a:avLst/>
                </a:prstGeom>
                <a:solidFill>
                  <a:srgbClr val="FF8900">
                    <a:alpha val="838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161" name="Google Shape;1161;p10"/>
              <p:cNvGrpSpPr/>
              <p:nvPr/>
            </p:nvGrpSpPr>
            <p:grpSpPr>
              <a:xfrm>
                <a:off x="5371921" y="-536312"/>
                <a:ext cx="182209" cy="1814066"/>
                <a:chOff x="3305183" y="1663032"/>
                <a:chExt cx="166690" cy="1659561"/>
              </a:xfrm>
            </p:grpSpPr>
            <p:grpSp>
              <p:nvGrpSpPr>
                <p:cNvPr id="1162" name="Google Shape;1162;p10"/>
                <p:cNvGrpSpPr/>
                <p:nvPr/>
              </p:nvGrpSpPr>
              <p:grpSpPr>
                <a:xfrm>
                  <a:off x="3305183" y="1663032"/>
                  <a:ext cx="166690" cy="1659561"/>
                  <a:chOff x="3305183" y="1663032"/>
                  <a:chExt cx="166690" cy="1659561"/>
                </a:xfrm>
              </p:grpSpPr>
              <p:grpSp>
                <p:nvGrpSpPr>
                  <p:cNvPr id="1163" name="Google Shape;1163;p10"/>
                  <p:cNvGrpSpPr/>
                  <p:nvPr/>
                </p:nvGrpSpPr>
                <p:grpSpPr>
                  <a:xfrm>
                    <a:off x="3305183" y="2971595"/>
                    <a:ext cx="166690" cy="350998"/>
                    <a:chOff x="3305183" y="3146560"/>
                    <a:chExt cx="166690" cy="350998"/>
                  </a:xfrm>
                </p:grpSpPr>
                <p:sp>
                  <p:nvSpPr>
                    <p:cNvPr id="1164" name="Google Shape;1164;p10"/>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165" name="Google Shape;1165;p10"/>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166" name="Google Shape;1166;p10"/>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1167" name="Google Shape;1167;p10"/>
                  <p:cNvSpPr/>
                  <p:nvPr/>
                </p:nvSpPr>
                <p:spPr>
                  <a:xfrm>
                    <a:off x="3375902" y="1663032"/>
                    <a:ext cx="17700" cy="13149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168" name="Google Shape;1168;p10"/>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28575"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grpSp>
          <p:nvGrpSpPr>
            <p:cNvPr id="1169" name="Google Shape;1169;p10"/>
            <p:cNvGrpSpPr/>
            <p:nvPr/>
          </p:nvGrpSpPr>
          <p:grpSpPr>
            <a:xfrm>
              <a:off x="8018879" y="-29"/>
              <a:ext cx="810166" cy="4470272"/>
              <a:chOff x="7824797" y="-1724181"/>
              <a:chExt cx="860597" cy="4748536"/>
            </a:xfrm>
          </p:grpSpPr>
          <p:grpSp>
            <p:nvGrpSpPr>
              <p:cNvPr id="1170" name="Google Shape;1170;p10"/>
              <p:cNvGrpSpPr/>
              <p:nvPr/>
            </p:nvGrpSpPr>
            <p:grpSpPr>
              <a:xfrm>
                <a:off x="7824797" y="1891931"/>
                <a:ext cx="860597" cy="1132425"/>
                <a:chOff x="764100" y="3623300"/>
                <a:chExt cx="1046700" cy="1046700"/>
              </a:xfrm>
            </p:grpSpPr>
            <p:sp>
              <p:nvSpPr>
                <p:cNvPr id="1171" name="Google Shape;1171;p10"/>
                <p:cNvSpPr/>
                <p:nvPr/>
              </p:nvSpPr>
              <p:spPr>
                <a:xfrm>
                  <a:off x="764100" y="3623300"/>
                  <a:ext cx="1046700" cy="1046700"/>
                </a:xfrm>
                <a:prstGeom prst="ellipse">
                  <a:avLst/>
                </a:prstGeom>
                <a:solidFill>
                  <a:srgbClr val="10A3FF">
                    <a:alpha val="615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72" name="Google Shape;1172;p10"/>
                <p:cNvSpPr/>
                <p:nvPr/>
              </p:nvSpPr>
              <p:spPr>
                <a:xfrm>
                  <a:off x="922769" y="3781968"/>
                  <a:ext cx="729300" cy="729300"/>
                </a:xfrm>
                <a:prstGeom prst="ellipse">
                  <a:avLst/>
                </a:prstGeom>
                <a:solidFill>
                  <a:srgbClr val="10A3FF">
                    <a:alpha val="615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173" name="Google Shape;1173;p10"/>
              <p:cNvGrpSpPr/>
              <p:nvPr/>
            </p:nvGrpSpPr>
            <p:grpSpPr>
              <a:xfrm>
                <a:off x="8100547" y="-1724181"/>
                <a:ext cx="300376" cy="4529867"/>
                <a:chOff x="3792712" y="-322375"/>
                <a:chExt cx="274793" cy="4144055"/>
              </a:xfrm>
            </p:grpSpPr>
            <p:grpSp>
              <p:nvGrpSpPr>
                <p:cNvPr id="1174" name="Google Shape;1174;p10"/>
                <p:cNvGrpSpPr/>
                <p:nvPr/>
              </p:nvGrpSpPr>
              <p:grpSpPr>
                <a:xfrm>
                  <a:off x="3792712" y="-322375"/>
                  <a:ext cx="274793" cy="4144055"/>
                  <a:chOff x="3792712" y="-322375"/>
                  <a:chExt cx="274793" cy="4144055"/>
                </a:xfrm>
              </p:grpSpPr>
              <p:grpSp>
                <p:nvGrpSpPr>
                  <p:cNvPr id="1175" name="Google Shape;1175;p10"/>
                  <p:cNvGrpSpPr/>
                  <p:nvPr/>
                </p:nvGrpSpPr>
                <p:grpSpPr>
                  <a:xfrm>
                    <a:off x="3792712" y="2971595"/>
                    <a:ext cx="274793" cy="850085"/>
                    <a:chOff x="3792712" y="2879468"/>
                    <a:chExt cx="274793" cy="850085"/>
                  </a:xfrm>
                </p:grpSpPr>
                <p:sp>
                  <p:nvSpPr>
                    <p:cNvPr id="1176" name="Google Shape;1176;p10"/>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177" name="Google Shape;1177;p10"/>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178" name="Google Shape;1178;p10"/>
                    <p:cNvSpPr/>
                    <p:nvPr/>
                  </p:nvSpPr>
                  <p:spPr>
                    <a:xfrm>
                      <a:off x="3792712" y="2879468"/>
                      <a:ext cx="274793" cy="850085"/>
                    </a:xfrm>
                    <a:custGeom>
                      <a:avLst/>
                      <a:gdLst/>
                      <a:ahLst/>
                      <a:cxnLst/>
                      <a:rect l="l" t="t" r="r" b="b"/>
                      <a:pathLst>
                        <a:path w="274793" h="850084"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1179" name="Google Shape;1179;p10"/>
                  <p:cNvSpPr/>
                  <p:nvPr/>
                </p:nvSpPr>
                <p:spPr>
                  <a:xfrm>
                    <a:off x="3923169" y="-322375"/>
                    <a:ext cx="17700" cy="33003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180" name="Google Shape;1180;p10"/>
                <p:cNvSpPr/>
                <p:nvPr/>
              </p:nvSpPr>
              <p:spPr>
                <a:xfrm>
                  <a:off x="3834925" y="3637375"/>
                  <a:ext cx="76100" cy="135925"/>
                </a:xfrm>
                <a:custGeom>
                  <a:avLst/>
                  <a:gdLst/>
                  <a:ahLst/>
                  <a:cxnLst/>
                  <a:rect l="l" t="t" r="r" b="b"/>
                  <a:pathLst>
                    <a:path w="3044" h="5437" extrusionOk="0">
                      <a:moveTo>
                        <a:pt x="0" y="0"/>
                      </a:moveTo>
                      <a:cubicBezTo>
                        <a:pt x="372" y="2043"/>
                        <a:pt x="1116" y="4666"/>
                        <a:pt x="3044" y="5437"/>
                      </a:cubicBezTo>
                    </a:path>
                  </a:pathLst>
                </a:custGeom>
                <a:noFill/>
                <a:ln w="28575"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sp>
              <p:nvSpPr>
                <p:cNvPr id="1181" name="Google Shape;1181;p10"/>
                <p:cNvSpPr/>
                <p:nvPr/>
              </p:nvSpPr>
              <p:spPr>
                <a:xfrm>
                  <a:off x="3834925" y="3552200"/>
                  <a:ext cx="1825" cy="21750"/>
                </a:xfrm>
                <a:custGeom>
                  <a:avLst/>
                  <a:gdLst/>
                  <a:ahLst/>
                  <a:cxnLst/>
                  <a:rect l="l" t="t" r="r" b="b"/>
                  <a:pathLst>
                    <a:path w="73" h="870" extrusionOk="0">
                      <a:moveTo>
                        <a:pt x="0" y="0"/>
                      </a:moveTo>
                      <a:cubicBezTo>
                        <a:pt x="37" y="435"/>
                        <a:pt x="37" y="435"/>
                        <a:pt x="73" y="870"/>
                      </a:cubicBezTo>
                    </a:path>
                  </a:pathLst>
                </a:custGeom>
                <a:noFill/>
                <a:ln w="28575"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grpSp>
          <p:nvGrpSpPr>
            <p:cNvPr id="1182" name="Google Shape;1182;p10"/>
            <p:cNvGrpSpPr/>
            <p:nvPr/>
          </p:nvGrpSpPr>
          <p:grpSpPr>
            <a:xfrm>
              <a:off x="7184797" y="-17"/>
              <a:ext cx="985363" cy="3905971"/>
              <a:chOff x="1192601" y="-1724180"/>
              <a:chExt cx="1046700" cy="4149108"/>
            </a:xfrm>
          </p:grpSpPr>
          <p:grpSp>
            <p:nvGrpSpPr>
              <p:cNvPr id="1183" name="Google Shape;1183;p10"/>
              <p:cNvGrpSpPr/>
              <p:nvPr/>
            </p:nvGrpSpPr>
            <p:grpSpPr>
              <a:xfrm>
                <a:off x="1192601" y="1378228"/>
                <a:ext cx="1046700" cy="1046700"/>
                <a:chOff x="764100" y="3623300"/>
                <a:chExt cx="1046700" cy="1046700"/>
              </a:xfrm>
            </p:grpSpPr>
            <p:sp>
              <p:nvSpPr>
                <p:cNvPr id="1184" name="Google Shape;1184;p10"/>
                <p:cNvSpPr/>
                <p:nvPr/>
              </p:nvSpPr>
              <p:spPr>
                <a:xfrm>
                  <a:off x="764100" y="3623300"/>
                  <a:ext cx="1046700" cy="1046700"/>
                </a:xfrm>
                <a:prstGeom prst="ellipse">
                  <a:avLst/>
                </a:prstGeom>
                <a:solidFill>
                  <a:srgbClr val="18ECFF">
                    <a:alpha val="950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85" name="Google Shape;1185;p10"/>
                <p:cNvSpPr/>
                <p:nvPr/>
              </p:nvSpPr>
              <p:spPr>
                <a:xfrm>
                  <a:off x="922769" y="3781968"/>
                  <a:ext cx="729300" cy="729300"/>
                </a:xfrm>
                <a:prstGeom prst="ellipse">
                  <a:avLst/>
                </a:prstGeom>
                <a:solidFill>
                  <a:srgbClr val="18ECFF">
                    <a:alpha val="950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186" name="Google Shape;1186;p10"/>
              <p:cNvGrpSpPr/>
              <p:nvPr/>
            </p:nvGrpSpPr>
            <p:grpSpPr>
              <a:xfrm>
                <a:off x="1417979" y="-1724180"/>
                <a:ext cx="580390" cy="3855366"/>
                <a:chOff x="522260" y="372820"/>
                <a:chExt cx="530958" cy="3527002"/>
              </a:xfrm>
            </p:grpSpPr>
            <p:grpSp>
              <p:nvGrpSpPr>
                <p:cNvPr id="1187" name="Google Shape;1187;p10"/>
                <p:cNvGrpSpPr/>
                <p:nvPr/>
              </p:nvGrpSpPr>
              <p:grpSpPr>
                <a:xfrm>
                  <a:off x="522260" y="372820"/>
                  <a:ext cx="530958" cy="3527002"/>
                  <a:chOff x="522260" y="372820"/>
                  <a:chExt cx="530958" cy="3527002"/>
                </a:xfrm>
              </p:grpSpPr>
              <p:grpSp>
                <p:nvGrpSpPr>
                  <p:cNvPr id="1188" name="Google Shape;1188;p10"/>
                  <p:cNvGrpSpPr/>
                  <p:nvPr/>
                </p:nvGrpSpPr>
                <p:grpSpPr>
                  <a:xfrm>
                    <a:off x="522260" y="2971595"/>
                    <a:ext cx="530958" cy="928227"/>
                    <a:chOff x="522260" y="2971595"/>
                    <a:chExt cx="530958" cy="928227"/>
                  </a:xfrm>
                </p:grpSpPr>
                <p:sp>
                  <p:nvSpPr>
                    <p:cNvPr id="1189" name="Google Shape;1189;p10"/>
                    <p:cNvSpPr/>
                    <p:nvPr/>
                  </p:nvSpPr>
                  <p:spPr>
                    <a:xfrm>
                      <a:off x="531045" y="3193814"/>
                      <a:ext cx="510950" cy="500199"/>
                    </a:xfrm>
                    <a:custGeom>
                      <a:avLst/>
                      <a:gdLst/>
                      <a:ahLst/>
                      <a:cxnLst/>
                      <a:rect l="l" t="t" r="r" b="b"/>
                      <a:pathLst>
                        <a:path w="510949"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190" name="Google Shape;1190;p10"/>
                    <p:cNvSpPr/>
                    <p:nvPr/>
                  </p:nvSpPr>
                  <p:spPr>
                    <a:xfrm>
                      <a:off x="551585" y="3672350"/>
                      <a:ext cx="488949" cy="214629"/>
                    </a:xfrm>
                    <a:custGeom>
                      <a:avLst/>
                      <a:gdLst/>
                      <a:ahLst/>
                      <a:cxnLst/>
                      <a:rect l="l" t="t" r="r" b="b"/>
                      <a:pathLst>
                        <a:path w="488949" h="214627"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191" name="Google Shape;1191;p10"/>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192" name="Google Shape;1192;p10"/>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1193" name="Google Shape;1193;p10"/>
                  <p:cNvSpPr/>
                  <p:nvPr/>
                </p:nvSpPr>
                <p:spPr>
                  <a:xfrm>
                    <a:off x="786939" y="372820"/>
                    <a:ext cx="17700" cy="26052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194" name="Google Shape;1194;p10"/>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3810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grpSp>
          <p:nvGrpSpPr>
            <p:cNvPr id="1195" name="Google Shape;1195;p10"/>
            <p:cNvGrpSpPr/>
            <p:nvPr/>
          </p:nvGrpSpPr>
          <p:grpSpPr>
            <a:xfrm>
              <a:off x="7192739" y="3730341"/>
              <a:ext cx="148551" cy="170121"/>
              <a:chOff x="3462796" y="2555878"/>
              <a:chExt cx="157798" cy="180711"/>
            </a:xfrm>
          </p:grpSpPr>
          <p:sp>
            <p:nvSpPr>
              <p:cNvPr id="1196" name="Google Shape;1196;p10"/>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197" name="Google Shape;1197;p10"/>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198" name="Google Shape;1198;p10"/>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199" name="Google Shape;1199;p10"/>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00" name="Google Shape;1200;p10"/>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01" name="Google Shape;1201;p10"/>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grpSp>
    </p:spTree>
  </p:cSld>
  <p:clrMapOvr>
    <a:masterClrMapping/>
  </p:clrMapOvr>
  <p:transition>
    <p:fade thruBlk="1"/>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 Top drawing">
  <p:cSld name="BLANK_1">
    <p:spTree>
      <p:nvGrpSpPr>
        <p:cNvPr id="1" name="Shape 1202"/>
        <p:cNvGrpSpPr/>
        <p:nvPr/>
      </p:nvGrpSpPr>
      <p:grpSpPr>
        <a:xfrm>
          <a:off x="0" y="0"/>
          <a:ext cx="0" cy="0"/>
          <a:chOff x="0" y="0"/>
          <a:chExt cx="0" cy="0"/>
        </a:xfrm>
      </p:grpSpPr>
      <p:sp>
        <p:nvSpPr>
          <p:cNvPr id="1203" name="Google Shape;1203;p11"/>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ct val="0"/>
              </a:spcBef>
              <a:spcAft>
                <a:spcPct val="0"/>
              </a:spcAft>
              <a:buNone/>
            </a:pPr>
            <a:fld id="{00000000-1234-1234-1234-123412341234}" type="slidenum">
              <a:rPr lang="en-GB"/>
              <a:pPr marL="0" lvl="0" indent="0" algn="r" rtl="0">
                <a:spcBef>
                  <a:spcPct val="0"/>
                </a:spcBef>
                <a:spcAft>
                  <a:spcPct val="0"/>
                </a:spcAft>
                <a:buNone/>
              </a:pPr>
              <a:t>‹#›</a:t>
            </a:fld>
            <a:endParaRPr lang="en-GB"/>
          </a:p>
        </p:txBody>
      </p:sp>
      <p:grpSp>
        <p:nvGrpSpPr>
          <p:cNvPr id="1204" name="Google Shape;1204;p11"/>
          <p:cNvGrpSpPr/>
          <p:nvPr/>
        </p:nvGrpSpPr>
        <p:grpSpPr>
          <a:xfrm>
            <a:off x="501117" y="14"/>
            <a:ext cx="222106" cy="963625"/>
            <a:chOff x="6176324" y="1765810"/>
            <a:chExt cx="466512" cy="2024421"/>
          </a:xfrm>
        </p:grpSpPr>
        <p:sp>
          <p:nvSpPr>
            <p:cNvPr id="1205" name="Google Shape;1205;p11"/>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06" name="Google Shape;1206;p11"/>
            <p:cNvSpPr/>
            <p:nvPr/>
          </p:nvSpPr>
          <p:spPr>
            <a:xfrm>
              <a:off x="6400743" y="1765810"/>
              <a:ext cx="17700" cy="12093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207" name="Google Shape;1207;p11"/>
          <p:cNvGrpSpPr/>
          <p:nvPr/>
        </p:nvGrpSpPr>
        <p:grpSpPr>
          <a:xfrm>
            <a:off x="4054453" y="110"/>
            <a:ext cx="281103" cy="638706"/>
            <a:chOff x="4897958" y="2723139"/>
            <a:chExt cx="514087" cy="1168081"/>
          </a:xfrm>
        </p:grpSpPr>
        <p:sp>
          <p:nvSpPr>
            <p:cNvPr id="1208" name="Google Shape;1208;p11"/>
            <p:cNvSpPr/>
            <p:nvPr/>
          </p:nvSpPr>
          <p:spPr>
            <a:xfrm>
              <a:off x="4897958" y="2971595"/>
              <a:ext cx="514087" cy="919625"/>
            </a:xfrm>
            <a:custGeom>
              <a:avLst/>
              <a:gdLst/>
              <a:ahLst/>
              <a:cxnLst/>
              <a:rect l="l" t="t" r="r" b="b"/>
              <a:pathLst>
                <a:path w="514087" h="919625" extrusionOk="0">
                  <a:moveTo>
                    <a:pt x="503440" y="612940"/>
                  </a:moveTo>
                  <a:cubicBezTo>
                    <a:pt x="488835" y="497878"/>
                    <a:pt x="385076" y="411391"/>
                    <a:pt x="386663" y="292519"/>
                  </a:cubicBezTo>
                  <a:cubicBezTo>
                    <a:pt x="400316" y="294106"/>
                    <a:pt x="377964" y="247751"/>
                    <a:pt x="368312" y="237972"/>
                  </a:cubicBezTo>
                  <a:cubicBezTo>
                    <a:pt x="360247" y="200825"/>
                    <a:pt x="403681" y="12865"/>
                    <a:pt x="343674" y="33820"/>
                  </a:cubicBezTo>
                  <a:cubicBezTo>
                    <a:pt x="345134" y="-16980"/>
                    <a:pt x="171017" y="-6630"/>
                    <a:pt x="171208" y="38837"/>
                  </a:cubicBezTo>
                  <a:cubicBezTo>
                    <a:pt x="161746" y="39408"/>
                    <a:pt x="145808" y="36233"/>
                    <a:pt x="145808" y="50139"/>
                  </a:cubicBezTo>
                  <a:cubicBezTo>
                    <a:pt x="145808" y="112369"/>
                    <a:pt x="144919" y="174028"/>
                    <a:pt x="145236" y="236068"/>
                  </a:cubicBezTo>
                  <a:cubicBezTo>
                    <a:pt x="131203" y="242418"/>
                    <a:pt x="99262" y="286359"/>
                    <a:pt x="127456" y="301345"/>
                  </a:cubicBezTo>
                  <a:cubicBezTo>
                    <a:pt x="139839" y="437108"/>
                    <a:pt x="-22340" y="548995"/>
                    <a:pt x="2615" y="706349"/>
                  </a:cubicBezTo>
                  <a:cubicBezTo>
                    <a:pt x="55892" y="1056297"/>
                    <a:pt x="596023" y="940409"/>
                    <a:pt x="503440" y="612940"/>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09" name="Google Shape;1209;p11"/>
            <p:cNvSpPr/>
            <p:nvPr/>
          </p:nvSpPr>
          <p:spPr>
            <a:xfrm>
              <a:off x="5157477" y="2723139"/>
              <a:ext cx="17700" cy="2520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210" name="Google Shape;1210;p11"/>
          <p:cNvGrpSpPr/>
          <p:nvPr/>
        </p:nvGrpSpPr>
        <p:grpSpPr>
          <a:xfrm>
            <a:off x="2016228" y="118"/>
            <a:ext cx="222105" cy="594985"/>
            <a:chOff x="5578966" y="2874382"/>
            <a:chExt cx="406190" cy="1088121"/>
          </a:xfrm>
        </p:grpSpPr>
        <p:sp>
          <p:nvSpPr>
            <p:cNvPr id="1211" name="Google Shape;1211;p11"/>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12" name="Google Shape;1212;p11"/>
            <p:cNvSpPr/>
            <p:nvPr/>
          </p:nvSpPr>
          <p:spPr>
            <a:xfrm>
              <a:off x="5774610" y="2874382"/>
              <a:ext cx="17700" cy="1008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213" name="Google Shape;1213;p11"/>
          <p:cNvGrpSpPr/>
          <p:nvPr/>
        </p:nvGrpSpPr>
        <p:grpSpPr>
          <a:xfrm>
            <a:off x="2887321" y="81"/>
            <a:ext cx="255089" cy="1042043"/>
            <a:chOff x="6176324" y="1884520"/>
            <a:chExt cx="466512" cy="1905711"/>
          </a:xfrm>
        </p:grpSpPr>
        <p:sp>
          <p:nvSpPr>
            <p:cNvPr id="1214" name="Google Shape;1214;p11"/>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15" name="Google Shape;1215;p11"/>
            <p:cNvSpPr/>
            <p:nvPr/>
          </p:nvSpPr>
          <p:spPr>
            <a:xfrm>
              <a:off x="6400710" y="1884520"/>
              <a:ext cx="17700" cy="10905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216" name="Google Shape;1216;p11"/>
          <p:cNvGrpSpPr/>
          <p:nvPr/>
        </p:nvGrpSpPr>
        <p:grpSpPr>
          <a:xfrm>
            <a:off x="835052" y="109"/>
            <a:ext cx="260580" cy="559437"/>
            <a:chOff x="6798998" y="2578195"/>
            <a:chExt cx="476555" cy="1023111"/>
          </a:xfrm>
        </p:grpSpPr>
        <p:sp>
          <p:nvSpPr>
            <p:cNvPr id="1217" name="Google Shape;1217;p11"/>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18" name="Google Shape;1218;p11"/>
            <p:cNvSpPr/>
            <p:nvPr/>
          </p:nvSpPr>
          <p:spPr>
            <a:xfrm>
              <a:off x="7026852" y="2578195"/>
              <a:ext cx="17700" cy="3969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219" name="Google Shape;1219;p11"/>
          <p:cNvGrpSpPr/>
          <p:nvPr/>
        </p:nvGrpSpPr>
        <p:grpSpPr>
          <a:xfrm>
            <a:off x="4849828" y="86"/>
            <a:ext cx="93214" cy="745528"/>
            <a:chOff x="7576714" y="1965553"/>
            <a:chExt cx="170472" cy="1363439"/>
          </a:xfrm>
        </p:grpSpPr>
        <p:sp>
          <p:nvSpPr>
            <p:cNvPr id="1220" name="Google Shape;1220;p11"/>
            <p:cNvSpPr/>
            <p:nvPr/>
          </p:nvSpPr>
          <p:spPr>
            <a:xfrm>
              <a:off x="7576714" y="2971595"/>
              <a:ext cx="170472" cy="357397"/>
            </a:xfrm>
            <a:custGeom>
              <a:avLst/>
              <a:gdLst/>
              <a:ahLst/>
              <a:cxnLst/>
              <a:rect l="l" t="t" r="r" b="b"/>
              <a:pathLst>
                <a:path w="170472" h="357397" extrusionOk="0">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21" name="Google Shape;1221;p11"/>
            <p:cNvSpPr/>
            <p:nvPr/>
          </p:nvSpPr>
          <p:spPr>
            <a:xfrm>
              <a:off x="7652967" y="1965553"/>
              <a:ext cx="17700" cy="10095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222" name="Google Shape;1222;p11"/>
          <p:cNvGrpSpPr/>
          <p:nvPr/>
        </p:nvGrpSpPr>
        <p:grpSpPr>
          <a:xfrm>
            <a:off x="1449079" y="70"/>
            <a:ext cx="157683" cy="1169334"/>
            <a:chOff x="7883572" y="1683399"/>
            <a:chExt cx="288375" cy="2138505"/>
          </a:xfrm>
        </p:grpSpPr>
        <p:sp>
          <p:nvSpPr>
            <p:cNvPr id="1223" name="Google Shape;1223;p11"/>
            <p:cNvSpPr/>
            <p:nvPr/>
          </p:nvSpPr>
          <p:spPr>
            <a:xfrm>
              <a:off x="7883572" y="2971595"/>
              <a:ext cx="288375" cy="850309"/>
            </a:xfrm>
            <a:custGeom>
              <a:avLst/>
              <a:gdLst/>
              <a:ahLst/>
              <a:cxnLst/>
              <a:rect l="l" t="t" r="r" b="b"/>
              <a:pathLst>
                <a:path w="288375" h="850308"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24" name="Google Shape;1224;p11"/>
            <p:cNvSpPr/>
            <p:nvPr/>
          </p:nvSpPr>
          <p:spPr>
            <a:xfrm>
              <a:off x="8024914" y="1683399"/>
              <a:ext cx="17700" cy="12918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225" name="Google Shape;1225;p11"/>
          <p:cNvGrpSpPr/>
          <p:nvPr/>
        </p:nvGrpSpPr>
        <p:grpSpPr>
          <a:xfrm>
            <a:off x="817647" y="92422"/>
            <a:ext cx="86284" cy="98813"/>
            <a:chOff x="3462796" y="2555878"/>
            <a:chExt cx="157798" cy="180711"/>
          </a:xfrm>
        </p:grpSpPr>
        <p:sp>
          <p:nvSpPr>
            <p:cNvPr id="1226" name="Google Shape;1226;p11"/>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27" name="Google Shape;1227;p11"/>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28" name="Google Shape;1228;p11"/>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29" name="Google Shape;1229;p11"/>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30" name="Google Shape;1230;p11"/>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31" name="Google Shape;1231;p11"/>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grpSp>
        <p:nvGrpSpPr>
          <p:cNvPr id="1232" name="Google Shape;1232;p11"/>
          <p:cNvGrpSpPr/>
          <p:nvPr/>
        </p:nvGrpSpPr>
        <p:grpSpPr>
          <a:xfrm>
            <a:off x="2393331" y="638764"/>
            <a:ext cx="98645" cy="103922"/>
            <a:chOff x="3770248" y="2527300"/>
            <a:chExt cx="180404" cy="190055"/>
          </a:xfrm>
        </p:grpSpPr>
        <p:sp>
          <p:nvSpPr>
            <p:cNvPr id="1233" name="Google Shape;1233;p11"/>
            <p:cNvSpPr/>
            <p:nvPr/>
          </p:nvSpPr>
          <p:spPr>
            <a:xfrm>
              <a:off x="3775135" y="2655951"/>
              <a:ext cx="51441" cy="61404"/>
            </a:xfrm>
            <a:custGeom>
              <a:avLst/>
              <a:gdLst/>
              <a:ahLst/>
              <a:cxnLst/>
              <a:rect l="l" t="t" r="r" b="b"/>
              <a:pathLst>
                <a:path w="51440" h="61404" extrusionOk="0">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34" name="Google Shape;1234;p11"/>
            <p:cNvSpPr/>
            <p:nvPr/>
          </p:nvSpPr>
          <p:spPr>
            <a:xfrm>
              <a:off x="3894324" y="2527300"/>
              <a:ext cx="51441" cy="61341"/>
            </a:xfrm>
            <a:custGeom>
              <a:avLst/>
              <a:gdLst/>
              <a:ahLst/>
              <a:cxnLst/>
              <a:rect l="l" t="t" r="r" b="b"/>
              <a:pathLst>
                <a:path w="51440" h="61341" extrusionOk="0">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35" name="Google Shape;1235;p11"/>
            <p:cNvSpPr/>
            <p:nvPr/>
          </p:nvSpPr>
          <p:spPr>
            <a:xfrm>
              <a:off x="3770248" y="2531866"/>
              <a:ext cx="58420" cy="54430"/>
            </a:xfrm>
            <a:custGeom>
              <a:avLst/>
              <a:gdLst/>
              <a:ahLst/>
              <a:cxnLst/>
              <a:rect l="l" t="t" r="r" b="b"/>
              <a:pathLst>
                <a:path w="58419" h="54429" extrusionOk="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36" name="Google Shape;1236;p11"/>
            <p:cNvSpPr/>
            <p:nvPr/>
          </p:nvSpPr>
          <p:spPr>
            <a:xfrm>
              <a:off x="3892168" y="2658113"/>
              <a:ext cx="58484" cy="54484"/>
            </a:xfrm>
            <a:custGeom>
              <a:avLst/>
              <a:gdLst/>
              <a:ahLst/>
              <a:cxnLst/>
              <a:rect l="l" t="t" r="r" b="b"/>
              <a:pathLst>
                <a:path w="58483" h="54484" extrusionOk="0">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grpSp>
        <p:nvGrpSpPr>
          <p:cNvPr id="1237" name="Google Shape;1237;p11"/>
          <p:cNvGrpSpPr/>
          <p:nvPr/>
        </p:nvGrpSpPr>
        <p:grpSpPr>
          <a:xfrm>
            <a:off x="4448250" y="26354"/>
            <a:ext cx="117260" cy="134286"/>
            <a:chOff x="3462796" y="2555878"/>
            <a:chExt cx="157798" cy="180711"/>
          </a:xfrm>
        </p:grpSpPr>
        <p:sp>
          <p:nvSpPr>
            <p:cNvPr id="1238" name="Google Shape;1238;p11"/>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39" name="Google Shape;1239;p11"/>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40" name="Google Shape;1240;p11"/>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41" name="Google Shape;1241;p11"/>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42" name="Google Shape;1242;p11"/>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43" name="Google Shape;1243;p11"/>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grpSp>
        <p:nvGrpSpPr>
          <p:cNvPr id="1244" name="Google Shape;1244;p11"/>
          <p:cNvGrpSpPr/>
          <p:nvPr/>
        </p:nvGrpSpPr>
        <p:grpSpPr>
          <a:xfrm>
            <a:off x="3457306" y="904099"/>
            <a:ext cx="134058" cy="141230"/>
            <a:chOff x="3770248" y="2527300"/>
            <a:chExt cx="180404" cy="190055"/>
          </a:xfrm>
        </p:grpSpPr>
        <p:sp>
          <p:nvSpPr>
            <p:cNvPr id="1245" name="Google Shape;1245;p11"/>
            <p:cNvSpPr/>
            <p:nvPr/>
          </p:nvSpPr>
          <p:spPr>
            <a:xfrm>
              <a:off x="3775135" y="2655951"/>
              <a:ext cx="51441" cy="61404"/>
            </a:xfrm>
            <a:custGeom>
              <a:avLst/>
              <a:gdLst/>
              <a:ahLst/>
              <a:cxnLst/>
              <a:rect l="l" t="t" r="r" b="b"/>
              <a:pathLst>
                <a:path w="51440" h="61404" extrusionOk="0">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46" name="Google Shape;1246;p11"/>
            <p:cNvSpPr/>
            <p:nvPr/>
          </p:nvSpPr>
          <p:spPr>
            <a:xfrm>
              <a:off x="3894324" y="2527300"/>
              <a:ext cx="51441" cy="61341"/>
            </a:xfrm>
            <a:custGeom>
              <a:avLst/>
              <a:gdLst/>
              <a:ahLst/>
              <a:cxnLst/>
              <a:rect l="l" t="t" r="r" b="b"/>
              <a:pathLst>
                <a:path w="51440" h="61341" extrusionOk="0">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47" name="Google Shape;1247;p11"/>
            <p:cNvSpPr/>
            <p:nvPr/>
          </p:nvSpPr>
          <p:spPr>
            <a:xfrm>
              <a:off x="3770248" y="2531866"/>
              <a:ext cx="58420" cy="54430"/>
            </a:xfrm>
            <a:custGeom>
              <a:avLst/>
              <a:gdLst/>
              <a:ahLst/>
              <a:cxnLst/>
              <a:rect l="l" t="t" r="r" b="b"/>
              <a:pathLst>
                <a:path w="58419" h="54429" extrusionOk="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48" name="Google Shape;1248;p11"/>
            <p:cNvSpPr/>
            <p:nvPr/>
          </p:nvSpPr>
          <p:spPr>
            <a:xfrm>
              <a:off x="3892168" y="2658113"/>
              <a:ext cx="58484" cy="54484"/>
            </a:xfrm>
            <a:custGeom>
              <a:avLst/>
              <a:gdLst/>
              <a:ahLst/>
              <a:cxnLst/>
              <a:rect l="l" t="t" r="r" b="b"/>
              <a:pathLst>
                <a:path w="58483" h="54484" extrusionOk="0">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grpSp>
        <p:nvGrpSpPr>
          <p:cNvPr id="1249" name="Google Shape;1249;p11"/>
          <p:cNvGrpSpPr/>
          <p:nvPr/>
        </p:nvGrpSpPr>
        <p:grpSpPr>
          <a:xfrm rot="5400000">
            <a:off x="3320205" y="266918"/>
            <a:ext cx="117260" cy="134268"/>
            <a:chOff x="3462796" y="2555878"/>
            <a:chExt cx="157798" cy="180711"/>
          </a:xfrm>
        </p:grpSpPr>
        <p:sp>
          <p:nvSpPr>
            <p:cNvPr id="1250" name="Google Shape;1250;p11"/>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51" name="Google Shape;1251;p11"/>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52" name="Google Shape;1252;p11"/>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53" name="Google Shape;1253;p11"/>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54" name="Google Shape;1254;p11"/>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55" name="Google Shape;1255;p11"/>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grpSp>
        <p:nvGrpSpPr>
          <p:cNvPr id="1256" name="Google Shape;1256;p11"/>
          <p:cNvGrpSpPr/>
          <p:nvPr/>
        </p:nvGrpSpPr>
        <p:grpSpPr>
          <a:xfrm>
            <a:off x="490004" y="711414"/>
            <a:ext cx="98645" cy="103922"/>
            <a:chOff x="3770248" y="2527300"/>
            <a:chExt cx="180404" cy="190055"/>
          </a:xfrm>
        </p:grpSpPr>
        <p:sp>
          <p:nvSpPr>
            <p:cNvPr id="1257" name="Google Shape;1257;p11"/>
            <p:cNvSpPr/>
            <p:nvPr/>
          </p:nvSpPr>
          <p:spPr>
            <a:xfrm>
              <a:off x="3775135" y="2655951"/>
              <a:ext cx="51441" cy="61404"/>
            </a:xfrm>
            <a:custGeom>
              <a:avLst/>
              <a:gdLst/>
              <a:ahLst/>
              <a:cxnLst/>
              <a:rect l="l" t="t" r="r" b="b"/>
              <a:pathLst>
                <a:path w="51440" h="61404" extrusionOk="0">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58" name="Google Shape;1258;p11"/>
            <p:cNvSpPr/>
            <p:nvPr/>
          </p:nvSpPr>
          <p:spPr>
            <a:xfrm>
              <a:off x="3894324" y="2527300"/>
              <a:ext cx="51441" cy="61341"/>
            </a:xfrm>
            <a:custGeom>
              <a:avLst/>
              <a:gdLst/>
              <a:ahLst/>
              <a:cxnLst/>
              <a:rect l="l" t="t" r="r" b="b"/>
              <a:pathLst>
                <a:path w="51440" h="61341" extrusionOk="0">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59" name="Google Shape;1259;p11"/>
            <p:cNvSpPr/>
            <p:nvPr/>
          </p:nvSpPr>
          <p:spPr>
            <a:xfrm>
              <a:off x="3770248" y="2531866"/>
              <a:ext cx="58420" cy="54430"/>
            </a:xfrm>
            <a:custGeom>
              <a:avLst/>
              <a:gdLst/>
              <a:ahLst/>
              <a:cxnLst/>
              <a:rect l="l" t="t" r="r" b="b"/>
              <a:pathLst>
                <a:path w="58419" h="54429" extrusionOk="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60" name="Google Shape;1260;p11"/>
            <p:cNvSpPr/>
            <p:nvPr/>
          </p:nvSpPr>
          <p:spPr>
            <a:xfrm>
              <a:off x="3892168" y="2658113"/>
              <a:ext cx="58484" cy="54484"/>
            </a:xfrm>
            <a:custGeom>
              <a:avLst/>
              <a:gdLst/>
              <a:ahLst/>
              <a:cxnLst/>
              <a:rect l="l" t="t" r="r" b="b"/>
              <a:pathLst>
                <a:path w="58483" h="54484" extrusionOk="0">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grpSp>
        <p:nvGrpSpPr>
          <p:cNvPr id="1261" name="Google Shape;1261;p11"/>
          <p:cNvGrpSpPr/>
          <p:nvPr/>
        </p:nvGrpSpPr>
        <p:grpSpPr>
          <a:xfrm rot="-2700000">
            <a:off x="4871785" y="1077752"/>
            <a:ext cx="98633" cy="103910"/>
            <a:chOff x="3770248" y="2527300"/>
            <a:chExt cx="180404" cy="190055"/>
          </a:xfrm>
        </p:grpSpPr>
        <p:sp>
          <p:nvSpPr>
            <p:cNvPr id="1262" name="Google Shape;1262;p11"/>
            <p:cNvSpPr/>
            <p:nvPr/>
          </p:nvSpPr>
          <p:spPr>
            <a:xfrm>
              <a:off x="3775135" y="2655951"/>
              <a:ext cx="51441" cy="61404"/>
            </a:xfrm>
            <a:custGeom>
              <a:avLst/>
              <a:gdLst/>
              <a:ahLst/>
              <a:cxnLst/>
              <a:rect l="l" t="t" r="r" b="b"/>
              <a:pathLst>
                <a:path w="51440" h="61404" extrusionOk="0">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63" name="Google Shape;1263;p11"/>
            <p:cNvSpPr/>
            <p:nvPr/>
          </p:nvSpPr>
          <p:spPr>
            <a:xfrm>
              <a:off x="3894324" y="2527300"/>
              <a:ext cx="51441" cy="61341"/>
            </a:xfrm>
            <a:custGeom>
              <a:avLst/>
              <a:gdLst/>
              <a:ahLst/>
              <a:cxnLst/>
              <a:rect l="l" t="t" r="r" b="b"/>
              <a:pathLst>
                <a:path w="51440" h="61341" extrusionOk="0">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64" name="Google Shape;1264;p11"/>
            <p:cNvSpPr/>
            <p:nvPr/>
          </p:nvSpPr>
          <p:spPr>
            <a:xfrm>
              <a:off x="3770248" y="2531866"/>
              <a:ext cx="58420" cy="54430"/>
            </a:xfrm>
            <a:custGeom>
              <a:avLst/>
              <a:gdLst/>
              <a:ahLst/>
              <a:cxnLst/>
              <a:rect l="l" t="t" r="r" b="b"/>
              <a:pathLst>
                <a:path w="58419" h="54429" extrusionOk="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65" name="Google Shape;1265;p11"/>
            <p:cNvSpPr/>
            <p:nvPr/>
          </p:nvSpPr>
          <p:spPr>
            <a:xfrm>
              <a:off x="3892168" y="2658113"/>
              <a:ext cx="58484" cy="54484"/>
            </a:xfrm>
            <a:custGeom>
              <a:avLst/>
              <a:gdLst/>
              <a:ahLst/>
              <a:cxnLst/>
              <a:rect l="l" t="t" r="r" b="b"/>
              <a:pathLst>
                <a:path w="58483" h="54484" extrusionOk="0">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grpSp>
        <p:nvGrpSpPr>
          <p:cNvPr id="1266" name="Google Shape;1266;p11"/>
          <p:cNvGrpSpPr/>
          <p:nvPr/>
        </p:nvGrpSpPr>
        <p:grpSpPr>
          <a:xfrm>
            <a:off x="1552394" y="34"/>
            <a:ext cx="572336" cy="1286416"/>
            <a:chOff x="2484475" y="746199"/>
            <a:chExt cx="1046700" cy="2352626"/>
          </a:xfrm>
        </p:grpSpPr>
        <p:sp>
          <p:nvSpPr>
            <p:cNvPr id="1267" name="Google Shape;1267;p11"/>
            <p:cNvSpPr/>
            <p:nvPr/>
          </p:nvSpPr>
          <p:spPr>
            <a:xfrm>
              <a:off x="2484475" y="2052125"/>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68" name="Google Shape;1268;p11"/>
            <p:cNvSpPr/>
            <p:nvPr/>
          </p:nvSpPr>
          <p:spPr>
            <a:xfrm>
              <a:off x="2643144" y="2210793"/>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269" name="Google Shape;1269;p11"/>
            <p:cNvGrpSpPr/>
            <p:nvPr/>
          </p:nvGrpSpPr>
          <p:grpSpPr>
            <a:xfrm>
              <a:off x="2769703" y="746199"/>
              <a:ext cx="510180" cy="2066757"/>
              <a:chOff x="1818382" y="1899501"/>
              <a:chExt cx="466728" cy="1890730"/>
            </a:xfrm>
          </p:grpSpPr>
          <p:grpSp>
            <p:nvGrpSpPr>
              <p:cNvPr id="1270" name="Google Shape;1270;p11"/>
              <p:cNvGrpSpPr/>
              <p:nvPr/>
            </p:nvGrpSpPr>
            <p:grpSpPr>
              <a:xfrm>
                <a:off x="1818382" y="2971595"/>
                <a:ext cx="466728" cy="818636"/>
                <a:chOff x="1818382" y="2942618"/>
                <a:chExt cx="466728" cy="818636"/>
              </a:xfrm>
            </p:grpSpPr>
            <p:sp>
              <p:nvSpPr>
                <p:cNvPr id="1271" name="Google Shape;1271;p11"/>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72" name="Google Shape;1272;p11"/>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73" name="Google Shape;1273;p11"/>
                <p:cNvSpPr/>
                <p:nvPr/>
              </p:nvSpPr>
              <p:spPr>
                <a:xfrm>
                  <a:off x="1818382" y="2942618"/>
                  <a:ext cx="466728" cy="818636"/>
                </a:xfrm>
                <a:custGeom>
                  <a:avLst/>
                  <a:gdLst/>
                  <a:ahLst/>
                  <a:cxnLst/>
                  <a:rect l="l" t="t" r="r" b="b"/>
                  <a:pathLst>
                    <a:path w="466727"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1274" name="Google Shape;1274;p11"/>
              <p:cNvSpPr/>
              <p:nvPr/>
            </p:nvSpPr>
            <p:spPr>
              <a:xfrm>
                <a:off x="2046061" y="1899501"/>
                <a:ext cx="17700" cy="10785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275" name="Google Shape;1275;p11"/>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1905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nvGrpSpPr>
          <p:cNvPr id="1276" name="Google Shape;1276;p11"/>
          <p:cNvGrpSpPr/>
          <p:nvPr/>
        </p:nvGrpSpPr>
        <p:grpSpPr>
          <a:xfrm>
            <a:off x="2360233" y="30"/>
            <a:ext cx="495013" cy="706398"/>
            <a:chOff x="3961868" y="621833"/>
            <a:chExt cx="905291" cy="1291877"/>
          </a:xfrm>
        </p:grpSpPr>
        <p:grpSp>
          <p:nvGrpSpPr>
            <p:cNvPr id="1277" name="Google Shape;1277;p11"/>
            <p:cNvGrpSpPr/>
            <p:nvPr/>
          </p:nvGrpSpPr>
          <p:grpSpPr>
            <a:xfrm>
              <a:off x="3961868" y="1008419"/>
              <a:ext cx="905291" cy="905291"/>
              <a:chOff x="764100" y="3623300"/>
              <a:chExt cx="1046700" cy="1046700"/>
            </a:xfrm>
          </p:grpSpPr>
          <p:sp>
            <p:nvSpPr>
              <p:cNvPr id="1278" name="Google Shape;1278;p11"/>
              <p:cNvSpPr/>
              <p:nvPr/>
            </p:nvSpPr>
            <p:spPr>
              <a:xfrm>
                <a:off x="764100" y="3623300"/>
                <a:ext cx="1046700" cy="1046700"/>
              </a:xfrm>
              <a:prstGeom prst="ellipse">
                <a:avLst/>
              </a:prstGeom>
              <a:solidFill>
                <a:srgbClr val="D8B8FF">
                  <a:alpha val="1676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79" name="Google Shape;1279;p11"/>
              <p:cNvSpPr/>
              <p:nvPr/>
            </p:nvSpPr>
            <p:spPr>
              <a:xfrm>
                <a:off x="922769" y="3781968"/>
                <a:ext cx="729300" cy="729300"/>
              </a:xfrm>
              <a:prstGeom prst="ellipse">
                <a:avLst/>
              </a:prstGeom>
              <a:solidFill>
                <a:srgbClr val="D8B8FF">
                  <a:alpha val="1676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280" name="Google Shape;1280;p11"/>
            <p:cNvGrpSpPr/>
            <p:nvPr/>
          </p:nvGrpSpPr>
          <p:grpSpPr>
            <a:xfrm>
              <a:off x="4155315" y="621833"/>
              <a:ext cx="522826" cy="1099260"/>
              <a:chOff x="2447534" y="2604168"/>
              <a:chExt cx="478297" cy="1005636"/>
            </a:xfrm>
          </p:grpSpPr>
          <p:grpSp>
            <p:nvGrpSpPr>
              <p:cNvPr id="1281" name="Google Shape;1281;p11"/>
              <p:cNvGrpSpPr/>
              <p:nvPr/>
            </p:nvGrpSpPr>
            <p:grpSpPr>
              <a:xfrm>
                <a:off x="2447534" y="2604168"/>
                <a:ext cx="478297" cy="1005636"/>
                <a:chOff x="2447534" y="2604168"/>
                <a:chExt cx="478297" cy="1005636"/>
              </a:xfrm>
            </p:grpSpPr>
            <p:grpSp>
              <p:nvGrpSpPr>
                <p:cNvPr id="1282" name="Google Shape;1282;p11"/>
                <p:cNvGrpSpPr/>
                <p:nvPr/>
              </p:nvGrpSpPr>
              <p:grpSpPr>
                <a:xfrm>
                  <a:off x="2447534" y="2971595"/>
                  <a:ext cx="478297" cy="638209"/>
                  <a:chOff x="2447534" y="3081786"/>
                  <a:chExt cx="478297" cy="638209"/>
                </a:xfrm>
              </p:grpSpPr>
              <p:sp>
                <p:nvSpPr>
                  <p:cNvPr id="1283" name="Google Shape;1283;p11"/>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84" name="Google Shape;1284;p11"/>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85" name="Google Shape;1285;p11"/>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1286" name="Google Shape;1286;p11"/>
                <p:cNvSpPr/>
                <p:nvPr/>
              </p:nvSpPr>
              <p:spPr>
                <a:xfrm>
                  <a:off x="2675601" y="2604168"/>
                  <a:ext cx="17700" cy="3738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287" name="Google Shape;1287;p11"/>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1905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sp>
            <p:nvSpPr>
              <p:cNvPr id="1288" name="Google Shape;1288;p11"/>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1905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grpSp>
        <p:nvGrpSpPr>
          <p:cNvPr id="1289" name="Google Shape;1289;p11"/>
          <p:cNvGrpSpPr/>
          <p:nvPr/>
        </p:nvGrpSpPr>
        <p:grpSpPr>
          <a:xfrm>
            <a:off x="3034082" y="24"/>
            <a:ext cx="285882" cy="434231"/>
            <a:chOff x="5194218" y="621823"/>
            <a:chExt cx="522827" cy="794132"/>
          </a:xfrm>
        </p:grpSpPr>
        <p:grpSp>
          <p:nvGrpSpPr>
            <p:cNvPr id="1290" name="Google Shape;1290;p11"/>
            <p:cNvGrpSpPr/>
            <p:nvPr/>
          </p:nvGrpSpPr>
          <p:grpSpPr>
            <a:xfrm>
              <a:off x="5194218" y="893129"/>
              <a:ext cx="522827" cy="522827"/>
              <a:chOff x="764100" y="3623300"/>
              <a:chExt cx="1046700" cy="1046700"/>
            </a:xfrm>
          </p:grpSpPr>
          <p:sp>
            <p:nvSpPr>
              <p:cNvPr id="1291" name="Google Shape;1291;p11"/>
              <p:cNvSpPr/>
              <p:nvPr/>
            </p:nvSpPr>
            <p:spPr>
              <a:xfrm>
                <a:off x="764100" y="3623300"/>
                <a:ext cx="1046700" cy="1046700"/>
              </a:xfrm>
              <a:prstGeom prst="ellipse">
                <a:avLst/>
              </a:prstGeom>
              <a:solidFill>
                <a:srgbClr val="FF8900">
                  <a:alpha val="838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92" name="Google Shape;1292;p11"/>
              <p:cNvSpPr/>
              <p:nvPr/>
            </p:nvSpPr>
            <p:spPr>
              <a:xfrm>
                <a:off x="922769" y="3781968"/>
                <a:ext cx="729300" cy="729300"/>
              </a:xfrm>
              <a:prstGeom prst="ellipse">
                <a:avLst/>
              </a:prstGeom>
              <a:solidFill>
                <a:srgbClr val="FF8900">
                  <a:alpha val="838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293" name="Google Shape;1293;p11"/>
            <p:cNvGrpSpPr/>
            <p:nvPr/>
          </p:nvGrpSpPr>
          <p:grpSpPr>
            <a:xfrm>
              <a:off x="5371921" y="621823"/>
              <a:ext cx="182209" cy="655932"/>
              <a:chOff x="3305183" y="2722527"/>
              <a:chExt cx="166690" cy="600065"/>
            </a:xfrm>
          </p:grpSpPr>
          <p:grpSp>
            <p:nvGrpSpPr>
              <p:cNvPr id="1294" name="Google Shape;1294;p11"/>
              <p:cNvGrpSpPr/>
              <p:nvPr/>
            </p:nvGrpSpPr>
            <p:grpSpPr>
              <a:xfrm>
                <a:off x="3305183" y="2722527"/>
                <a:ext cx="166690" cy="600065"/>
                <a:chOff x="3305183" y="2722527"/>
                <a:chExt cx="166690" cy="600065"/>
              </a:xfrm>
            </p:grpSpPr>
            <p:grpSp>
              <p:nvGrpSpPr>
                <p:cNvPr id="1295" name="Google Shape;1295;p11"/>
                <p:cNvGrpSpPr/>
                <p:nvPr/>
              </p:nvGrpSpPr>
              <p:grpSpPr>
                <a:xfrm>
                  <a:off x="3305183" y="2971595"/>
                  <a:ext cx="166690" cy="350998"/>
                  <a:chOff x="3305183" y="3146560"/>
                  <a:chExt cx="166690" cy="350998"/>
                </a:xfrm>
              </p:grpSpPr>
              <p:sp>
                <p:nvSpPr>
                  <p:cNvPr id="1296" name="Google Shape;1296;p11"/>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97" name="Google Shape;1297;p11"/>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98" name="Google Shape;1298;p11"/>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1299" name="Google Shape;1299;p11"/>
                <p:cNvSpPr/>
                <p:nvPr/>
              </p:nvSpPr>
              <p:spPr>
                <a:xfrm>
                  <a:off x="3375891" y="2722527"/>
                  <a:ext cx="17700" cy="2556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300" name="Google Shape;1300;p11"/>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1905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grpSp>
        <p:nvGrpSpPr>
          <p:cNvPr id="1301" name="Google Shape;1301;p11"/>
          <p:cNvGrpSpPr/>
          <p:nvPr/>
        </p:nvGrpSpPr>
        <p:grpSpPr>
          <a:xfrm>
            <a:off x="4472482" y="42"/>
            <a:ext cx="470574" cy="1177689"/>
            <a:chOff x="7824797" y="870572"/>
            <a:chExt cx="860597" cy="2153783"/>
          </a:xfrm>
        </p:grpSpPr>
        <p:grpSp>
          <p:nvGrpSpPr>
            <p:cNvPr id="1302" name="Google Shape;1302;p11"/>
            <p:cNvGrpSpPr/>
            <p:nvPr/>
          </p:nvGrpSpPr>
          <p:grpSpPr>
            <a:xfrm>
              <a:off x="7824797" y="1891931"/>
              <a:ext cx="860597" cy="1132425"/>
              <a:chOff x="764100" y="3623300"/>
              <a:chExt cx="1046700" cy="1046700"/>
            </a:xfrm>
          </p:grpSpPr>
          <p:sp>
            <p:nvSpPr>
              <p:cNvPr id="1303" name="Google Shape;1303;p11"/>
              <p:cNvSpPr/>
              <p:nvPr/>
            </p:nvSpPr>
            <p:spPr>
              <a:xfrm>
                <a:off x="764100" y="3623300"/>
                <a:ext cx="1046700" cy="1046700"/>
              </a:xfrm>
              <a:prstGeom prst="ellipse">
                <a:avLst/>
              </a:prstGeom>
              <a:solidFill>
                <a:srgbClr val="10A3FF">
                  <a:alpha val="615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04" name="Google Shape;1304;p11"/>
              <p:cNvSpPr/>
              <p:nvPr/>
            </p:nvSpPr>
            <p:spPr>
              <a:xfrm>
                <a:off x="922769" y="3781968"/>
                <a:ext cx="729300" cy="729300"/>
              </a:xfrm>
              <a:prstGeom prst="ellipse">
                <a:avLst/>
              </a:prstGeom>
              <a:solidFill>
                <a:srgbClr val="10A3FF">
                  <a:alpha val="615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305" name="Google Shape;1305;p11"/>
            <p:cNvGrpSpPr/>
            <p:nvPr/>
          </p:nvGrpSpPr>
          <p:grpSpPr>
            <a:xfrm>
              <a:off x="8100547" y="870572"/>
              <a:ext cx="300376" cy="1935114"/>
              <a:chOff x="3792712" y="2051381"/>
              <a:chExt cx="274793" cy="1770299"/>
            </a:xfrm>
          </p:grpSpPr>
          <p:grpSp>
            <p:nvGrpSpPr>
              <p:cNvPr id="1306" name="Google Shape;1306;p11"/>
              <p:cNvGrpSpPr/>
              <p:nvPr/>
            </p:nvGrpSpPr>
            <p:grpSpPr>
              <a:xfrm>
                <a:off x="3792712" y="2051381"/>
                <a:ext cx="274793" cy="1770299"/>
                <a:chOff x="3792712" y="2051381"/>
                <a:chExt cx="274793" cy="1770299"/>
              </a:xfrm>
            </p:grpSpPr>
            <p:grpSp>
              <p:nvGrpSpPr>
                <p:cNvPr id="1307" name="Google Shape;1307;p11"/>
                <p:cNvGrpSpPr/>
                <p:nvPr/>
              </p:nvGrpSpPr>
              <p:grpSpPr>
                <a:xfrm>
                  <a:off x="3792712" y="2971595"/>
                  <a:ext cx="274793" cy="850085"/>
                  <a:chOff x="3792712" y="2879468"/>
                  <a:chExt cx="274793" cy="850085"/>
                </a:xfrm>
              </p:grpSpPr>
              <p:sp>
                <p:nvSpPr>
                  <p:cNvPr id="1308" name="Google Shape;1308;p11"/>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09" name="Google Shape;1309;p11"/>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10" name="Google Shape;1310;p11"/>
                  <p:cNvSpPr/>
                  <p:nvPr/>
                </p:nvSpPr>
                <p:spPr>
                  <a:xfrm>
                    <a:off x="3792712" y="2879468"/>
                    <a:ext cx="274793" cy="850085"/>
                  </a:xfrm>
                  <a:custGeom>
                    <a:avLst/>
                    <a:gdLst/>
                    <a:ahLst/>
                    <a:cxnLst/>
                    <a:rect l="l" t="t" r="r" b="b"/>
                    <a:pathLst>
                      <a:path w="274793" h="850084"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1311" name="Google Shape;1311;p11"/>
                <p:cNvSpPr/>
                <p:nvPr/>
              </p:nvSpPr>
              <p:spPr>
                <a:xfrm>
                  <a:off x="3923176" y="2051381"/>
                  <a:ext cx="17700" cy="9264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312" name="Google Shape;1312;p11"/>
              <p:cNvSpPr/>
              <p:nvPr/>
            </p:nvSpPr>
            <p:spPr>
              <a:xfrm>
                <a:off x="3834925" y="3637375"/>
                <a:ext cx="76100" cy="135925"/>
              </a:xfrm>
              <a:custGeom>
                <a:avLst/>
                <a:gdLst/>
                <a:ahLst/>
                <a:cxnLst/>
                <a:rect l="l" t="t" r="r" b="b"/>
                <a:pathLst>
                  <a:path w="3044" h="5437" extrusionOk="0">
                    <a:moveTo>
                      <a:pt x="0" y="0"/>
                    </a:moveTo>
                    <a:cubicBezTo>
                      <a:pt x="372" y="2043"/>
                      <a:pt x="1116" y="4666"/>
                      <a:pt x="3044" y="5437"/>
                    </a:cubicBezTo>
                  </a:path>
                </a:pathLst>
              </a:custGeom>
              <a:noFill/>
              <a:ln w="1905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sp>
            <p:nvSpPr>
              <p:cNvPr id="1313" name="Google Shape;1313;p11"/>
              <p:cNvSpPr/>
              <p:nvPr/>
            </p:nvSpPr>
            <p:spPr>
              <a:xfrm>
                <a:off x="3834925" y="3552200"/>
                <a:ext cx="1825" cy="21750"/>
              </a:xfrm>
              <a:custGeom>
                <a:avLst/>
                <a:gdLst/>
                <a:ahLst/>
                <a:cxnLst/>
                <a:rect l="l" t="t" r="r" b="b"/>
                <a:pathLst>
                  <a:path w="73" h="870" extrusionOk="0">
                    <a:moveTo>
                      <a:pt x="0" y="0"/>
                    </a:moveTo>
                    <a:cubicBezTo>
                      <a:pt x="37" y="435"/>
                      <a:pt x="37" y="435"/>
                      <a:pt x="73" y="870"/>
                    </a:cubicBezTo>
                  </a:path>
                </a:pathLst>
              </a:custGeom>
              <a:noFill/>
              <a:ln w="1905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grpSp>
        <p:nvGrpSpPr>
          <p:cNvPr id="1314" name="Google Shape;1314;p11"/>
          <p:cNvGrpSpPr/>
          <p:nvPr/>
        </p:nvGrpSpPr>
        <p:grpSpPr>
          <a:xfrm>
            <a:off x="845998" y="42"/>
            <a:ext cx="572336" cy="917921"/>
            <a:chOff x="1192601" y="746213"/>
            <a:chExt cx="1046700" cy="1678715"/>
          </a:xfrm>
        </p:grpSpPr>
        <p:grpSp>
          <p:nvGrpSpPr>
            <p:cNvPr id="1315" name="Google Shape;1315;p11"/>
            <p:cNvGrpSpPr/>
            <p:nvPr/>
          </p:nvGrpSpPr>
          <p:grpSpPr>
            <a:xfrm>
              <a:off x="1192601" y="1378228"/>
              <a:ext cx="1046700" cy="1046700"/>
              <a:chOff x="764100" y="3623300"/>
              <a:chExt cx="1046700" cy="1046700"/>
            </a:xfrm>
          </p:grpSpPr>
          <p:sp>
            <p:nvSpPr>
              <p:cNvPr id="1316" name="Google Shape;1316;p11"/>
              <p:cNvSpPr/>
              <p:nvPr/>
            </p:nvSpPr>
            <p:spPr>
              <a:xfrm>
                <a:off x="764100" y="3623300"/>
                <a:ext cx="1046700" cy="1046700"/>
              </a:xfrm>
              <a:prstGeom prst="ellipse">
                <a:avLst/>
              </a:prstGeom>
              <a:solidFill>
                <a:srgbClr val="18ECFF">
                  <a:alpha val="950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17" name="Google Shape;1317;p11"/>
              <p:cNvSpPr/>
              <p:nvPr/>
            </p:nvSpPr>
            <p:spPr>
              <a:xfrm>
                <a:off x="922769" y="3781968"/>
                <a:ext cx="729300" cy="729300"/>
              </a:xfrm>
              <a:prstGeom prst="ellipse">
                <a:avLst/>
              </a:prstGeom>
              <a:solidFill>
                <a:srgbClr val="18ECFF">
                  <a:alpha val="950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318" name="Google Shape;1318;p11"/>
            <p:cNvGrpSpPr/>
            <p:nvPr/>
          </p:nvGrpSpPr>
          <p:grpSpPr>
            <a:xfrm>
              <a:off x="1417979" y="746213"/>
              <a:ext cx="580390" cy="1384973"/>
              <a:chOff x="522260" y="2632808"/>
              <a:chExt cx="530958" cy="1267014"/>
            </a:xfrm>
          </p:grpSpPr>
          <p:grpSp>
            <p:nvGrpSpPr>
              <p:cNvPr id="1319" name="Google Shape;1319;p11"/>
              <p:cNvGrpSpPr/>
              <p:nvPr/>
            </p:nvGrpSpPr>
            <p:grpSpPr>
              <a:xfrm>
                <a:off x="522260" y="2632808"/>
                <a:ext cx="530958" cy="1267014"/>
                <a:chOff x="522260" y="2632808"/>
                <a:chExt cx="530958" cy="1267014"/>
              </a:xfrm>
            </p:grpSpPr>
            <p:grpSp>
              <p:nvGrpSpPr>
                <p:cNvPr id="1320" name="Google Shape;1320;p11"/>
                <p:cNvGrpSpPr/>
                <p:nvPr/>
              </p:nvGrpSpPr>
              <p:grpSpPr>
                <a:xfrm>
                  <a:off x="522260" y="2971595"/>
                  <a:ext cx="530958" cy="928227"/>
                  <a:chOff x="522260" y="2971595"/>
                  <a:chExt cx="530958" cy="928227"/>
                </a:xfrm>
              </p:grpSpPr>
              <p:sp>
                <p:nvSpPr>
                  <p:cNvPr id="1321" name="Google Shape;1321;p11"/>
                  <p:cNvSpPr/>
                  <p:nvPr/>
                </p:nvSpPr>
                <p:spPr>
                  <a:xfrm>
                    <a:off x="531045" y="3193814"/>
                    <a:ext cx="510950" cy="500199"/>
                  </a:xfrm>
                  <a:custGeom>
                    <a:avLst/>
                    <a:gdLst/>
                    <a:ahLst/>
                    <a:cxnLst/>
                    <a:rect l="l" t="t" r="r" b="b"/>
                    <a:pathLst>
                      <a:path w="510949"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22" name="Google Shape;1322;p11"/>
                  <p:cNvSpPr/>
                  <p:nvPr/>
                </p:nvSpPr>
                <p:spPr>
                  <a:xfrm>
                    <a:off x="551585" y="3672350"/>
                    <a:ext cx="488949" cy="214629"/>
                  </a:xfrm>
                  <a:custGeom>
                    <a:avLst/>
                    <a:gdLst/>
                    <a:ahLst/>
                    <a:cxnLst/>
                    <a:rect l="l" t="t" r="r" b="b"/>
                    <a:pathLst>
                      <a:path w="488949" h="214627"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23" name="Google Shape;1323;p11"/>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24" name="Google Shape;1324;p11"/>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1325" name="Google Shape;1325;p11"/>
                <p:cNvSpPr/>
                <p:nvPr/>
              </p:nvSpPr>
              <p:spPr>
                <a:xfrm>
                  <a:off x="786932" y="2632808"/>
                  <a:ext cx="17700" cy="3450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326" name="Google Shape;1326;p11"/>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1905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grpSp>
        <p:nvGrpSpPr>
          <p:cNvPr id="1327" name="Google Shape;1327;p11"/>
          <p:cNvGrpSpPr/>
          <p:nvPr/>
        </p:nvGrpSpPr>
        <p:grpSpPr>
          <a:xfrm>
            <a:off x="3480662" y="46"/>
            <a:ext cx="572336" cy="1051386"/>
            <a:chOff x="6010934" y="870580"/>
            <a:chExt cx="1046700" cy="1922797"/>
          </a:xfrm>
        </p:grpSpPr>
        <p:grpSp>
          <p:nvGrpSpPr>
            <p:cNvPr id="1328" name="Google Shape;1328;p11"/>
            <p:cNvGrpSpPr/>
            <p:nvPr/>
          </p:nvGrpSpPr>
          <p:grpSpPr>
            <a:xfrm>
              <a:off x="6010934" y="1746678"/>
              <a:ext cx="1046700" cy="1046700"/>
              <a:chOff x="764100" y="3623300"/>
              <a:chExt cx="1046700" cy="1046700"/>
            </a:xfrm>
          </p:grpSpPr>
          <p:sp>
            <p:nvSpPr>
              <p:cNvPr id="1329" name="Google Shape;1329;p11"/>
              <p:cNvSpPr/>
              <p:nvPr/>
            </p:nvSpPr>
            <p:spPr>
              <a:xfrm>
                <a:off x="764100" y="3623300"/>
                <a:ext cx="1046700" cy="1046700"/>
              </a:xfrm>
              <a:prstGeom prst="ellipse">
                <a:avLst/>
              </a:prstGeom>
              <a:solidFill>
                <a:srgbClr val="76DC35">
                  <a:alpha val="1006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30" name="Google Shape;1330;p11"/>
              <p:cNvSpPr/>
              <p:nvPr/>
            </p:nvSpPr>
            <p:spPr>
              <a:xfrm>
                <a:off x="922769" y="3781968"/>
                <a:ext cx="729300" cy="729300"/>
              </a:xfrm>
              <a:prstGeom prst="ellipse">
                <a:avLst/>
              </a:prstGeom>
              <a:solidFill>
                <a:srgbClr val="76DC35">
                  <a:alpha val="1006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331" name="Google Shape;1331;p11"/>
            <p:cNvGrpSpPr/>
            <p:nvPr/>
          </p:nvGrpSpPr>
          <p:grpSpPr>
            <a:xfrm>
              <a:off x="6308747" y="870580"/>
              <a:ext cx="441786" cy="1701306"/>
              <a:chOff x="1121941" y="2406098"/>
              <a:chExt cx="404159" cy="1556405"/>
            </a:xfrm>
          </p:grpSpPr>
          <p:grpSp>
            <p:nvGrpSpPr>
              <p:cNvPr id="1332" name="Google Shape;1332;p11"/>
              <p:cNvGrpSpPr/>
              <p:nvPr/>
            </p:nvGrpSpPr>
            <p:grpSpPr>
              <a:xfrm>
                <a:off x="1121941" y="2406098"/>
                <a:ext cx="404159" cy="1556405"/>
                <a:chOff x="1121941" y="2406098"/>
                <a:chExt cx="404159" cy="1556405"/>
              </a:xfrm>
            </p:grpSpPr>
            <p:grpSp>
              <p:nvGrpSpPr>
                <p:cNvPr id="1333" name="Google Shape;1333;p11"/>
                <p:cNvGrpSpPr/>
                <p:nvPr/>
              </p:nvGrpSpPr>
              <p:grpSpPr>
                <a:xfrm>
                  <a:off x="1121941" y="2971595"/>
                  <a:ext cx="404159" cy="990908"/>
                  <a:chOff x="1121941" y="2969319"/>
                  <a:chExt cx="404159" cy="990908"/>
                </a:xfrm>
              </p:grpSpPr>
              <p:sp>
                <p:nvSpPr>
                  <p:cNvPr id="1334" name="Google Shape;1334;p11"/>
                  <p:cNvSpPr/>
                  <p:nvPr/>
                </p:nvSpPr>
                <p:spPr>
                  <a:xfrm>
                    <a:off x="1210876" y="2975878"/>
                    <a:ext cx="215728" cy="222824"/>
                  </a:xfrm>
                  <a:custGeom>
                    <a:avLst/>
                    <a:gdLst/>
                    <a:ahLst/>
                    <a:cxnLst/>
                    <a:rect l="l" t="t" r="r" b="b"/>
                    <a:pathLst>
                      <a:path w="215728" h="222824" extrusionOk="0">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35" name="Google Shape;1335;p11"/>
                  <p:cNvSpPr/>
                  <p:nvPr/>
                </p:nvSpPr>
                <p:spPr>
                  <a:xfrm>
                    <a:off x="1160257" y="3179981"/>
                    <a:ext cx="324636" cy="229478"/>
                  </a:xfrm>
                  <a:custGeom>
                    <a:avLst/>
                    <a:gdLst/>
                    <a:ahLst/>
                    <a:cxnLst/>
                    <a:rect l="l" t="t" r="r" b="b"/>
                    <a:pathLst>
                      <a:path w="324636" h="229478" extrusionOk="0">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36" name="Google Shape;1336;p11"/>
                  <p:cNvSpPr/>
                  <p:nvPr/>
                </p:nvSpPr>
                <p:spPr>
                  <a:xfrm>
                    <a:off x="1128931" y="3411844"/>
                    <a:ext cx="389306" cy="540604"/>
                  </a:xfrm>
                  <a:custGeom>
                    <a:avLst/>
                    <a:gdLst/>
                    <a:ahLst/>
                    <a:cxnLst/>
                    <a:rect l="l" t="t" r="r" b="b"/>
                    <a:pathLst>
                      <a:path w="389306" h="540604" extrusionOk="0">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37" name="Google Shape;1337;p11"/>
                  <p:cNvSpPr/>
                  <p:nvPr/>
                </p:nvSpPr>
                <p:spPr>
                  <a:xfrm>
                    <a:off x="1121941" y="2969319"/>
                    <a:ext cx="404159" cy="990908"/>
                  </a:xfrm>
                  <a:custGeom>
                    <a:avLst/>
                    <a:gdLst/>
                    <a:ahLst/>
                    <a:cxnLst/>
                    <a:rect l="l" t="t" r="r" b="b"/>
                    <a:pathLst>
                      <a:path w="404159" h="990908" extrusionOk="0">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1338" name="Google Shape;1338;p11"/>
                <p:cNvSpPr/>
                <p:nvPr/>
              </p:nvSpPr>
              <p:spPr>
                <a:xfrm>
                  <a:off x="1308638" y="2406098"/>
                  <a:ext cx="17700" cy="5718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339" name="Google Shape;1339;p11"/>
              <p:cNvSpPr/>
              <p:nvPr/>
            </p:nvSpPr>
            <p:spPr>
              <a:xfrm>
                <a:off x="1183450" y="3621050"/>
                <a:ext cx="70700" cy="18125"/>
              </a:xfrm>
              <a:custGeom>
                <a:avLst/>
                <a:gdLst/>
                <a:ahLst/>
                <a:cxnLst/>
                <a:rect l="l" t="t" r="r" b="b"/>
                <a:pathLst>
                  <a:path w="2828" h="725" extrusionOk="0">
                    <a:moveTo>
                      <a:pt x="0" y="725"/>
                    </a:moveTo>
                    <a:cubicBezTo>
                      <a:pt x="930" y="439"/>
                      <a:pt x="1889" y="256"/>
                      <a:pt x="2828" y="0"/>
                    </a:cubicBezTo>
                  </a:path>
                </a:pathLst>
              </a:custGeom>
              <a:noFill/>
              <a:ln w="1905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sp>
            <p:nvSpPr>
              <p:cNvPr id="1340" name="Google Shape;1340;p11"/>
              <p:cNvSpPr/>
              <p:nvPr/>
            </p:nvSpPr>
            <p:spPr>
              <a:xfrm>
                <a:off x="1188900" y="3717125"/>
                <a:ext cx="76125" cy="18100"/>
              </a:xfrm>
              <a:custGeom>
                <a:avLst/>
                <a:gdLst/>
                <a:ahLst/>
                <a:cxnLst/>
                <a:rect l="l" t="t" r="r" b="b"/>
                <a:pathLst>
                  <a:path w="3045" h="724" extrusionOk="0">
                    <a:moveTo>
                      <a:pt x="0" y="724"/>
                    </a:moveTo>
                    <a:cubicBezTo>
                      <a:pt x="995" y="410"/>
                      <a:pt x="2019" y="187"/>
                      <a:pt x="3045" y="0"/>
                    </a:cubicBezTo>
                  </a:path>
                </a:pathLst>
              </a:custGeom>
              <a:noFill/>
              <a:ln w="1905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sp>
            <p:nvSpPr>
              <p:cNvPr id="1341" name="Google Shape;1341;p11"/>
              <p:cNvSpPr/>
              <p:nvPr/>
            </p:nvSpPr>
            <p:spPr>
              <a:xfrm>
                <a:off x="1185275" y="3820425"/>
                <a:ext cx="39875" cy="9050"/>
              </a:xfrm>
              <a:custGeom>
                <a:avLst/>
                <a:gdLst/>
                <a:ahLst/>
                <a:cxnLst/>
                <a:rect l="l" t="t" r="r" b="b"/>
                <a:pathLst>
                  <a:path w="1594" h="362" extrusionOk="0">
                    <a:moveTo>
                      <a:pt x="0" y="362"/>
                    </a:moveTo>
                    <a:cubicBezTo>
                      <a:pt x="526" y="219"/>
                      <a:pt x="1059" y="97"/>
                      <a:pt x="1595" y="0"/>
                    </a:cubicBezTo>
                  </a:path>
                </a:pathLst>
              </a:custGeom>
              <a:noFill/>
              <a:ln w="1905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sp>
            <p:nvSpPr>
              <p:cNvPr id="1342" name="Google Shape;1342;p11"/>
              <p:cNvSpPr/>
              <p:nvPr/>
            </p:nvSpPr>
            <p:spPr>
              <a:xfrm>
                <a:off x="1301250" y="3911025"/>
                <a:ext cx="18125" cy="7250"/>
              </a:xfrm>
              <a:custGeom>
                <a:avLst/>
                <a:gdLst/>
                <a:ahLst/>
                <a:cxnLst/>
                <a:rect l="l" t="t" r="r" b="b"/>
                <a:pathLst>
                  <a:path w="725" h="290" extrusionOk="0">
                    <a:moveTo>
                      <a:pt x="0" y="290"/>
                    </a:moveTo>
                    <a:cubicBezTo>
                      <a:pt x="363" y="145"/>
                      <a:pt x="363" y="145"/>
                      <a:pt x="725" y="0"/>
                    </a:cubicBezTo>
                  </a:path>
                </a:pathLst>
              </a:custGeom>
              <a:noFill/>
              <a:ln w="1905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grpSp>
        <p:nvGrpSpPr>
          <p:cNvPr id="1343" name="Google Shape;1343;p11"/>
          <p:cNvGrpSpPr/>
          <p:nvPr/>
        </p:nvGrpSpPr>
        <p:grpSpPr>
          <a:xfrm>
            <a:off x="588526" y="36"/>
            <a:ext cx="285882" cy="1099601"/>
            <a:chOff x="721731" y="746204"/>
            <a:chExt cx="522827" cy="2010974"/>
          </a:xfrm>
        </p:grpSpPr>
        <p:grpSp>
          <p:nvGrpSpPr>
            <p:cNvPr id="1344" name="Google Shape;1344;p11"/>
            <p:cNvGrpSpPr/>
            <p:nvPr/>
          </p:nvGrpSpPr>
          <p:grpSpPr>
            <a:xfrm>
              <a:off x="721731" y="2234351"/>
              <a:ext cx="522827" cy="522827"/>
              <a:chOff x="764100" y="3623300"/>
              <a:chExt cx="1046700" cy="1046700"/>
            </a:xfrm>
          </p:grpSpPr>
          <p:sp>
            <p:nvSpPr>
              <p:cNvPr id="1345" name="Google Shape;1345;p11"/>
              <p:cNvSpPr/>
              <p:nvPr/>
            </p:nvSpPr>
            <p:spPr>
              <a:xfrm>
                <a:off x="764100" y="3623300"/>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46" name="Google Shape;1346;p11"/>
              <p:cNvSpPr/>
              <p:nvPr/>
            </p:nvSpPr>
            <p:spPr>
              <a:xfrm>
                <a:off x="922769" y="3781968"/>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347" name="Google Shape;1347;p11"/>
            <p:cNvGrpSpPr/>
            <p:nvPr/>
          </p:nvGrpSpPr>
          <p:grpSpPr>
            <a:xfrm>
              <a:off x="892053" y="746204"/>
              <a:ext cx="182209" cy="1869993"/>
              <a:chOff x="3305183" y="1611869"/>
              <a:chExt cx="166690" cy="1710724"/>
            </a:xfrm>
          </p:grpSpPr>
          <p:grpSp>
            <p:nvGrpSpPr>
              <p:cNvPr id="1348" name="Google Shape;1348;p11"/>
              <p:cNvGrpSpPr/>
              <p:nvPr/>
            </p:nvGrpSpPr>
            <p:grpSpPr>
              <a:xfrm>
                <a:off x="3305183" y="1611869"/>
                <a:ext cx="166690" cy="1710724"/>
                <a:chOff x="3305183" y="1611869"/>
                <a:chExt cx="166690" cy="1710724"/>
              </a:xfrm>
            </p:grpSpPr>
            <p:grpSp>
              <p:nvGrpSpPr>
                <p:cNvPr id="1349" name="Google Shape;1349;p11"/>
                <p:cNvGrpSpPr/>
                <p:nvPr/>
              </p:nvGrpSpPr>
              <p:grpSpPr>
                <a:xfrm>
                  <a:off x="3305183" y="2971595"/>
                  <a:ext cx="166690" cy="350998"/>
                  <a:chOff x="3305183" y="3146560"/>
                  <a:chExt cx="166690" cy="350998"/>
                </a:xfrm>
              </p:grpSpPr>
              <p:sp>
                <p:nvSpPr>
                  <p:cNvPr id="1350" name="Google Shape;1350;p11"/>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51" name="Google Shape;1351;p11"/>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FF2CC"/>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52" name="Google Shape;1352;p11"/>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1353" name="Google Shape;1353;p11"/>
                <p:cNvSpPr/>
                <p:nvPr/>
              </p:nvSpPr>
              <p:spPr>
                <a:xfrm>
                  <a:off x="3375914" y="1611869"/>
                  <a:ext cx="17700" cy="13659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354" name="Google Shape;1354;p11"/>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1905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grpSp>
        <p:nvGrpSpPr>
          <p:cNvPr id="1355" name="Google Shape;1355;p11"/>
          <p:cNvGrpSpPr/>
          <p:nvPr/>
        </p:nvGrpSpPr>
        <p:grpSpPr>
          <a:xfrm>
            <a:off x="5102111" y="14"/>
            <a:ext cx="222106" cy="963625"/>
            <a:chOff x="6176324" y="1765810"/>
            <a:chExt cx="466512" cy="2024421"/>
          </a:xfrm>
        </p:grpSpPr>
        <p:sp>
          <p:nvSpPr>
            <p:cNvPr id="1356" name="Google Shape;1356;p11"/>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57" name="Google Shape;1357;p11"/>
            <p:cNvSpPr/>
            <p:nvPr/>
          </p:nvSpPr>
          <p:spPr>
            <a:xfrm>
              <a:off x="6400743" y="1765810"/>
              <a:ext cx="17700" cy="12093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358" name="Google Shape;1358;p11"/>
          <p:cNvGrpSpPr/>
          <p:nvPr/>
        </p:nvGrpSpPr>
        <p:grpSpPr>
          <a:xfrm>
            <a:off x="6617222" y="118"/>
            <a:ext cx="222105" cy="594985"/>
            <a:chOff x="5578966" y="2874382"/>
            <a:chExt cx="406190" cy="1088121"/>
          </a:xfrm>
        </p:grpSpPr>
        <p:sp>
          <p:nvSpPr>
            <p:cNvPr id="1359" name="Google Shape;1359;p11"/>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60" name="Google Shape;1360;p11"/>
            <p:cNvSpPr/>
            <p:nvPr/>
          </p:nvSpPr>
          <p:spPr>
            <a:xfrm>
              <a:off x="5774610" y="2874382"/>
              <a:ext cx="17700" cy="1008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361" name="Google Shape;1361;p11"/>
          <p:cNvGrpSpPr/>
          <p:nvPr/>
        </p:nvGrpSpPr>
        <p:grpSpPr>
          <a:xfrm>
            <a:off x="7488315" y="81"/>
            <a:ext cx="255089" cy="1042043"/>
            <a:chOff x="6176324" y="1884520"/>
            <a:chExt cx="466512" cy="1905711"/>
          </a:xfrm>
        </p:grpSpPr>
        <p:sp>
          <p:nvSpPr>
            <p:cNvPr id="1362" name="Google Shape;1362;p11"/>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63" name="Google Shape;1363;p11"/>
            <p:cNvSpPr/>
            <p:nvPr/>
          </p:nvSpPr>
          <p:spPr>
            <a:xfrm>
              <a:off x="6400710" y="1884520"/>
              <a:ext cx="17700" cy="10905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364" name="Google Shape;1364;p11"/>
          <p:cNvGrpSpPr/>
          <p:nvPr/>
        </p:nvGrpSpPr>
        <p:grpSpPr>
          <a:xfrm>
            <a:off x="5436046" y="109"/>
            <a:ext cx="260580" cy="559437"/>
            <a:chOff x="6798998" y="2578195"/>
            <a:chExt cx="476555" cy="1023111"/>
          </a:xfrm>
        </p:grpSpPr>
        <p:sp>
          <p:nvSpPr>
            <p:cNvPr id="1365" name="Google Shape;1365;p11"/>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66" name="Google Shape;1366;p11"/>
            <p:cNvSpPr/>
            <p:nvPr/>
          </p:nvSpPr>
          <p:spPr>
            <a:xfrm>
              <a:off x="7026852" y="2578195"/>
              <a:ext cx="17700" cy="3969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367" name="Google Shape;1367;p11"/>
          <p:cNvGrpSpPr/>
          <p:nvPr/>
        </p:nvGrpSpPr>
        <p:grpSpPr>
          <a:xfrm>
            <a:off x="6050073" y="70"/>
            <a:ext cx="157683" cy="1169334"/>
            <a:chOff x="7883572" y="1683399"/>
            <a:chExt cx="288375" cy="2138505"/>
          </a:xfrm>
        </p:grpSpPr>
        <p:sp>
          <p:nvSpPr>
            <p:cNvPr id="1368" name="Google Shape;1368;p11"/>
            <p:cNvSpPr/>
            <p:nvPr/>
          </p:nvSpPr>
          <p:spPr>
            <a:xfrm>
              <a:off x="7883572" y="2971595"/>
              <a:ext cx="288375" cy="850309"/>
            </a:xfrm>
            <a:custGeom>
              <a:avLst/>
              <a:gdLst/>
              <a:ahLst/>
              <a:cxnLst/>
              <a:rect l="l" t="t" r="r" b="b"/>
              <a:pathLst>
                <a:path w="288375" h="850308"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69" name="Google Shape;1369;p11"/>
            <p:cNvSpPr/>
            <p:nvPr/>
          </p:nvSpPr>
          <p:spPr>
            <a:xfrm>
              <a:off x="8024914" y="1683399"/>
              <a:ext cx="17700" cy="12918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370" name="Google Shape;1370;p11"/>
          <p:cNvGrpSpPr/>
          <p:nvPr/>
        </p:nvGrpSpPr>
        <p:grpSpPr>
          <a:xfrm>
            <a:off x="5418641" y="92422"/>
            <a:ext cx="86284" cy="98813"/>
            <a:chOff x="3462796" y="2555878"/>
            <a:chExt cx="157798" cy="180711"/>
          </a:xfrm>
        </p:grpSpPr>
        <p:sp>
          <p:nvSpPr>
            <p:cNvPr id="1371" name="Google Shape;1371;p11"/>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72" name="Google Shape;1372;p11"/>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73" name="Google Shape;1373;p11"/>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74" name="Google Shape;1374;p11"/>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75" name="Google Shape;1375;p11"/>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76" name="Google Shape;1376;p11"/>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grpSp>
        <p:nvGrpSpPr>
          <p:cNvPr id="1377" name="Google Shape;1377;p11"/>
          <p:cNvGrpSpPr/>
          <p:nvPr/>
        </p:nvGrpSpPr>
        <p:grpSpPr>
          <a:xfrm>
            <a:off x="6994325" y="638764"/>
            <a:ext cx="98645" cy="103922"/>
            <a:chOff x="3770248" y="2527300"/>
            <a:chExt cx="180404" cy="190055"/>
          </a:xfrm>
        </p:grpSpPr>
        <p:sp>
          <p:nvSpPr>
            <p:cNvPr id="1378" name="Google Shape;1378;p11"/>
            <p:cNvSpPr/>
            <p:nvPr/>
          </p:nvSpPr>
          <p:spPr>
            <a:xfrm>
              <a:off x="3775135" y="2655951"/>
              <a:ext cx="51441" cy="61404"/>
            </a:xfrm>
            <a:custGeom>
              <a:avLst/>
              <a:gdLst/>
              <a:ahLst/>
              <a:cxnLst/>
              <a:rect l="l" t="t" r="r" b="b"/>
              <a:pathLst>
                <a:path w="51440" h="61404" extrusionOk="0">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79" name="Google Shape;1379;p11"/>
            <p:cNvSpPr/>
            <p:nvPr/>
          </p:nvSpPr>
          <p:spPr>
            <a:xfrm>
              <a:off x="3894324" y="2527300"/>
              <a:ext cx="51441" cy="61341"/>
            </a:xfrm>
            <a:custGeom>
              <a:avLst/>
              <a:gdLst/>
              <a:ahLst/>
              <a:cxnLst/>
              <a:rect l="l" t="t" r="r" b="b"/>
              <a:pathLst>
                <a:path w="51440" h="61341" extrusionOk="0">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80" name="Google Shape;1380;p11"/>
            <p:cNvSpPr/>
            <p:nvPr/>
          </p:nvSpPr>
          <p:spPr>
            <a:xfrm>
              <a:off x="3770248" y="2531866"/>
              <a:ext cx="58420" cy="54430"/>
            </a:xfrm>
            <a:custGeom>
              <a:avLst/>
              <a:gdLst/>
              <a:ahLst/>
              <a:cxnLst/>
              <a:rect l="l" t="t" r="r" b="b"/>
              <a:pathLst>
                <a:path w="58419" h="54429" extrusionOk="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81" name="Google Shape;1381;p11"/>
            <p:cNvSpPr/>
            <p:nvPr/>
          </p:nvSpPr>
          <p:spPr>
            <a:xfrm>
              <a:off x="3892168" y="2658113"/>
              <a:ext cx="58484" cy="54484"/>
            </a:xfrm>
            <a:custGeom>
              <a:avLst/>
              <a:gdLst/>
              <a:ahLst/>
              <a:cxnLst/>
              <a:rect l="l" t="t" r="r" b="b"/>
              <a:pathLst>
                <a:path w="58483" h="54484" extrusionOk="0">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grpSp>
        <p:nvGrpSpPr>
          <p:cNvPr id="1382" name="Google Shape;1382;p11"/>
          <p:cNvGrpSpPr/>
          <p:nvPr/>
        </p:nvGrpSpPr>
        <p:grpSpPr>
          <a:xfrm>
            <a:off x="8058300" y="904099"/>
            <a:ext cx="134058" cy="141230"/>
            <a:chOff x="3770248" y="2527300"/>
            <a:chExt cx="180404" cy="190055"/>
          </a:xfrm>
        </p:grpSpPr>
        <p:sp>
          <p:nvSpPr>
            <p:cNvPr id="1383" name="Google Shape;1383;p11"/>
            <p:cNvSpPr/>
            <p:nvPr/>
          </p:nvSpPr>
          <p:spPr>
            <a:xfrm>
              <a:off x="3775135" y="2655951"/>
              <a:ext cx="51441" cy="61404"/>
            </a:xfrm>
            <a:custGeom>
              <a:avLst/>
              <a:gdLst/>
              <a:ahLst/>
              <a:cxnLst/>
              <a:rect l="l" t="t" r="r" b="b"/>
              <a:pathLst>
                <a:path w="51440" h="61404" extrusionOk="0">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84" name="Google Shape;1384;p11"/>
            <p:cNvSpPr/>
            <p:nvPr/>
          </p:nvSpPr>
          <p:spPr>
            <a:xfrm>
              <a:off x="3894324" y="2527300"/>
              <a:ext cx="51441" cy="61341"/>
            </a:xfrm>
            <a:custGeom>
              <a:avLst/>
              <a:gdLst/>
              <a:ahLst/>
              <a:cxnLst/>
              <a:rect l="l" t="t" r="r" b="b"/>
              <a:pathLst>
                <a:path w="51440" h="61341" extrusionOk="0">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85" name="Google Shape;1385;p11"/>
            <p:cNvSpPr/>
            <p:nvPr/>
          </p:nvSpPr>
          <p:spPr>
            <a:xfrm>
              <a:off x="3770248" y="2531866"/>
              <a:ext cx="58420" cy="54430"/>
            </a:xfrm>
            <a:custGeom>
              <a:avLst/>
              <a:gdLst/>
              <a:ahLst/>
              <a:cxnLst/>
              <a:rect l="l" t="t" r="r" b="b"/>
              <a:pathLst>
                <a:path w="58419" h="54429" extrusionOk="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86" name="Google Shape;1386;p11"/>
            <p:cNvSpPr/>
            <p:nvPr/>
          </p:nvSpPr>
          <p:spPr>
            <a:xfrm>
              <a:off x="3892168" y="2658113"/>
              <a:ext cx="58484" cy="54484"/>
            </a:xfrm>
            <a:custGeom>
              <a:avLst/>
              <a:gdLst/>
              <a:ahLst/>
              <a:cxnLst/>
              <a:rect l="l" t="t" r="r" b="b"/>
              <a:pathLst>
                <a:path w="58483" h="54484" extrusionOk="0">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grpSp>
        <p:nvGrpSpPr>
          <p:cNvPr id="1387" name="Google Shape;1387;p11"/>
          <p:cNvGrpSpPr/>
          <p:nvPr/>
        </p:nvGrpSpPr>
        <p:grpSpPr>
          <a:xfrm rot="5400000">
            <a:off x="7921199" y="266918"/>
            <a:ext cx="117260" cy="134268"/>
            <a:chOff x="3462796" y="2555878"/>
            <a:chExt cx="157798" cy="180711"/>
          </a:xfrm>
        </p:grpSpPr>
        <p:sp>
          <p:nvSpPr>
            <p:cNvPr id="1388" name="Google Shape;1388;p11"/>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89" name="Google Shape;1389;p11"/>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90" name="Google Shape;1390;p11"/>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91" name="Google Shape;1391;p11"/>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92" name="Google Shape;1392;p11"/>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93" name="Google Shape;1393;p11"/>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grpSp>
        <p:nvGrpSpPr>
          <p:cNvPr id="1394" name="Google Shape;1394;p11"/>
          <p:cNvGrpSpPr/>
          <p:nvPr/>
        </p:nvGrpSpPr>
        <p:grpSpPr>
          <a:xfrm>
            <a:off x="5090998" y="711414"/>
            <a:ext cx="98645" cy="103922"/>
            <a:chOff x="3770248" y="2527300"/>
            <a:chExt cx="180404" cy="190055"/>
          </a:xfrm>
        </p:grpSpPr>
        <p:sp>
          <p:nvSpPr>
            <p:cNvPr id="1395" name="Google Shape;1395;p11"/>
            <p:cNvSpPr/>
            <p:nvPr/>
          </p:nvSpPr>
          <p:spPr>
            <a:xfrm>
              <a:off x="3775135" y="2655951"/>
              <a:ext cx="51441" cy="61404"/>
            </a:xfrm>
            <a:custGeom>
              <a:avLst/>
              <a:gdLst/>
              <a:ahLst/>
              <a:cxnLst/>
              <a:rect l="l" t="t" r="r" b="b"/>
              <a:pathLst>
                <a:path w="51440" h="61404" extrusionOk="0">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96" name="Google Shape;1396;p11"/>
            <p:cNvSpPr/>
            <p:nvPr/>
          </p:nvSpPr>
          <p:spPr>
            <a:xfrm>
              <a:off x="3894324" y="2527300"/>
              <a:ext cx="51441" cy="61341"/>
            </a:xfrm>
            <a:custGeom>
              <a:avLst/>
              <a:gdLst/>
              <a:ahLst/>
              <a:cxnLst/>
              <a:rect l="l" t="t" r="r" b="b"/>
              <a:pathLst>
                <a:path w="51440" h="61341" extrusionOk="0">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97" name="Google Shape;1397;p11"/>
            <p:cNvSpPr/>
            <p:nvPr/>
          </p:nvSpPr>
          <p:spPr>
            <a:xfrm>
              <a:off x="3770248" y="2531866"/>
              <a:ext cx="58420" cy="54430"/>
            </a:xfrm>
            <a:custGeom>
              <a:avLst/>
              <a:gdLst/>
              <a:ahLst/>
              <a:cxnLst/>
              <a:rect l="l" t="t" r="r" b="b"/>
              <a:pathLst>
                <a:path w="58419" h="54429" extrusionOk="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98" name="Google Shape;1398;p11"/>
            <p:cNvSpPr/>
            <p:nvPr/>
          </p:nvSpPr>
          <p:spPr>
            <a:xfrm>
              <a:off x="3892168" y="2658113"/>
              <a:ext cx="58484" cy="54484"/>
            </a:xfrm>
            <a:custGeom>
              <a:avLst/>
              <a:gdLst/>
              <a:ahLst/>
              <a:cxnLst/>
              <a:rect l="l" t="t" r="r" b="b"/>
              <a:pathLst>
                <a:path w="58483" h="54484" extrusionOk="0">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grpSp>
        <p:nvGrpSpPr>
          <p:cNvPr id="1399" name="Google Shape;1399;p11"/>
          <p:cNvGrpSpPr/>
          <p:nvPr/>
        </p:nvGrpSpPr>
        <p:grpSpPr>
          <a:xfrm>
            <a:off x="6153388" y="34"/>
            <a:ext cx="572336" cy="1286416"/>
            <a:chOff x="2484475" y="746199"/>
            <a:chExt cx="1046700" cy="2352626"/>
          </a:xfrm>
        </p:grpSpPr>
        <p:sp>
          <p:nvSpPr>
            <p:cNvPr id="1400" name="Google Shape;1400;p11"/>
            <p:cNvSpPr/>
            <p:nvPr/>
          </p:nvSpPr>
          <p:spPr>
            <a:xfrm>
              <a:off x="2484475" y="2052125"/>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01" name="Google Shape;1401;p11"/>
            <p:cNvSpPr/>
            <p:nvPr/>
          </p:nvSpPr>
          <p:spPr>
            <a:xfrm>
              <a:off x="2643144" y="2210793"/>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402" name="Google Shape;1402;p11"/>
            <p:cNvGrpSpPr/>
            <p:nvPr/>
          </p:nvGrpSpPr>
          <p:grpSpPr>
            <a:xfrm>
              <a:off x="2769703" y="746199"/>
              <a:ext cx="510180" cy="2066757"/>
              <a:chOff x="1818382" y="1899501"/>
              <a:chExt cx="466728" cy="1890730"/>
            </a:xfrm>
          </p:grpSpPr>
          <p:grpSp>
            <p:nvGrpSpPr>
              <p:cNvPr id="1403" name="Google Shape;1403;p11"/>
              <p:cNvGrpSpPr/>
              <p:nvPr/>
            </p:nvGrpSpPr>
            <p:grpSpPr>
              <a:xfrm>
                <a:off x="1818382" y="2971595"/>
                <a:ext cx="466728" cy="818636"/>
                <a:chOff x="1818382" y="2942618"/>
                <a:chExt cx="466728" cy="818636"/>
              </a:xfrm>
            </p:grpSpPr>
            <p:sp>
              <p:nvSpPr>
                <p:cNvPr id="1404" name="Google Shape;1404;p11"/>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405" name="Google Shape;1405;p11"/>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406" name="Google Shape;1406;p11"/>
                <p:cNvSpPr/>
                <p:nvPr/>
              </p:nvSpPr>
              <p:spPr>
                <a:xfrm>
                  <a:off x="1818382" y="2942618"/>
                  <a:ext cx="466728" cy="818636"/>
                </a:xfrm>
                <a:custGeom>
                  <a:avLst/>
                  <a:gdLst/>
                  <a:ahLst/>
                  <a:cxnLst/>
                  <a:rect l="l" t="t" r="r" b="b"/>
                  <a:pathLst>
                    <a:path w="466727"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1407" name="Google Shape;1407;p11"/>
              <p:cNvSpPr/>
              <p:nvPr/>
            </p:nvSpPr>
            <p:spPr>
              <a:xfrm>
                <a:off x="2046061" y="1899501"/>
                <a:ext cx="17700" cy="10785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408" name="Google Shape;1408;p11"/>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1905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nvGrpSpPr>
          <p:cNvPr id="1409" name="Google Shape;1409;p11"/>
          <p:cNvGrpSpPr/>
          <p:nvPr/>
        </p:nvGrpSpPr>
        <p:grpSpPr>
          <a:xfrm>
            <a:off x="6961227" y="30"/>
            <a:ext cx="495013" cy="706398"/>
            <a:chOff x="3961868" y="621833"/>
            <a:chExt cx="905291" cy="1291877"/>
          </a:xfrm>
        </p:grpSpPr>
        <p:grpSp>
          <p:nvGrpSpPr>
            <p:cNvPr id="1410" name="Google Shape;1410;p11"/>
            <p:cNvGrpSpPr/>
            <p:nvPr/>
          </p:nvGrpSpPr>
          <p:grpSpPr>
            <a:xfrm>
              <a:off x="3961868" y="1008419"/>
              <a:ext cx="905291" cy="905291"/>
              <a:chOff x="764100" y="3623300"/>
              <a:chExt cx="1046700" cy="1046700"/>
            </a:xfrm>
          </p:grpSpPr>
          <p:sp>
            <p:nvSpPr>
              <p:cNvPr id="1411" name="Google Shape;1411;p11"/>
              <p:cNvSpPr/>
              <p:nvPr/>
            </p:nvSpPr>
            <p:spPr>
              <a:xfrm>
                <a:off x="764100" y="3623300"/>
                <a:ext cx="1046700" cy="1046700"/>
              </a:xfrm>
              <a:prstGeom prst="ellipse">
                <a:avLst/>
              </a:prstGeom>
              <a:solidFill>
                <a:srgbClr val="D8B8FF">
                  <a:alpha val="1676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12" name="Google Shape;1412;p11"/>
              <p:cNvSpPr/>
              <p:nvPr/>
            </p:nvSpPr>
            <p:spPr>
              <a:xfrm>
                <a:off x="922769" y="3781968"/>
                <a:ext cx="729300" cy="729300"/>
              </a:xfrm>
              <a:prstGeom prst="ellipse">
                <a:avLst/>
              </a:prstGeom>
              <a:solidFill>
                <a:srgbClr val="D8B8FF">
                  <a:alpha val="1676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413" name="Google Shape;1413;p11"/>
            <p:cNvGrpSpPr/>
            <p:nvPr/>
          </p:nvGrpSpPr>
          <p:grpSpPr>
            <a:xfrm>
              <a:off x="4155315" y="621833"/>
              <a:ext cx="522826" cy="1099260"/>
              <a:chOff x="2447534" y="2604168"/>
              <a:chExt cx="478297" cy="1005636"/>
            </a:xfrm>
          </p:grpSpPr>
          <p:grpSp>
            <p:nvGrpSpPr>
              <p:cNvPr id="1414" name="Google Shape;1414;p11"/>
              <p:cNvGrpSpPr/>
              <p:nvPr/>
            </p:nvGrpSpPr>
            <p:grpSpPr>
              <a:xfrm>
                <a:off x="2447534" y="2604168"/>
                <a:ext cx="478297" cy="1005636"/>
                <a:chOff x="2447534" y="2604168"/>
                <a:chExt cx="478297" cy="1005636"/>
              </a:xfrm>
            </p:grpSpPr>
            <p:grpSp>
              <p:nvGrpSpPr>
                <p:cNvPr id="1415" name="Google Shape;1415;p11"/>
                <p:cNvGrpSpPr/>
                <p:nvPr/>
              </p:nvGrpSpPr>
              <p:grpSpPr>
                <a:xfrm>
                  <a:off x="2447534" y="2971595"/>
                  <a:ext cx="478297" cy="638209"/>
                  <a:chOff x="2447534" y="3081786"/>
                  <a:chExt cx="478297" cy="638209"/>
                </a:xfrm>
              </p:grpSpPr>
              <p:sp>
                <p:nvSpPr>
                  <p:cNvPr id="1416" name="Google Shape;1416;p11"/>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417" name="Google Shape;1417;p11"/>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418" name="Google Shape;1418;p11"/>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1419" name="Google Shape;1419;p11"/>
                <p:cNvSpPr/>
                <p:nvPr/>
              </p:nvSpPr>
              <p:spPr>
                <a:xfrm>
                  <a:off x="2675601" y="2604168"/>
                  <a:ext cx="17700" cy="3738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420" name="Google Shape;1420;p11"/>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1905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sp>
            <p:nvSpPr>
              <p:cNvPr id="1421" name="Google Shape;1421;p11"/>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1905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grpSp>
        <p:nvGrpSpPr>
          <p:cNvPr id="1422" name="Google Shape;1422;p11"/>
          <p:cNvGrpSpPr/>
          <p:nvPr/>
        </p:nvGrpSpPr>
        <p:grpSpPr>
          <a:xfrm>
            <a:off x="7635076" y="24"/>
            <a:ext cx="285882" cy="434231"/>
            <a:chOff x="5194218" y="621823"/>
            <a:chExt cx="522827" cy="794132"/>
          </a:xfrm>
        </p:grpSpPr>
        <p:grpSp>
          <p:nvGrpSpPr>
            <p:cNvPr id="1423" name="Google Shape;1423;p11"/>
            <p:cNvGrpSpPr/>
            <p:nvPr/>
          </p:nvGrpSpPr>
          <p:grpSpPr>
            <a:xfrm>
              <a:off x="5194218" y="893129"/>
              <a:ext cx="522827" cy="522827"/>
              <a:chOff x="764100" y="3623300"/>
              <a:chExt cx="1046700" cy="1046700"/>
            </a:xfrm>
          </p:grpSpPr>
          <p:sp>
            <p:nvSpPr>
              <p:cNvPr id="1424" name="Google Shape;1424;p11"/>
              <p:cNvSpPr/>
              <p:nvPr/>
            </p:nvSpPr>
            <p:spPr>
              <a:xfrm>
                <a:off x="764100" y="3623300"/>
                <a:ext cx="1046700" cy="1046700"/>
              </a:xfrm>
              <a:prstGeom prst="ellipse">
                <a:avLst/>
              </a:prstGeom>
              <a:solidFill>
                <a:srgbClr val="FF8900">
                  <a:alpha val="838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25" name="Google Shape;1425;p11"/>
              <p:cNvSpPr/>
              <p:nvPr/>
            </p:nvSpPr>
            <p:spPr>
              <a:xfrm>
                <a:off x="922769" y="3781968"/>
                <a:ext cx="729300" cy="729300"/>
              </a:xfrm>
              <a:prstGeom prst="ellipse">
                <a:avLst/>
              </a:prstGeom>
              <a:solidFill>
                <a:srgbClr val="FF8900">
                  <a:alpha val="838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426" name="Google Shape;1426;p11"/>
            <p:cNvGrpSpPr/>
            <p:nvPr/>
          </p:nvGrpSpPr>
          <p:grpSpPr>
            <a:xfrm>
              <a:off x="5371921" y="621823"/>
              <a:ext cx="182209" cy="655932"/>
              <a:chOff x="3305183" y="2722527"/>
              <a:chExt cx="166690" cy="600065"/>
            </a:xfrm>
          </p:grpSpPr>
          <p:grpSp>
            <p:nvGrpSpPr>
              <p:cNvPr id="1427" name="Google Shape;1427;p11"/>
              <p:cNvGrpSpPr/>
              <p:nvPr/>
            </p:nvGrpSpPr>
            <p:grpSpPr>
              <a:xfrm>
                <a:off x="3305183" y="2722527"/>
                <a:ext cx="166690" cy="600065"/>
                <a:chOff x="3305183" y="2722527"/>
                <a:chExt cx="166690" cy="600065"/>
              </a:xfrm>
            </p:grpSpPr>
            <p:grpSp>
              <p:nvGrpSpPr>
                <p:cNvPr id="1428" name="Google Shape;1428;p11"/>
                <p:cNvGrpSpPr/>
                <p:nvPr/>
              </p:nvGrpSpPr>
              <p:grpSpPr>
                <a:xfrm>
                  <a:off x="3305183" y="2971595"/>
                  <a:ext cx="166690" cy="350998"/>
                  <a:chOff x="3305183" y="3146560"/>
                  <a:chExt cx="166690" cy="350998"/>
                </a:xfrm>
              </p:grpSpPr>
              <p:sp>
                <p:nvSpPr>
                  <p:cNvPr id="1429" name="Google Shape;1429;p11"/>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430" name="Google Shape;1430;p11"/>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431" name="Google Shape;1431;p11"/>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1432" name="Google Shape;1432;p11"/>
                <p:cNvSpPr/>
                <p:nvPr/>
              </p:nvSpPr>
              <p:spPr>
                <a:xfrm>
                  <a:off x="3375891" y="2722527"/>
                  <a:ext cx="17700" cy="2556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433" name="Google Shape;1433;p11"/>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1905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grpSp>
        <p:nvGrpSpPr>
          <p:cNvPr id="1434" name="Google Shape;1434;p11"/>
          <p:cNvGrpSpPr/>
          <p:nvPr/>
        </p:nvGrpSpPr>
        <p:grpSpPr>
          <a:xfrm>
            <a:off x="5446992" y="42"/>
            <a:ext cx="572336" cy="917921"/>
            <a:chOff x="1192601" y="746213"/>
            <a:chExt cx="1046700" cy="1678715"/>
          </a:xfrm>
        </p:grpSpPr>
        <p:grpSp>
          <p:nvGrpSpPr>
            <p:cNvPr id="1435" name="Google Shape;1435;p11"/>
            <p:cNvGrpSpPr/>
            <p:nvPr/>
          </p:nvGrpSpPr>
          <p:grpSpPr>
            <a:xfrm>
              <a:off x="1192601" y="1378228"/>
              <a:ext cx="1046700" cy="1046700"/>
              <a:chOff x="764100" y="3623300"/>
              <a:chExt cx="1046700" cy="1046700"/>
            </a:xfrm>
          </p:grpSpPr>
          <p:sp>
            <p:nvSpPr>
              <p:cNvPr id="1436" name="Google Shape;1436;p11"/>
              <p:cNvSpPr/>
              <p:nvPr/>
            </p:nvSpPr>
            <p:spPr>
              <a:xfrm>
                <a:off x="764100" y="3623300"/>
                <a:ext cx="1046700" cy="1046700"/>
              </a:xfrm>
              <a:prstGeom prst="ellipse">
                <a:avLst/>
              </a:prstGeom>
              <a:solidFill>
                <a:srgbClr val="18ECFF">
                  <a:alpha val="950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37" name="Google Shape;1437;p11"/>
              <p:cNvSpPr/>
              <p:nvPr/>
            </p:nvSpPr>
            <p:spPr>
              <a:xfrm>
                <a:off x="922769" y="3781968"/>
                <a:ext cx="729300" cy="729300"/>
              </a:xfrm>
              <a:prstGeom prst="ellipse">
                <a:avLst/>
              </a:prstGeom>
              <a:solidFill>
                <a:srgbClr val="18ECFF">
                  <a:alpha val="950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438" name="Google Shape;1438;p11"/>
            <p:cNvGrpSpPr/>
            <p:nvPr/>
          </p:nvGrpSpPr>
          <p:grpSpPr>
            <a:xfrm>
              <a:off x="1417979" y="746213"/>
              <a:ext cx="580390" cy="1384973"/>
              <a:chOff x="522260" y="2632808"/>
              <a:chExt cx="530958" cy="1267014"/>
            </a:xfrm>
          </p:grpSpPr>
          <p:grpSp>
            <p:nvGrpSpPr>
              <p:cNvPr id="1439" name="Google Shape;1439;p11"/>
              <p:cNvGrpSpPr/>
              <p:nvPr/>
            </p:nvGrpSpPr>
            <p:grpSpPr>
              <a:xfrm>
                <a:off x="522260" y="2632808"/>
                <a:ext cx="530958" cy="1267014"/>
                <a:chOff x="522260" y="2632808"/>
                <a:chExt cx="530958" cy="1267014"/>
              </a:xfrm>
            </p:grpSpPr>
            <p:grpSp>
              <p:nvGrpSpPr>
                <p:cNvPr id="1440" name="Google Shape;1440;p11"/>
                <p:cNvGrpSpPr/>
                <p:nvPr/>
              </p:nvGrpSpPr>
              <p:grpSpPr>
                <a:xfrm>
                  <a:off x="522260" y="2971595"/>
                  <a:ext cx="530958" cy="928227"/>
                  <a:chOff x="522260" y="2971595"/>
                  <a:chExt cx="530958" cy="928227"/>
                </a:xfrm>
              </p:grpSpPr>
              <p:sp>
                <p:nvSpPr>
                  <p:cNvPr id="1441" name="Google Shape;1441;p11"/>
                  <p:cNvSpPr/>
                  <p:nvPr/>
                </p:nvSpPr>
                <p:spPr>
                  <a:xfrm>
                    <a:off x="531045" y="3193814"/>
                    <a:ext cx="510950" cy="500199"/>
                  </a:xfrm>
                  <a:custGeom>
                    <a:avLst/>
                    <a:gdLst/>
                    <a:ahLst/>
                    <a:cxnLst/>
                    <a:rect l="l" t="t" r="r" b="b"/>
                    <a:pathLst>
                      <a:path w="510949"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442" name="Google Shape;1442;p11"/>
                  <p:cNvSpPr/>
                  <p:nvPr/>
                </p:nvSpPr>
                <p:spPr>
                  <a:xfrm>
                    <a:off x="551585" y="3672350"/>
                    <a:ext cx="488949" cy="214629"/>
                  </a:xfrm>
                  <a:custGeom>
                    <a:avLst/>
                    <a:gdLst/>
                    <a:ahLst/>
                    <a:cxnLst/>
                    <a:rect l="l" t="t" r="r" b="b"/>
                    <a:pathLst>
                      <a:path w="488949" h="214627"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443" name="Google Shape;1443;p11"/>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444" name="Google Shape;1444;p11"/>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1445" name="Google Shape;1445;p11"/>
                <p:cNvSpPr/>
                <p:nvPr/>
              </p:nvSpPr>
              <p:spPr>
                <a:xfrm>
                  <a:off x="786932" y="2632808"/>
                  <a:ext cx="17700" cy="3450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446" name="Google Shape;1446;p11"/>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1905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grpSp>
        <p:nvGrpSpPr>
          <p:cNvPr id="1447" name="Google Shape;1447;p11"/>
          <p:cNvGrpSpPr/>
          <p:nvPr/>
        </p:nvGrpSpPr>
        <p:grpSpPr>
          <a:xfrm>
            <a:off x="8081656" y="46"/>
            <a:ext cx="572336" cy="1051386"/>
            <a:chOff x="6010934" y="870580"/>
            <a:chExt cx="1046700" cy="1922797"/>
          </a:xfrm>
        </p:grpSpPr>
        <p:grpSp>
          <p:nvGrpSpPr>
            <p:cNvPr id="1448" name="Google Shape;1448;p11"/>
            <p:cNvGrpSpPr/>
            <p:nvPr/>
          </p:nvGrpSpPr>
          <p:grpSpPr>
            <a:xfrm>
              <a:off x="6010934" y="1746678"/>
              <a:ext cx="1046700" cy="1046700"/>
              <a:chOff x="764100" y="3623300"/>
              <a:chExt cx="1046700" cy="1046700"/>
            </a:xfrm>
          </p:grpSpPr>
          <p:sp>
            <p:nvSpPr>
              <p:cNvPr id="1449" name="Google Shape;1449;p11"/>
              <p:cNvSpPr/>
              <p:nvPr/>
            </p:nvSpPr>
            <p:spPr>
              <a:xfrm>
                <a:off x="764100" y="3623300"/>
                <a:ext cx="1046700" cy="1046700"/>
              </a:xfrm>
              <a:prstGeom prst="ellipse">
                <a:avLst/>
              </a:prstGeom>
              <a:solidFill>
                <a:srgbClr val="76DC35">
                  <a:alpha val="1006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50" name="Google Shape;1450;p11"/>
              <p:cNvSpPr/>
              <p:nvPr/>
            </p:nvSpPr>
            <p:spPr>
              <a:xfrm>
                <a:off x="922769" y="3781968"/>
                <a:ext cx="729300" cy="729300"/>
              </a:xfrm>
              <a:prstGeom prst="ellipse">
                <a:avLst/>
              </a:prstGeom>
              <a:solidFill>
                <a:srgbClr val="76DC35">
                  <a:alpha val="1006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451" name="Google Shape;1451;p11"/>
            <p:cNvGrpSpPr/>
            <p:nvPr/>
          </p:nvGrpSpPr>
          <p:grpSpPr>
            <a:xfrm>
              <a:off x="6308747" y="870580"/>
              <a:ext cx="441786" cy="1701306"/>
              <a:chOff x="1121941" y="2406098"/>
              <a:chExt cx="404159" cy="1556405"/>
            </a:xfrm>
          </p:grpSpPr>
          <p:grpSp>
            <p:nvGrpSpPr>
              <p:cNvPr id="1452" name="Google Shape;1452;p11"/>
              <p:cNvGrpSpPr/>
              <p:nvPr/>
            </p:nvGrpSpPr>
            <p:grpSpPr>
              <a:xfrm>
                <a:off x="1121941" y="2406098"/>
                <a:ext cx="404159" cy="1556405"/>
                <a:chOff x="1121941" y="2406098"/>
                <a:chExt cx="404159" cy="1556405"/>
              </a:xfrm>
            </p:grpSpPr>
            <p:grpSp>
              <p:nvGrpSpPr>
                <p:cNvPr id="1453" name="Google Shape;1453;p11"/>
                <p:cNvGrpSpPr/>
                <p:nvPr/>
              </p:nvGrpSpPr>
              <p:grpSpPr>
                <a:xfrm>
                  <a:off x="1121941" y="2971595"/>
                  <a:ext cx="404159" cy="990908"/>
                  <a:chOff x="1121941" y="2969319"/>
                  <a:chExt cx="404159" cy="990908"/>
                </a:xfrm>
              </p:grpSpPr>
              <p:sp>
                <p:nvSpPr>
                  <p:cNvPr id="1454" name="Google Shape;1454;p11"/>
                  <p:cNvSpPr/>
                  <p:nvPr/>
                </p:nvSpPr>
                <p:spPr>
                  <a:xfrm>
                    <a:off x="1210876" y="2975878"/>
                    <a:ext cx="215728" cy="222824"/>
                  </a:xfrm>
                  <a:custGeom>
                    <a:avLst/>
                    <a:gdLst/>
                    <a:ahLst/>
                    <a:cxnLst/>
                    <a:rect l="l" t="t" r="r" b="b"/>
                    <a:pathLst>
                      <a:path w="215728" h="222824" extrusionOk="0">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455" name="Google Shape;1455;p11"/>
                  <p:cNvSpPr/>
                  <p:nvPr/>
                </p:nvSpPr>
                <p:spPr>
                  <a:xfrm>
                    <a:off x="1160257" y="3179981"/>
                    <a:ext cx="324636" cy="229478"/>
                  </a:xfrm>
                  <a:custGeom>
                    <a:avLst/>
                    <a:gdLst/>
                    <a:ahLst/>
                    <a:cxnLst/>
                    <a:rect l="l" t="t" r="r" b="b"/>
                    <a:pathLst>
                      <a:path w="324636" h="229478" extrusionOk="0">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456" name="Google Shape;1456;p11"/>
                  <p:cNvSpPr/>
                  <p:nvPr/>
                </p:nvSpPr>
                <p:spPr>
                  <a:xfrm>
                    <a:off x="1128931" y="3411844"/>
                    <a:ext cx="389306" cy="540604"/>
                  </a:xfrm>
                  <a:custGeom>
                    <a:avLst/>
                    <a:gdLst/>
                    <a:ahLst/>
                    <a:cxnLst/>
                    <a:rect l="l" t="t" r="r" b="b"/>
                    <a:pathLst>
                      <a:path w="389306" h="540604" extrusionOk="0">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457" name="Google Shape;1457;p11"/>
                  <p:cNvSpPr/>
                  <p:nvPr/>
                </p:nvSpPr>
                <p:spPr>
                  <a:xfrm>
                    <a:off x="1121941" y="2969319"/>
                    <a:ext cx="404159" cy="990908"/>
                  </a:xfrm>
                  <a:custGeom>
                    <a:avLst/>
                    <a:gdLst/>
                    <a:ahLst/>
                    <a:cxnLst/>
                    <a:rect l="l" t="t" r="r" b="b"/>
                    <a:pathLst>
                      <a:path w="404159" h="990908" extrusionOk="0">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1458" name="Google Shape;1458;p11"/>
                <p:cNvSpPr/>
                <p:nvPr/>
              </p:nvSpPr>
              <p:spPr>
                <a:xfrm>
                  <a:off x="1308638" y="2406098"/>
                  <a:ext cx="17700" cy="5718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459" name="Google Shape;1459;p11"/>
              <p:cNvSpPr/>
              <p:nvPr/>
            </p:nvSpPr>
            <p:spPr>
              <a:xfrm>
                <a:off x="1183450" y="3621050"/>
                <a:ext cx="70700" cy="18125"/>
              </a:xfrm>
              <a:custGeom>
                <a:avLst/>
                <a:gdLst/>
                <a:ahLst/>
                <a:cxnLst/>
                <a:rect l="l" t="t" r="r" b="b"/>
                <a:pathLst>
                  <a:path w="2828" h="725" extrusionOk="0">
                    <a:moveTo>
                      <a:pt x="0" y="725"/>
                    </a:moveTo>
                    <a:cubicBezTo>
                      <a:pt x="930" y="439"/>
                      <a:pt x="1889" y="256"/>
                      <a:pt x="2828" y="0"/>
                    </a:cubicBezTo>
                  </a:path>
                </a:pathLst>
              </a:custGeom>
              <a:noFill/>
              <a:ln w="1905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sp>
            <p:nvSpPr>
              <p:cNvPr id="1460" name="Google Shape;1460;p11"/>
              <p:cNvSpPr/>
              <p:nvPr/>
            </p:nvSpPr>
            <p:spPr>
              <a:xfrm>
                <a:off x="1188900" y="3717125"/>
                <a:ext cx="76125" cy="18100"/>
              </a:xfrm>
              <a:custGeom>
                <a:avLst/>
                <a:gdLst/>
                <a:ahLst/>
                <a:cxnLst/>
                <a:rect l="l" t="t" r="r" b="b"/>
                <a:pathLst>
                  <a:path w="3045" h="724" extrusionOk="0">
                    <a:moveTo>
                      <a:pt x="0" y="724"/>
                    </a:moveTo>
                    <a:cubicBezTo>
                      <a:pt x="995" y="410"/>
                      <a:pt x="2019" y="187"/>
                      <a:pt x="3045" y="0"/>
                    </a:cubicBezTo>
                  </a:path>
                </a:pathLst>
              </a:custGeom>
              <a:noFill/>
              <a:ln w="1905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sp>
            <p:nvSpPr>
              <p:cNvPr id="1461" name="Google Shape;1461;p11"/>
              <p:cNvSpPr/>
              <p:nvPr/>
            </p:nvSpPr>
            <p:spPr>
              <a:xfrm>
                <a:off x="1185275" y="3820425"/>
                <a:ext cx="39875" cy="9050"/>
              </a:xfrm>
              <a:custGeom>
                <a:avLst/>
                <a:gdLst/>
                <a:ahLst/>
                <a:cxnLst/>
                <a:rect l="l" t="t" r="r" b="b"/>
                <a:pathLst>
                  <a:path w="1594" h="362" extrusionOk="0">
                    <a:moveTo>
                      <a:pt x="0" y="362"/>
                    </a:moveTo>
                    <a:cubicBezTo>
                      <a:pt x="526" y="219"/>
                      <a:pt x="1059" y="97"/>
                      <a:pt x="1595" y="0"/>
                    </a:cubicBezTo>
                  </a:path>
                </a:pathLst>
              </a:custGeom>
              <a:noFill/>
              <a:ln w="1905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sp>
            <p:nvSpPr>
              <p:cNvPr id="1462" name="Google Shape;1462;p11"/>
              <p:cNvSpPr/>
              <p:nvPr/>
            </p:nvSpPr>
            <p:spPr>
              <a:xfrm>
                <a:off x="1301250" y="3911025"/>
                <a:ext cx="18125" cy="7250"/>
              </a:xfrm>
              <a:custGeom>
                <a:avLst/>
                <a:gdLst/>
                <a:ahLst/>
                <a:cxnLst/>
                <a:rect l="l" t="t" r="r" b="b"/>
                <a:pathLst>
                  <a:path w="725" h="290" extrusionOk="0">
                    <a:moveTo>
                      <a:pt x="0" y="290"/>
                    </a:moveTo>
                    <a:cubicBezTo>
                      <a:pt x="363" y="145"/>
                      <a:pt x="363" y="145"/>
                      <a:pt x="725" y="0"/>
                    </a:cubicBezTo>
                  </a:path>
                </a:pathLst>
              </a:custGeom>
              <a:noFill/>
              <a:ln w="1905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grpSp>
        <p:nvGrpSpPr>
          <p:cNvPr id="1463" name="Google Shape;1463;p11"/>
          <p:cNvGrpSpPr/>
          <p:nvPr/>
        </p:nvGrpSpPr>
        <p:grpSpPr>
          <a:xfrm>
            <a:off x="5189520" y="36"/>
            <a:ext cx="285882" cy="1099601"/>
            <a:chOff x="721731" y="746204"/>
            <a:chExt cx="522827" cy="2010974"/>
          </a:xfrm>
        </p:grpSpPr>
        <p:grpSp>
          <p:nvGrpSpPr>
            <p:cNvPr id="1464" name="Google Shape;1464;p11"/>
            <p:cNvGrpSpPr/>
            <p:nvPr/>
          </p:nvGrpSpPr>
          <p:grpSpPr>
            <a:xfrm>
              <a:off x="721731" y="2234351"/>
              <a:ext cx="522827" cy="522827"/>
              <a:chOff x="764100" y="3623300"/>
              <a:chExt cx="1046700" cy="1046700"/>
            </a:xfrm>
          </p:grpSpPr>
          <p:sp>
            <p:nvSpPr>
              <p:cNvPr id="1465" name="Google Shape;1465;p11"/>
              <p:cNvSpPr/>
              <p:nvPr/>
            </p:nvSpPr>
            <p:spPr>
              <a:xfrm>
                <a:off x="764100" y="3623300"/>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66" name="Google Shape;1466;p11"/>
              <p:cNvSpPr/>
              <p:nvPr/>
            </p:nvSpPr>
            <p:spPr>
              <a:xfrm>
                <a:off x="922769" y="3781968"/>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467" name="Google Shape;1467;p11"/>
            <p:cNvGrpSpPr/>
            <p:nvPr/>
          </p:nvGrpSpPr>
          <p:grpSpPr>
            <a:xfrm>
              <a:off x="892053" y="746204"/>
              <a:ext cx="182209" cy="1869993"/>
              <a:chOff x="3305183" y="1611869"/>
              <a:chExt cx="166690" cy="1710724"/>
            </a:xfrm>
          </p:grpSpPr>
          <p:grpSp>
            <p:nvGrpSpPr>
              <p:cNvPr id="1468" name="Google Shape;1468;p11"/>
              <p:cNvGrpSpPr/>
              <p:nvPr/>
            </p:nvGrpSpPr>
            <p:grpSpPr>
              <a:xfrm>
                <a:off x="3305183" y="1611869"/>
                <a:ext cx="166690" cy="1710724"/>
                <a:chOff x="3305183" y="1611869"/>
                <a:chExt cx="166690" cy="1710724"/>
              </a:xfrm>
            </p:grpSpPr>
            <p:grpSp>
              <p:nvGrpSpPr>
                <p:cNvPr id="1469" name="Google Shape;1469;p11"/>
                <p:cNvGrpSpPr/>
                <p:nvPr/>
              </p:nvGrpSpPr>
              <p:grpSpPr>
                <a:xfrm>
                  <a:off x="3305183" y="2971595"/>
                  <a:ext cx="166690" cy="350998"/>
                  <a:chOff x="3305183" y="3146560"/>
                  <a:chExt cx="166690" cy="350998"/>
                </a:xfrm>
              </p:grpSpPr>
              <p:sp>
                <p:nvSpPr>
                  <p:cNvPr id="1470" name="Google Shape;1470;p11"/>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471" name="Google Shape;1471;p11"/>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FF2CC"/>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472" name="Google Shape;1472;p11"/>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1473" name="Google Shape;1473;p11"/>
                <p:cNvSpPr/>
                <p:nvPr/>
              </p:nvSpPr>
              <p:spPr>
                <a:xfrm>
                  <a:off x="3375914" y="1611869"/>
                  <a:ext cx="17700" cy="13659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474" name="Google Shape;1474;p11"/>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1905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spTree>
  </p:cSld>
  <p:clrMapOvr>
    <a:masterClrMapping/>
  </p:clrMapOvr>
  <p:transition>
    <p:fade thruBlk="1"/>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2983751D-A66A-4F88-9784-E085B6B831FA}" type="datetimeFigureOut">
              <a:rPr lang="en-US" smtClean="0"/>
              <a:pPr/>
              <a:t>2/16/2023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pPr/>
              <a:t>‹#›</a:t>
            </a:fld>
            <a:endParaRPr lang="en-US"/>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1CAFF82D-027D-475B-ADA6-538DA7ECFDE4}" type="datetimeFigureOut">
              <a:rPr lang="en-US" smtClean="0"/>
              <a:pPr/>
              <a:t>2/16/2023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pPr/>
              <a:t>‹#›</a:t>
            </a:fld>
            <a:endParaRPr lang="en-US"/>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4C5372FA-B12B-4EB6-AB2F-352554AD9D8B}" type="datetimeFigureOut">
              <a:rPr lang="en-US" smtClean="0"/>
              <a:pPr/>
              <a:t>2/16/2023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pPr/>
              <a:t>‹#›</a:t>
            </a:fld>
            <a:endParaRPr lang="en-US"/>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F59FF34B-8D96-4665-A27B-F39C4E9EF5ED}" type="datetimeFigureOut">
              <a:rPr lang="en-US" smtClean="0"/>
              <a:pPr/>
              <a:t>2/16/2023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pPr/>
              <a:t>‹#›</a:t>
            </a:fld>
            <a:endParaRPr lang="en-US"/>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FDD99E8A-73F3-499F-9C59-1153D5C2805D}" type="datetimeFigureOut">
              <a:rPr lang="en-US" smtClean="0"/>
              <a:pPr/>
              <a:t>2/16/2023</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673A0900-E166-4233-9892-4A0745DF5FD5}" type="datetimeFigureOut">
              <a:rPr lang="en-US" smtClean="0"/>
              <a:pPr/>
              <a:t>2/16/2023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pPr/>
              <a:t>‹#›</a:t>
            </a:fld>
            <a:endParaRPr 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BF297EE3-A69E-453D-AEC5-6A8F50802045}" type="datetimeFigureOut">
              <a:rPr lang="en-US" smtClean="0"/>
              <a:pPr/>
              <a:t>2/16/2023</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pPr/>
              <a:t>‹#›</a:t>
            </a:fld>
            <a:endParaRPr lang="en-US"/>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E1A6AD24-8CD0-40C9-B2B5-178934514594}" type="datetimeFigureOut">
              <a:rPr lang="en-US" smtClean="0"/>
              <a:pPr/>
              <a:t>2/16/2023</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pPr/>
              <a:t>‹#›</a:t>
            </a:fld>
            <a:endParaRPr lang="en-US"/>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86FEA70D-FB07-4BB7-8912-EF8CEBCAC2DE}" type="datetimeFigureOut">
              <a:rPr lang="en-US" smtClean="0"/>
              <a:pPr/>
              <a:t>2/16/2023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pPr/>
              <a:t>‹#›</a:t>
            </a:fld>
            <a:endParaRPr lang="en-US"/>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7A96B258-3C3B-4E13-8330-37FBEA0486FC}" type="datetimeFigureOut">
              <a:rPr lang="en-US" smtClean="0"/>
              <a:pPr/>
              <a:t>2/16/2023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pPr/>
              <a:t>‹#›</a:t>
            </a:fld>
            <a:endParaRPr lang="en-US"/>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3561A118-5EAA-4AF4-9A08-CEB44A7C704C}" type="datetimeFigureOut">
              <a:rPr lang="en-US" smtClean="0"/>
              <a:pPr/>
              <a:t>2/16/2023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pPr/>
              <a:t>‹#›</a:t>
            </a:fld>
            <a:endParaRPr lang="en-US"/>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34A328C6-BB9F-407A-878D-A8D3D5FAFD8E}" type="datetimeFigureOut">
              <a:rPr lang="en-US" smtClean="0"/>
              <a:pPr/>
              <a:t>2/16/2023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pPr/>
              <a:t>‹#›</a:t>
            </a:fld>
            <a:endParaRPr lang="en-US"/>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561"/>
        <p:cNvGrpSpPr/>
        <p:nvPr/>
      </p:nvGrpSpPr>
      <p:grpSpPr>
        <a:xfrm>
          <a:off x="0" y="0"/>
          <a:ext cx="0" cy="0"/>
          <a:chOff x="0" y="0"/>
          <a:chExt cx="0" cy="0"/>
        </a:xfrm>
      </p:grpSpPr>
      <p:sp>
        <p:nvSpPr>
          <p:cNvPr id="562" name="Google Shape;562;p6"/>
          <p:cNvSpPr txBox="1">
            <a:spLocks noGrp="1"/>
          </p:cNvSpPr>
          <p:nvPr>
            <p:ph type="title"/>
          </p:nvPr>
        </p:nvSpPr>
        <p:spPr>
          <a:xfrm>
            <a:off x="702900" y="760925"/>
            <a:ext cx="5660100" cy="471300"/>
          </a:xfrm>
          <a:prstGeom prst="rect">
            <a:avLst/>
          </a:prstGeom>
        </p:spPr>
        <p:txBody>
          <a:bodyPr spcFirstLastPara="1" wrap="square" lIns="0" tIns="0" rIns="0" bIns="0" anchor="b" anchorCtr="0">
            <a:noAutofit/>
          </a:bodyPr>
          <a:lstStyle>
            <a:lvl1pPr lvl="0" rtl="0">
              <a:spcBef>
                <a:spcPct val="0"/>
              </a:spcBef>
              <a:spcAft>
                <a:spcPct val="0"/>
              </a:spcAft>
              <a:buSzPts val="3400"/>
              <a:buNone/>
              <a:defRPr/>
            </a:lvl1pPr>
            <a:lvl2pPr lvl="1" rtl="0">
              <a:spcBef>
                <a:spcPct val="0"/>
              </a:spcBef>
              <a:spcAft>
                <a:spcPct val="0"/>
              </a:spcAft>
              <a:buSzPts val="3400"/>
              <a:buNone/>
              <a:defRPr/>
            </a:lvl2pPr>
            <a:lvl3pPr lvl="2" rtl="0">
              <a:spcBef>
                <a:spcPct val="0"/>
              </a:spcBef>
              <a:spcAft>
                <a:spcPct val="0"/>
              </a:spcAft>
              <a:buSzPts val="3400"/>
              <a:buNone/>
              <a:defRPr/>
            </a:lvl3pPr>
            <a:lvl4pPr lvl="3" rtl="0">
              <a:spcBef>
                <a:spcPct val="0"/>
              </a:spcBef>
              <a:spcAft>
                <a:spcPct val="0"/>
              </a:spcAft>
              <a:buSzPts val="3400"/>
              <a:buNone/>
              <a:defRPr/>
            </a:lvl4pPr>
            <a:lvl5pPr lvl="4" rtl="0">
              <a:spcBef>
                <a:spcPct val="0"/>
              </a:spcBef>
              <a:spcAft>
                <a:spcPct val="0"/>
              </a:spcAft>
              <a:buSzPts val="3400"/>
              <a:buNone/>
              <a:defRPr/>
            </a:lvl5pPr>
            <a:lvl6pPr lvl="5" rtl="0">
              <a:spcBef>
                <a:spcPct val="0"/>
              </a:spcBef>
              <a:spcAft>
                <a:spcPct val="0"/>
              </a:spcAft>
              <a:buSzPts val="3400"/>
              <a:buNone/>
              <a:defRPr/>
            </a:lvl6pPr>
            <a:lvl7pPr lvl="6" rtl="0">
              <a:spcBef>
                <a:spcPct val="0"/>
              </a:spcBef>
              <a:spcAft>
                <a:spcPct val="0"/>
              </a:spcAft>
              <a:buSzPts val="3400"/>
              <a:buNone/>
              <a:defRPr/>
            </a:lvl7pPr>
            <a:lvl8pPr lvl="7" rtl="0">
              <a:spcBef>
                <a:spcPct val="0"/>
              </a:spcBef>
              <a:spcAft>
                <a:spcPct val="0"/>
              </a:spcAft>
              <a:buSzPts val="3400"/>
              <a:buNone/>
              <a:defRPr/>
            </a:lvl8pPr>
            <a:lvl9pPr lvl="8" rtl="0">
              <a:spcBef>
                <a:spcPct val="0"/>
              </a:spcBef>
              <a:spcAft>
                <a:spcPct val="0"/>
              </a:spcAft>
              <a:buSzPts val="3400"/>
              <a:buNone/>
              <a:defRPr/>
            </a:lvl9pPr>
          </a:lstStyle>
          <a:p>
            <a:endParaRPr/>
          </a:p>
        </p:txBody>
      </p:sp>
      <p:sp>
        <p:nvSpPr>
          <p:cNvPr id="563" name="Google Shape;563;p6"/>
          <p:cNvSpPr txBox="1">
            <a:spLocks noGrp="1"/>
          </p:cNvSpPr>
          <p:nvPr>
            <p:ph type="body" idx="1"/>
          </p:nvPr>
        </p:nvSpPr>
        <p:spPr>
          <a:xfrm>
            <a:off x="702900" y="1430150"/>
            <a:ext cx="2644500" cy="3026100"/>
          </a:xfrm>
          <a:prstGeom prst="rect">
            <a:avLst/>
          </a:prstGeom>
        </p:spPr>
        <p:txBody>
          <a:bodyPr spcFirstLastPara="1" wrap="square" lIns="0" tIns="0" rIns="0" bIns="0" anchor="t" anchorCtr="0">
            <a:noAutofit/>
          </a:bodyPr>
          <a:lstStyle>
            <a:lvl1pPr marL="457200" lvl="0" indent="-355600" rtl="0">
              <a:spcBef>
                <a:spcPct val="0"/>
              </a:spcBef>
              <a:spcAft>
                <a:spcPct val="0"/>
              </a:spcAft>
              <a:buSzPts val="2000"/>
              <a:buChar char="⊹"/>
              <a:defRPr sz="2000"/>
            </a:lvl1pPr>
            <a:lvl2pPr marL="914400" lvl="1" indent="-355600" rtl="0">
              <a:spcBef>
                <a:spcPts val="800"/>
              </a:spcBef>
              <a:spcAft>
                <a:spcPct val="0"/>
              </a:spcAft>
              <a:buSzPts val="2000"/>
              <a:buChar char="×"/>
              <a:defRPr sz="2000"/>
            </a:lvl2pPr>
            <a:lvl3pPr marL="1371600" lvl="2" indent="-355600" rtl="0">
              <a:spcBef>
                <a:spcPts val="800"/>
              </a:spcBef>
              <a:spcAft>
                <a:spcPct val="0"/>
              </a:spcAft>
              <a:buSzPts val="2000"/>
              <a:buChar char="⬩"/>
              <a:defRPr sz="2000"/>
            </a:lvl3pPr>
            <a:lvl4pPr marL="1828800" lvl="3" indent="-355600" rtl="0">
              <a:spcBef>
                <a:spcPts val="800"/>
              </a:spcBef>
              <a:spcAft>
                <a:spcPct val="0"/>
              </a:spcAft>
              <a:buSzPts val="2000"/>
              <a:buChar char="●"/>
              <a:defRPr sz="2000"/>
            </a:lvl4pPr>
            <a:lvl5pPr marL="2286000" lvl="4" indent="-355600" rtl="0">
              <a:spcBef>
                <a:spcPts val="800"/>
              </a:spcBef>
              <a:spcAft>
                <a:spcPct val="0"/>
              </a:spcAft>
              <a:buSzPts val="2000"/>
              <a:buChar char="○"/>
              <a:defRPr sz="2000"/>
            </a:lvl5pPr>
            <a:lvl6pPr marL="2743200" lvl="5" indent="-355600" rtl="0">
              <a:spcBef>
                <a:spcPts val="800"/>
              </a:spcBef>
              <a:spcAft>
                <a:spcPct val="0"/>
              </a:spcAft>
              <a:buSzPts val="2000"/>
              <a:buChar char="■"/>
              <a:defRPr sz="2000"/>
            </a:lvl6pPr>
            <a:lvl7pPr marL="3200400" lvl="6" indent="-355600" rtl="0">
              <a:spcBef>
                <a:spcPts val="800"/>
              </a:spcBef>
              <a:spcAft>
                <a:spcPct val="0"/>
              </a:spcAft>
              <a:buSzPts val="2000"/>
              <a:buChar char="●"/>
              <a:defRPr sz="2000"/>
            </a:lvl7pPr>
            <a:lvl8pPr marL="3657600" lvl="7" indent="-355600" rtl="0">
              <a:spcBef>
                <a:spcPts val="800"/>
              </a:spcBef>
              <a:spcAft>
                <a:spcPct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564" name="Google Shape;564;p6"/>
          <p:cNvSpPr txBox="1">
            <a:spLocks noGrp="1"/>
          </p:cNvSpPr>
          <p:nvPr>
            <p:ph type="body" idx="2"/>
          </p:nvPr>
        </p:nvSpPr>
        <p:spPr>
          <a:xfrm>
            <a:off x="3718448" y="1430150"/>
            <a:ext cx="2644500" cy="3026100"/>
          </a:xfrm>
          <a:prstGeom prst="rect">
            <a:avLst/>
          </a:prstGeom>
        </p:spPr>
        <p:txBody>
          <a:bodyPr spcFirstLastPara="1" wrap="square" lIns="0" tIns="0" rIns="0" bIns="0" anchor="t" anchorCtr="0">
            <a:noAutofit/>
          </a:bodyPr>
          <a:lstStyle>
            <a:lvl1pPr marL="457200" lvl="0" indent="-355600" rtl="0">
              <a:spcBef>
                <a:spcPct val="0"/>
              </a:spcBef>
              <a:spcAft>
                <a:spcPct val="0"/>
              </a:spcAft>
              <a:buSzPts val="2000"/>
              <a:buChar char="⊹"/>
              <a:defRPr sz="2000"/>
            </a:lvl1pPr>
            <a:lvl2pPr marL="914400" lvl="1" indent="-355600" rtl="0">
              <a:spcBef>
                <a:spcPts val="800"/>
              </a:spcBef>
              <a:spcAft>
                <a:spcPct val="0"/>
              </a:spcAft>
              <a:buSzPts val="2000"/>
              <a:buChar char="×"/>
              <a:defRPr sz="2000"/>
            </a:lvl2pPr>
            <a:lvl3pPr marL="1371600" lvl="2" indent="-355600" rtl="0">
              <a:spcBef>
                <a:spcPts val="800"/>
              </a:spcBef>
              <a:spcAft>
                <a:spcPct val="0"/>
              </a:spcAft>
              <a:buSzPts val="2000"/>
              <a:buChar char="⬩"/>
              <a:defRPr sz="2000"/>
            </a:lvl3pPr>
            <a:lvl4pPr marL="1828800" lvl="3" indent="-355600" rtl="0">
              <a:spcBef>
                <a:spcPts val="800"/>
              </a:spcBef>
              <a:spcAft>
                <a:spcPct val="0"/>
              </a:spcAft>
              <a:buSzPts val="2000"/>
              <a:buChar char="●"/>
              <a:defRPr sz="2000"/>
            </a:lvl4pPr>
            <a:lvl5pPr marL="2286000" lvl="4" indent="-355600" rtl="0">
              <a:spcBef>
                <a:spcPts val="800"/>
              </a:spcBef>
              <a:spcAft>
                <a:spcPct val="0"/>
              </a:spcAft>
              <a:buSzPts val="2000"/>
              <a:buChar char="○"/>
              <a:defRPr sz="2000"/>
            </a:lvl5pPr>
            <a:lvl6pPr marL="2743200" lvl="5" indent="-355600" rtl="0">
              <a:spcBef>
                <a:spcPts val="800"/>
              </a:spcBef>
              <a:spcAft>
                <a:spcPct val="0"/>
              </a:spcAft>
              <a:buSzPts val="2000"/>
              <a:buChar char="■"/>
              <a:defRPr sz="2000"/>
            </a:lvl6pPr>
            <a:lvl7pPr marL="3200400" lvl="6" indent="-355600" rtl="0">
              <a:spcBef>
                <a:spcPts val="800"/>
              </a:spcBef>
              <a:spcAft>
                <a:spcPct val="0"/>
              </a:spcAft>
              <a:buSzPts val="2000"/>
              <a:buChar char="●"/>
              <a:defRPr sz="2000"/>
            </a:lvl7pPr>
            <a:lvl8pPr marL="3657600" lvl="7" indent="-355600" rtl="0">
              <a:spcBef>
                <a:spcPts val="800"/>
              </a:spcBef>
              <a:spcAft>
                <a:spcPct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565" name="Google Shape;565;p6"/>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ct val="0"/>
              </a:spcBef>
              <a:spcAft>
                <a:spcPct val="0"/>
              </a:spcAft>
              <a:buNone/>
            </a:pPr>
            <a:fld id="{00000000-1234-1234-1234-123412341234}" type="slidenum">
              <a:rPr lang="en-GB"/>
              <a:pPr marL="0" lvl="0" indent="0" algn="r" rtl="0">
                <a:spcBef>
                  <a:spcPct val="0"/>
                </a:spcBef>
                <a:spcAft>
                  <a:spcPct val="0"/>
                </a:spcAft>
                <a:buNone/>
              </a:pPr>
              <a:t>‹#›</a:t>
            </a:fld>
            <a:endParaRPr lang="en-GB"/>
          </a:p>
        </p:txBody>
      </p:sp>
      <p:grpSp>
        <p:nvGrpSpPr>
          <p:cNvPr id="566" name="Google Shape;566;p6"/>
          <p:cNvGrpSpPr/>
          <p:nvPr/>
        </p:nvGrpSpPr>
        <p:grpSpPr>
          <a:xfrm>
            <a:off x="278809" y="823842"/>
            <a:ext cx="288376" cy="330267"/>
            <a:chOff x="3462796" y="2555878"/>
            <a:chExt cx="157798" cy="180711"/>
          </a:xfrm>
        </p:grpSpPr>
        <p:sp>
          <p:nvSpPr>
            <p:cNvPr id="567" name="Google Shape;567;p6"/>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68" name="Google Shape;568;p6"/>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69" name="Google Shape;569;p6"/>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70" name="Google Shape;570;p6"/>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71" name="Google Shape;571;p6"/>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72" name="Google Shape;572;p6"/>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grpSp>
        <p:nvGrpSpPr>
          <p:cNvPr id="573" name="Google Shape;573;p6"/>
          <p:cNvGrpSpPr/>
          <p:nvPr/>
        </p:nvGrpSpPr>
        <p:grpSpPr>
          <a:xfrm>
            <a:off x="6196930" y="-29"/>
            <a:ext cx="2985505" cy="4610466"/>
            <a:chOff x="6196930" y="-29"/>
            <a:chExt cx="2985505" cy="4610466"/>
          </a:xfrm>
        </p:grpSpPr>
        <p:grpSp>
          <p:nvGrpSpPr>
            <p:cNvPr id="574" name="Google Shape;574;p6"/>
            <p:cNvGrpSpPr/>
            <p:nvPr/>
          </p:nvGrpSpPr>
          <p:grpSpPr>
            <a:xfrm>
              <a:off x="7737776" y="-17"/>
              <a:ext cx="448629" cy="4610455"/>
              <a:chOff x="6798998" y="-1296139"/>
              <a:chExt cx="476555" cy="4897445"/>
            </a:xfrm>
          </p:grpSpPr>
          <p:sp>
            <p:nvSpPr>
              <p:cNvPr id="575" name="Google Shape;575;p6"/>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76" name="Google Shape;576;p6"/>
              <p:cNvSpPr/>
              <p:nvPr/>
            </p:nvSpPr>
            <p:spPr>
              <a:xfrm>
                <a:off x="7026850" y="-1296139"/>
                <a:ext cx="17700" cy="42711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577" name="Google Shape;577;p6"/>
            <p:cNvGrpSpPr/>
            <p:nvPr/>
          </p:nvGrpSpPr>
          <p:grpSpPr>
            <a:xfrm>
              <a:off x="8636876" y="46"/>
              <a:ext cx="382387" cy="1450044"/>
              <a:chOff x="5578966" y="2422197"/>
              <a:chExt cx="406190" cy="1540306"/>
            </a:xfrm>
          </p:grpSpPr>
          <p:sp>
            <p:nvSpPr>
              <p:cNvPr id="578" name="Google Shape;578;p6"/>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79" name="Google Shape;579;p6"/>
              <p:cNvSpPr/>
              <p:nvPr/>
            </p:nvSpPr>
            <p:spPr>
              <a:xfrm>
                <a:off x="5774600" y="2422197"/>
                <a:ext cx="17700" cy="5529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580" name="Google Shape;580;p6"/>
            <p:cNvGrpSpPr/>
            <p:nvPr/>
          </p:nvGrpSpPr>
          <p:grpSpPr>
            <a:xfrm>
              <a:off x="8035385" y="23"/>
              <a:ext cx="439174" cy="2683136"/>
              <a:chOff x="6176324" y="940075"/>
              <a:chExt cx="466512" cy="2850155"/>
            </a:xfrm>
          </p:grpSpPr>
          <p:sp>
            <p:nvSpPr>
              <p:cNvPr id="581" name="Google Shape;581;p6"/>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82" name="Google Shape;582;p6"/>
              <p:cNvSpPr/>
              <p:nvPr/>
            </p:nvSpPr>
            <p:spPr>
              <a:xfrm>
                <a:off x="6400713" y="940075"/>
                <a:ext cx="17700" cy="20349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583" name="Google Shape;583;p6"/>
            <p:cNvGrpSpPr/>
            <p:nvPr/>
          </p:nvGrpSpPr>
          <p:grpSpPr>
            <a:xfrm>
              <a:off x="6363022" y="42"/>
              <a:ext cx="160482" cy="1242299"/>
              <a:chOff x="7576714" y="2009363"/>
              <a:chExt cx="170472" cy="1319629"/>
            </a:xfrm>
          </p:grpSpPr>
          <p:sp>
            <p:nvSpPr>
              <p:cNvPr id="584" name="Google Shape;584;p6"/>
              <p:cNvSpPr/>
              <p:nvPr/>
            </p:nvSpPr>
            <p:spPr>
              <a:xfrm>
                <a:off x="7576714" y="2971595"/>
                <a:ext cx="170472" cy="357397"/>
              </a:xfrm>
              <a:custGeom>
                <a:avLst/>
                <a:gdLst/>
                <a:ahLst/>
                <a:cxnLst/>
                <a:rect l="l" t="t" r="r" b="b"/>
                <a:pathLst>
                  <a:path w="170472" h="357397" extrusionOk="0">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85" name="Google Shape;585;p6"/>
              <p:cNvSpPr/>
              <p:nvPr/>
            </p:nvSpPr>
            <p:spPr>
              <a:xfrm>
                <a:off x="7652975" y="2009363"/>
                <a:ext cx="17700" cy="9657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586" name="Google Shape;586;p6"/>
            <p:cNvGrpSpPr/>
            <p:nvPr/>
          </p:nvGrpSpPr>
          <p:grpSpPr>
            <a:xfrm>
              <a:off x="6999976" y="11"/>
              <a:ext cx="271476" cy="3307837"/>
              <a:chOff x="7883572" y="308161"/>
              <a:chExt cx="288375" cy="3513742"/>
            </a:xfrm>
          </p:grpSpPr>
          <p:sp>
            <p:nvSpPr>
              <p:cNvPr id="587" name="Google Shape;587;p6"/>
              <p:cNvSpPr/>
              <p:nvPr/>
            </p:nvSpPr>
            <p:spPr>
              <a:xfrm>
                <a:off x="7883572" y="2971595"/>
                <a:ext cx="288375" cy="850309"/>
              </a:xfrm>
              <a:custGeom>
                <a:avLst/>
                <a:gdLst/>
                <a:ahLst/>
                <a:cxnLst/>
                <a:rect l="l" t="t" r="r" b="b"/>
                <a:pathLst>
                  <a:path w="288375" h="850308"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88" name="Google Shape;588;p6"/>
              <p:cNvSpPr/>
              <p:nvPr/>
            </p:nvSpPr>
            <p:spPr>
              <a:xfrm>
                <a:off x="8024899" y="308161"/>
                <a:ext cx="17700" cy="26670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589" name="Google Shape;589;p6"/>
            <p:cNvGrpSpPr/>
            <p:nvPr/>
          </p:nvGrpSpPr>
          <p:grpSpPr>
            <a:xfrm>
              <a:off x="6827964" y="636458"/>
              <a:ext cx="230791" cy="243118"/>
              <a:chOff x="3770248" y="2527300"/>
              <a:chExt cx="180404" cy="190055"/>
            </a:xfrm>
          </p:grpSpPr>
          <p:sp>
            <p:nvSpPr>
              <p:cNvPr id="590" name="Google Shape;590;p6"/>
              <p:cNvSpPr/>
              <p:nvPr/>
            </p:nvSpPr>
            <p:spPr>
              <a:xfrm>
                <a:off x="3775135" y="2655951"/>
                <a:ext cx="51441" cy="61404"/>
              </a:xfrm>
              <a:custGeom>
                <a:avLst/>
                <a:gdLst/>
                <a:ahLst/>
                <a:cxnLst/>
                <a:rect l="l" t="t" r="r" b="b"/>
                <a:pathLst>
                  <a:path w="51440" h="61404" extrusionOk="0">
                    <a:moveTo>
                      <a:pt x="50930" y="0"/>
                    </a:moveTo>
                    <a:cubicBezTo>
                      <a:pt x="32959" y="889"/>
                      <a:pt x="-4823" y="43497"/>
                      <a:pt x="511" y="61404"/>
                    </a:cubicBezTo>
                    <a:cubicBezTo>
                      <a:pt x="18545" y="60579"/>
                      <a:pt x="56264" y="17970"/>
                      <a:pt x="50930" y="0"/>
                    </a:cubicBezTo>
                    <a:close/>
                  </a:path>
                </a:pathLst>
              </a:custGeom>
              <a:solidFill>
                <a:srgbClr val="FFE59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91" name="Google Shape;591;p6"/>
              <p:cNvSpPr/>
              <p:nvPr/>
            </p:nvSpPr>
            <p:spPr>
              <a:xfrm>
                <a:off x="3894324" y="2527300"/>
                <a:ext cx="51441" cy="61341"/>
              </a:xfrm>
              <a:custGeom>
                <a:avLst/>
                <a:gdLst/>
                <a:ahLst/>
                <a:cxnLst/>
                <a:rect l="l" t="t" r="r" b="b"/>
                <a:pathLst>
                  <a:path w="51440" h="61341" extrusionOk="0">
                    <a:moveTo>
                      <a:pt x="50931" y="0"/>
                    </a:moveTo>
                    <a:cubicBezTo>
                      <a:pt x="32897" y="826"/>
                      <a:pt x="-4822" y="43434"/>
                      <a:pt x="512" y="61341"/>
                    </a:cubicBezTo>
                    <a:cubicBezTo>
                      <a:pt x="18482" y="60325"/>
                      <a:pt x="56265" y="17717"/>
                      <a:pt x="50931" y="0"/>
                    </a:cubicBezTo>
                    <a:close/>
                  </a:path>
                </a:pathLst>
              </a:custGeom>
              <a:solidFill>
                <a:srgbClr val="FFE59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92" name="Google Shape;592;p6"/>
              <p:cNvSpPr/>
              <p:nvPr/>
            </p:nvSpPr>
            <p:spPr>
              <a:xfrm>
                <a:off x="3770248" y="2531866"/>
                <a:ext cx="58420" cy="54430"/>
              </a:xfrm>
              <a:custGeom>
                <a:avLst/>
                <a:gdLst/>
                <a:ahLst/>
                <a:cxnLst/>
                <a:rect l="l" t="t" r="r" b="b"/>
                <a:pathLst>
                  <a:path w="58419" h="54429" extrusionOk="0">
                    <a:moveTo>
                      <a:pt x="58421" y="54107"/>
                    </a:moveTo>
                    <a:cubicBezTo>
                      <a:pt x="58421" y="36137"/>
                      <a:pt x="18225" y="-3995"/>
                      <a:pt x="1" y="323"/>
                    </a:cubicBezTo>
                    <a:cubicBezTo>
                      <a:pt x="-190" y="18357"/>
                      <a:pt x="40260" y="58425"/>
                      <a:pt x="58421" y="54107"/>
                    </a:cubicBezTo>
                    <a:close/>
                  </a:path>
                </a:pathLst>
              </a:custGeom>
              <a:solidFill>
                <a:srgbClr val="FFE59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93" name="Google Shape;593;p6"/>
              <p:cNvSpPr/>
              <p:nvPr/>
            </p:nvSpPr>
            <p:spPr>
              <a:xfrm>
                <a:off x="3892168" y="2658113"/>
                <a:ext cx="58484" cy="54484"/>
              </a:xfrm>
              <a:custGeom>
                <a:avLst/>
                <a:gdLst/>
                <a:ahLst/>
                <a:cxnLst/>
                <a:rect l="l" t="t" r="r" b="b"/>
                <a:pathLst>
                  <a:path w="58483" h="54484" extrusionOk="0">
                    <a:moveTo>
                      <a:pt x="58484" y="54162"/>
                    </a:moveTo>
                    <a:cubicBezTo>
                      <a:pt x="58484" y="36128"/>
                      <a:pt x="18225" y="-3940"/>
                      <a:pt x="1" y="314"/>
                    </a:cubicBezTo>
                    <a:cubicBezTo>
                      <a:pt x="-190" y="18348"/>
                      <a:pt x="40260" y="58480"/>
                      <a:pt x="58484" y="54162"/>
                    </a:cubicBezTo>
                    <a:close/>
                  </a:path>
                </a:pathLst>
              </a:custGeom>
              <a:solidFill>
                <a:srgbClr val="FFE59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grpSp>
          <p:nvGrpSpPr>
            <p:cNvPr id="594" name="Google Shape;594;p6"/>
            <p:cNvGrpSpPr/>
            <p:nvPr/>
          </p:nvGrpSpPr>
          <p:grpSpPr>
            <a:xfrm>
              <a:off x="8763367" y="2641902"/>
              <a:ext cx="230809" cy="243156"/>
              <a:chOff x="3770248" y="2527300"/>
              <a:chExt cx="180404" cy="190055"/>
            </a:xfrm>
          </p:grpSpPr>
          <p:sp>
            <p:nvSpPr>
              <p:cNvPr id="595" name="Google Shape;595;p6"/>
              <p:cNvSpPr/>
              <p:nvPr/>
            </p:nvSpPr>
            <p:spPr>
              <a:xfrm>
                <a:off x="3775135" y="2655951"/>
                <a:ext cx="51441" cy="61404"/>
              </a:xfrm>
              <a:custGeom>
                <a:avLst/>
                <a:gdLst/>
                <a:ahLst/>
                <a:cxnLst/>
                <a:rect l="l" t="t" r="r" b="b"/>
                <a:pathLst>
                  <a:path w="51440" h="61404" extrusionOk="0">
                    <a:moveTo>
                      <a:pt x="50930" y="0"/>
                    </a:moveTo>
                    <a:cubicBezTo>
                      <a:pt x="32959" y="889"/>
                      <a:pt x="-4823" y="43497"/>
                      <a:pt x="511" y="61404"/>
                    </a:cubicBezTo>
                    <a:cubicBezTo>
                      <a:pt x="18545" y="60579"/>
                      <a:pt x="56264" y="17970"/>
                      <a:pt x="50930" y="0"/>
                    </a:cubicBezTo>
                    <a:close/>
                  </a:path>
                </a:pathLst>
              </a:custGeom>
              <a:solidFill>
                <a:srgbClr val="D9D2E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96" name="Google Shape;596;p6"/>
              <p:cNvSpPr/>
              <p:nvPr/>
            </p:nvSpPr>
            <p:spPr>
              <a:xfrm>
                <a:off x="3894324" y="2527300"/>
                <a:ext cx="51441" cy="61341"/>
              </a:xfrm>
              <a:custGeom>
                <a:avLst/>
                <a:gdLst/>
                <a:ahLst/>
                <a:cxnLst/>
                <a:rect l="l" t="t" r="r" b="b"/>
                <a:pathLst>
                  <a:path w="51440" h="61341" extrusionOk="0">
                    <a:moveTo>
                      <a:pt x="50931" y="0"/>
                    </a:moveTo>
                    <a:cubicBezTo>
                      <a:pt x="32897" y="826"/>
                      <a:pt x="-4822" y="43434"/>
                      <a:pt x="512" y="61341"/>
                    </a:cubicBezTo>
                    <a:cubicBezTo>
                      <a:pt x="18482" y="60325"/>
                      <a:pt x="56265" y="17717"/>
                      <a:pt x="50931" y="0"/>
                    </a:cubicBezTo>
                    <a:close/>
                  </a:path>
                </a:pathLst>
              </a:custGeom>
              <a:solidFill>
                <a:srgbClr val="D9D2E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97" name="Google Shape;597;p6"/>
              <p:cNvSpPr/>
              <p:nvPr/>
            </p:nvSpPr>
            <p:spPr>
              <a:xfrm>
                <a:off x="3770248" y="2531866"/>
                <a:ext cx="58420" cy="54430"/>
              </a:xfrm>
              <a:custGeom>
                <a:avLst/>
                <a:gdLst/>
                <a:ahLst/>
                <a:cxnLst/>
                <a:rect l="l" t="t" r="r" b="b"/>
                <a:pathLst>
                  <a:path w="58419" h="54429" extrusionOk="0">
                    <a:moveTo>
                      <a:pt x="58421" y="54107"/>
                    </a:moveTo>
                    <a:cubicBezTo>
                      <a:pt x="58421" y="36137"/>
                      <a:pt x="18225" y="-3995"/>
                      <a:pt x="1" y="323"/>
                    </a:cubicBezTo>
                    <a:cubicBezTo>
                      <a:pt x="-190" y="18357"/>
                      <a:pt x="40260" y="58425"/>
                      <a:pt x="58421" y="54107"/>
                    </a:cubicBezTo>
                    <a:close/>
                  </a:path>
                </a:pathLst>
              </a:custGeom>
              <a:solidFill>
                <a:srgbClr val="D9D2E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98" name="Google Shape;598;p6"/>
              <p:cNvSpPr/>
              <p:nvPr/>
            </p:nvSpPr>
            <p:spPr>
              <a:xfrm>
                <a:off x="3892168" y="2658113"/>
                <a:ext cx="58484" cy="54484"/>
              </a:xfrm>
              <a:custGeom>
                <a:avLst/>
                <a:gdLst/>
                <a:ahLst/>
                <a:cxnLst/>
                <a:rect l="l" t="t" r="r" b="b"/>
                <a:pathLst>
                  <a:path w="58483" h="54484" extrusionOk="0">
                    <a:moveTo>
                      <a:pt x="58484" y="54162"/>
                    </a:moveTo>
                    <a:cubicBezTo>
                      <a:pt x="58484" y="36128"/>
                      <a:pt x="18225" y="-3940"/>
                      <a:pt x="1" y="314"/>
                    </a:cubicBezTo>
                    <a:cubicBezTo>
                      <a:pt x="-190" y="18348"/>
                      <a:pt x="40260" y="58480"/>
                      <a:pt x="58484" y="54162"/>
                    </a:cubicBezTo>
                    <a:close/>
                  </a:path>
                </a:pathLst>
              </a:custGeom>
              <a:solidFill>
                <a:srgbClr val="D9D2E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grpSp>
          <p:nvGrpSpPr>
            <p:cNvPr id="599" name="Google Shape;599;p6"/>
            <p:cNvGrpSpPr/>
            <p:nvPr/>
          </p:nvGrpSpPr>
          <p:grpSpPr>
            <a:xfrm rot="5400000">
              <a:off x="8655427" y="4253521"/>
              <a:ext cx="201871" cy="231166"/>
              <a:chOff x="3462796" y="2555878"/>
              <a:chExt cx="157798" cy="180711"/>
            </a:xfrm>
          </p:grpSpPr>
          <p:sp>
            <p:nvSpPr>
              <p:cNvPr id="600" name="Google Shape;600;p6"/>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01" name="Google Shape;601;p6"/>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02" name="Google Shape;602;p6"/>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rgbClr val="CFE2F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03" name="Google Shape;603;p6"/>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rgbClr val="CFE2F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04" name="Google Shape;604;p6"/>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rgbClr val="CFE2F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05" name="Google Shape;605;p6"/>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rgbClr val="CFE2F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grpSp>
          <p:nvGrpSpPr>
            <p:cNvPr id="606" name="Google Shape;606;p6"/>
            <p:cNvGrpSpPr/>
            <p:nvPr/>
          </p:nvGrpSpPr>
          <p:grpSpPr>
            <a:xfrm rot="-2700000">
              <a:off x="7375305" y="1863439"/>
              <a:ext cx="169840" cy="178926"/>
              <a:chOff x="3770248" y="2527300"/>
              <a:chExt cx="180404" cy="190055"/>
            </a:xfrm>
          </p:grpSpPr>
          <p:sp>
            <p:nvSpPr>
              <p:cNvPr id="607" name="Google Shape;607;p6"/>
              <p:cNvSpPr/>
              <p:nvPr/>
            </p:nvSpPr>
            <p:spPr>
              <a:xfrm>
                <a:off x="3775135" y="2655951"/>
                <a:ext cx="51441" cy="61404"/>
              </a:xfrm>
              <a:custGeom>
                <a:avLst/>
                <a:gdLst/>
                <a:ahLst/>
                <a:cxnLst/>
                <a:rect l="l" t="t" r="r" b="b"/>
                <a:pathLst>
                  <a:path w="51440" h="61404" extrusionOk="0">
                    <a:moveTo>
                      <a:pt x="50930" y="0"/>
                    </a:moveTo>
                    <a:cubicBezTo>
                      <a:pt x="32959" y="889"/>
                      <a:pt x="-4823" y="43497"/>
                      <a:pt x="511" y="61404"/>
                    </a:cubicBezTo>
                    <a:cubicBezTo>
                      <a:pt x="18545" y="60579"/>
                      <a:pt x="56264" y="17970"/>
                      <a:pt x="50930" y="0"/>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08" name="Google Shape;608;p6"/>
              <p:cNvSpPr/>
              <p:nvPr/>
            </p:nvSpPr>
            <p:spPr>
              <a:xfrm>
                <a:off x="3894324" y="2527300"/>
                <a:ext cx="51441" cy="61341"/>
              </a:xfrm>
              <a:custGeom>
                <a:avLst/>
                <a:gdLst/>
                <a:ahLst/>
                <a:cxnLst/>
                <a:rect l="l" t="t" r="r" b="b"/>
                <a:pathLst>
                  <a:path w="51440" h="61341" extrusionOk="0">
                    <a:moveTo>
                      <a:pt x="50931" y="0"/>
                    </a:moveTo>
                    <a:cubicBezTo>
                      <a:pt x="32897" y="826"/>
                      <a:pt x="-4822" y="43434"/>
                      <a:pt x="512" y="61341"/>
                    </a:cubicBezTo>
                    <a:cubicBezTo>
                      <a:pt x="18482" y="60325"/>
                      <a:pt x="56265" y="17717"/>
                      <a:pt x="50931" y="0"/>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09" name="Google Shape;609;p6"/>
              <p:cNvSpPr/>
              <p:nvPr/>
            </p:nvSpPr>
            <p:spPr>
              <a:xfrm>
                <a:off x="3770248" y="2531866"/>
                <a:ext cx="58420" cy="54430"/>
              </a:xfrm>
              <a:custGeom>
                <a:avLst/>
                <a:gdLst/>
                <a:ahLst/>
                <a:cxnLst/>
                <a:rect l="l" t="t" r="r" b="b"/>
                <a:pathLst>
                  <a:path w="58419" h="54429" extrusionOk="0">
                    <a:moveTo>
                      <a:pt x="58421" y="54107"/>
                    </a:moveTo>
                    <a:cubicBezTo>
                      <a:pt x="58421" y="36137"/>
                      <a:pt x="18225" y="-3995"/>
                      <a:pt x="1" y="323"/>
                    </a:cubicBezTo>
                    <a:cubicBezTo>
                      <a:pt x="-190" y="18357"/>
                      <a:pt x="40260" y="58425"/>
                      <a:pt x="58421" y="54107"/>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10" name="Google Shape;610;p6"/>
              <p:cNvSpPr/>
              <p:nvPr/>
            </p:nvSpPr>
            <p:spPr>
              <a:xfrm>
                <a:off x="3892168" y="2658113"/>
                <a:ext cx="58484" cy="54484"/>
              </a:xfrm>
              <a:custGeom>
                <a:avLst/>
                <a:gdLst/>
                <a:ahLst/>
                <a:cxnLst/>
                <a:rect l="l" t="t" r="r" b="b"/>
                <a:pathLst>
                  <a:path w="58483" h="54484" extrusionOk="0">
                    <a:moveTo>
                      <a:pt x="58484" y="54162"/>
                    </a:moveTo>
                    <a:cubicBezTo>
                      <a:pt x="58484" y="36128"/>
                      <a:pt x="18225" y="-3940"/>
                      <a:pt x="1" y="314"/>
                    </a:cubicBezTo>
                    <a:cubicBezTo>
                      <a:pt x="-190" y="18348"/>
                      <a:pt x="40260" y="58480"/>
                      <a:pt x="58484" y="54162"/>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grpSp>
          <p:nvGrpSpPr>
            <p:cNvPr id="611" name="Google Shape;611;p6"/>
            <p:cNvGrpSpPr/>
            <p:nvPr/>
          </p:nvGrpSpPr>
          <p:grpSpPr>
            <a:xfrm>
              <a:off x="6800134" y="23"/>
              <a:ext cx="985363" cy="1665685"/>
              <a:chOff x="2484475" y="1329455"/>
              <a:chExt cx="1046700" cy="1769370"/>
            </a:xfrm>
          </p:grpSpPr>
          <p:sp>
            <p:nvSpPr>
              <p:cNvPr id="612" name="Google Shape;612;p6"/>
              <p:cNvSpPr/>
              <p:nvPr/>
            </p:nvSpPr>
            <p:spPr>
              <a:xfrm>
                <a:off x="2484475" y="2052125"/>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13" name="Google Shape;613;p6"/>
              <p:cNvSpPr/>
              <p:nvPr/>
            </p:nvSpPr>
            <p:spPr>
              <a:xfrm>
                <a:off x="2643144" y="2210793"/>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614" name="Google Shape;614;p6"/>
              <p:cNvGrpSpPr/>
              <p:nvPr/>
            </p:nvGrpSpPr>
            <p:grpSpPr>
              <a:xfrm>
                <a:off x="2769703" y="1329455"/>
                <a:ext cx="510180" cy="1483501"/>
                <a:chOff x="1818382" y="2433081"/>
                <a:chExt cx="466728" cy="1357150"/>
              </a:xfrm>
            </p:grpSpPr>
            <p:grpSp>
              <p:nvGrpSpPr>
                <p:cNvPr id="615" name="Google Shape;615;p6"/>
                <p:cNvGrpSpPr/>
                <p:nvPr/>
              </p:nvGrpSpPr>
              <p:grpSpPr>
                <a:xfrm>
                  <a:off x="1818382" y="2971595"/>
                  <a:ext cx="466728" cy="818636"/>
                  <a:chOff x="1818382" y="2942618"/>
                  <a:chExt cx="466728" cy="818636"/>
                </a:xfrm>
              </p:grpSpPr>
              <p:sp>
                <p:nvSpPr>
                  <p:cNvPr id="616" name="Google Shape;616;p6"/>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17" name="Google Shape;617;p6"/>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18" name="Google Shape;618;p6"/>
                  <p:cNvSpPr/>
                  <p:nvPr/>
                </p:nvSpPr>
                <p:spPr>
                  <a:xfrm>
                    <a:off x="1818382" y="2942618"/>
                    <a:ext cx="466728" cy="818636"/>
                  </a:xfrm>
                  <a:custGeom>
                    <a:avLst/>
                    <a:gdLst/>
                    <a:ahLst/>
                    <a:cxnLst/>
                    <a:rect l="l" t="t" r="r" b="b"/>
                    <a:pathLst>
                      <a:path w="466727"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619" name="Google Shape;619;p6"/>
                <p:cNvSpPr/>
                <p:nvPr/>
              </p:nvSpPr>
              <p:spPr>
                <a:xfrm>
                  <a:off x="2046046" y="2433081"/>
                  <a:ext cx="17700" cy="5448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620" name="Google Shape;620;p6"/>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3810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nvGrpSpPr>
            <p:cNvPr id="621" name="Google Shape;621;p6"/>
            <p:cNvGrpSpPr/>
            <p:nvPr/>
          </p:nvGrpSpPr>
          <p:grpSpPr>
            <a:xfrm>
              <a:off x="8330194" y="-10"/>
              <a:ext cx="852241" cy="2641273"/>
              <a:chOff x="3961868" y="-891976"/>
              <a:chExt cx="905291" cy="2805686"/>
            </a:xfrm>
          </p:grpSpPr>
          <p:grpSp>
            <p:nvGrpSpPr>
              <p:cNvPr id="622" name="Google Shape;622;p6"/>
              <p:cNvGrpSpPr/>
              <p:nvPr/>
            </p:nvGrpSpPr>
            <p:grpSpPr>
              <a:xfrm>
                <a:off x="3961868" y="1008419"/>
                <a:ext cx="905291" cy="905291"/>
                <a:chOff x="764100" y="3623300"/>
                <a:chExt cx="1046700" cy="1046700"/>
              </a:xfrm>
            </p:grpSpPr>
            <p:sp>
              <p:nvSpPr>
                <p:cNvPr id="623" name="Google Shape;623;p6"/>
                <p:cNvSpPr/>
                <p:nvPr/>
              </p:nvSpPr>
              <p:spPr>
                <a:xfrm>
                  <a:off x="764100" y="3623300"/>
                  <a:ext cx="1046700" cy="1046700"/>
                </a:xfrm>
                <a:prstGeom prst="ellipse">
                  <a:avLst/>
                </a:prstGeom>
                <a:solidFill>
                  <a:srgbClr val="D8B8FF">
                    <a:alpha val="1676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24" name="Google Shape;624;p6"/>
                <p:cNvSpPr/>
                <p:nvPr/>
              </p:nvSpPr>
              <p:spPr>
                <a:xfrm>
                  <a:off x="922769" y="3781968"/>
                  <a:ext cx="729300" cy="729300"/>
                </a:xfrm>
                <a:prstGeom prst="ellipse">
                  <a:avLst/>
                </a:prstGeom>
                <a:solidFill>
                  <a:srgbClr val="D8B8FF">
                    <a:alpha val="1676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625" name="Google Shape;625;p6"/>
              <p:cNvGrpSpPr/>
              <p:nvPr/>
            </p:nvGrpSpPr>
            <p:grpSpPr>
              <a:xfrm>
                <a:off x="4155315" y="-891976"/>
                <a:ext cx="522826" cy="2613070"/>
                <a:chOff x="2447534" y="1219291"/>
                <a:chExt cx="478297" cy="2390513"/>
              </a:xfrm>
            </p:grpSpPr>
            <p:grpSp>
              <p:nvGrpSpPr>
                <p:cNvPr id="626" name="Google Shape;626;p6"/>
                <p:cNvGrpSpPr/>
                <p:nvPr/>
              </p:nvGrpSpPr>
              <p:grpSpPr>
                <a:xfrm>
                  <a:off x="2447534" y="1219291"/>
                  <a:ext cx="478297" cy="2390513"/>
                  <a:chOff x="2447534" y="1219291"/>
                  <a:chExt cx="478297" cy="2390513"/>
                </a:xfrm>
              </p:grpSpPr>
              <p:grpSp>
                <p:nvGrpSpPr>
                  <p:cNvPr id="627" name="Google Shape;627;p6"/>
                  <p:cNvGrpSpPr/>
                  <p:nvPr/>
                </p:nvGrpSpPr>
                <p:grpSpPr>
                  <a:xfrm>
                    <a:off x="2447534" y="2971595"/>
                    <a:ext cx="478297" cy="638209"/>
                    <a:chOff x="2447534" y="3081786"/>
                    <a:chExt cx="478297" cy="638209"/>
                  </a:xfrm>
                </p:grpSpPr>
                <p:sp>
                  <p:nvSpPr>
                    <p:cNvPr id="628" name="Google Shape;628;p6"/>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29" name="Google Shape;629;p6"/>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30" name="Google Shape;630;p6"/>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631" name="Google Shape;631;p6"/>
                  <p:cNvSpPr/>
                  <p:nvPr/>
                </p:nvSpPr>
                <p:spPr>
                  <a:xfrm>
                    <a:off x="2675610" y="1219291"/>
                    <a:ext cx="17700" cy="17586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632" name="Google Shape;632;p6"/>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3810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sp>
              <p:nvSpPr>
                <p:cNvPr id="633" name="Google Shape;633;p6"/>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3810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grpSp>
          <p:nvGrpSpPr>
            <p:cNvPr id="634" name="Google Shape;634;p6"/>
            <p:cNvGrpSpPr/>
            <p:nvPr/>
          </p:nvGrpSpPr>
          <p:grpSpPr>
            <a:xfrm>
              <a:off x="7811773" y="-2"/>
              <a:ext cx="492189" cy="1837864"/>
              <a:chOff x="5194218" y="-536312"/>
              <a:chExt cx="522827" cy="1952267"/>
            </a:xfrm>
          </p:grpSpPr>
          <p:grpSp>
            <p:nvGrpSpPr>
              <p:cNvPr id="635" name="Google Shape;635;p6"/>
              <p:cNvGrpSpPr/>
              <p:nvPr/>
            </p:nvGrpSpPr>
            <p:grpSpPr>
              <a:xfrm>
                <a:off x="5194218" y="893129"/>
                <a:ext cx="522827" cy="522827"/>
                <a:chOff x="764100" y="3623300"/>
                <a:chExt cx="1046700" cy="1046700"/>
              </a:xfrm>
            </p:grpSpPr>
            <p:sp>
              <p:nvSpPr>
                <p:cNvPr id="636" name="Google Shape;636;p6"/>
                <p:cNvSpPr/>
                <p:nvPr/>
              </p:nvSpPr>
              <p:spPr>
                <a:xfrm>
                  <a:off x="764100" y="3623300"/>
                  <a:ext cx="1046700" cy="1046700"/>
                </a:xfrm>
                <a:prstGeom prst="ellipse">
                  <a:avLst/>
                </a:prstGeom>
                <a:solidFill>
                  <a:srgbClr val="FF8900">
                    <a:alpha val="838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37" name="Google Shape;637;p6"/>
                <p:cNvSpPr/>
                <p:nvPr/>
              </p:nvSpPr>
              <p:spPr>
                <a:xfrm>
                  <a:off x="922769" y="3781968"/>
                  <a:ext cx="729300" cy="729300"/>
                </a:xfrm>
                <a:prstGeom prst="ellipse">
                  <a:avLst/>
                </a:prstGeom>
                <a:solidFill>
                  <a:srgbClr val="FF8900">
                    <a:alpha val="838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638" name="Google Shape;638;p6"/>
              <p:cNvGrpSpPr/>
              <p:nvPr/>
            </p:nvGrpSpPr>
            <p:grpSpPr>
              <a:xfrm>
                <a:off x="5371921" y="-536312"/>
                <a:ext cx="182209" cy="1814066"/>
                <a:chOff x="3305183" y="1663032"/>
                <a:chExt cx="166690" cy="1659561"/>
              </a:xfrm>
            </p:grpSpPr>
            <p:grpSp>
              <p:nvGrpSpPr>
                <p:cNvPr id="639" name="Google Shape;639;p6"/>
                <p:cNvGrpSpPr/>
                <p:nvPr/>
              </p:nvGrpSpPr>
              <p:grpSpPr>
                <a:xfrm>
                  <a:off x="3305183" y="1663032"/>
                  <a:ext cx="166690" cy="1659561"/>
                  <a:chOff x="3305183" y="1663032"/>
                  <a:chExt cx="166690" cy="1659561"/>
                </a:xfrm>
              </p:grpSpPr>
              <p:grpSp>
                <p:nvGrpSpPr>
                  <p:cNvPr id="640" name="Google Shape;640;p6"/>
                  <p:cNvGrpSpPr/>
                  <p:nvPr/>
                </p:nvGrpSpPr>
                <p:grpSpPr>
                  <a:xfrm>
                    <a:off x="3305183" y="2971595"/>
                    <a:ext cx="166690" cy="350998"/>
                    <a:chOff x="3305183" y="3146560"/>
                    <a:chExt cx="166690" cy="350998"/>
                  </a:xfrm>
                </p:grpSpPr>
                <p:sp>
                  <p:nvSpPr>
                    <p:cNvPr id="641" name="Google Shape;641;p6"/>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42" name="Google Shape;642;p6"/>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43" name="Google Shape;643;p6"/>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644" name="Google Shape;644;p6"/>
                  <p:cNvSpPr/>
                  <p:nvPr/>
                </p:nvSpPr>
                <p:spPr>
                  <a:xfrm>
                    <a:off x="3375902" y="1663032"/>
                    <a:ext cx="17700" cy="13149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645" name="Google Shape;645;p6"/>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28575"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grpSp>
          <p:nvGrpSpPr>
            <p:cNvPr id="646" name="Google Shape;646;p6"/>
            <p:cNvGrpSpPr/>
            <p:nvPr/>
          </p:nvGrpSpPr>
          <p:grpSpPr>
            <a:xfrm>
              <a:off x="8018879" y="-29"/>
              <a:ext cx="810166" cy="4470272"/>
              <a:chOff x="7824797" y="-1724181"/>
              <a:chExt cx="860597" cy="4748536"/>
            </a:xfrm>
          </p:grpSpPr>
          <p:grpSp>
            <p:nvGrpSpPr>
              <p:cNvPr id="647" name="Google Shape;647;p6"/>
              <p:cNvGrpSpPr/>
              <p:nvPr/>
            </p:nvGrpSpPr>
            <p:grpSpPr>
              <a:xfrm>
                <a:off x="7824797" y="1891931"/>
                <a:ext cx="860597" cy="1132425"/>
                <a:chOff x="764100" y="3623300"/>
                <a:chExt cx="1046700" cy="1046700"/>
              </a:xfrm>
            </p:grpSpPr>
            <p:sp>
              <p:nvSpPr>
                <p:cNvPr id="648" name="Google Shape;648;p6"/>
                <p:cNvSpPr/>
                <p:nvPr/>
              </p:nvSpPr>
              <p:spPr>
                <a:xfrm>
                  <a:off x="764100" y="3623300"/>
                  <a:ext cx="1046700" cy="1046700"/>
                </a:xfrm>
                <a:prstGeom prst="ellipse">
                  <a:avLst/>
                </a:prstGeom>
                <a:solidFill>
                  <a:srgbClr val="10A3FF">
                    <a:alpha val="615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49" name="Google Shape;649;p6"/>
                <p:cNvSpPr/>
                <p:nvPr/>
              </p:nvSpPr>
              <p:spPr>
                <a:xfrm>
                  <a:off x="922769" y="3781968"/>
                  <a:ext cx="729300" cy="729300"/>
                </a:xfrm>
                <a:prstGeom prst="ellipse">
                  <a:avLst/>
                </a:prstGeom>
                <a:solidFill>
                  <a:srgbClr val="10A3FF">
                    <a:alpha val="615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650" name="Google Shape;650;p6"/>
              <p:cNvGrpSpPr/>
              <p:nvPr/>
            </p:nvGrpSpPr>
            <p:grpSpPr>
              <a:xfrm>
                <a:off x="8100547" y="-1724181"/>
                <a:ext cx="300376" cy="4529867"/>
                <a:chOff x="3792712" y="-322375"/>
                <a:chExt cx="274793" cy="4144055"/>
              </a:xfrm>
            </p:grpSpPr>
            <p:grpSp>
              <p:nvGrpSpPr>
                <p:cNvPr id="651" name="Google Shape;651;p6"/>
                <p:cNvGrpSpPr/>
                <p:nvPr/>
              </p:nvGrpSpPr>
              <p:grpSpPr>
                <a:xfrm>
                  <a:off x="3792712" y="-322375"/>
                  <a:ext cx="274793" cy="4144055"/>
                  <a:chOff x="3792712" y="-322375"/>
                  <a:chExt cx="274793" cy="4144055"/>
                </a:xfrm>
              </p:grpSpPr>
              <p:grpSp>
                <p:nvGrpSpPr>
                  <p:cNvPr id="652" name="Google Shape;652;p6"/>
                  <p:cNvGrpSpPr/>
                  <p:nvPr/>
                </p:nvGrpSpPr>
                <p:grpSpPr>
                  <a:xfrm>
                    <a:off x="3792712" y="2971595"/>
                    <a:ext cx="274793" cy="850085"/>
                    <a:chOff x="3792712" y="2879468"/>
                    <a:chExt cx="274793" cy="850085"/>
                  </a:xfrm>
                </p:grpSpPr>
                <p:sp>
                  <p:nvSpPr>
                    <p:cNvPr id="653" name="Google Shape;653;p6"/>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54" name="Google Shape;654;p6"/>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55" name="Google Shape;655;p6"/>
                    <p:cNvSpPr/>
                    <p:nvPr/>
                  </p:nvSpPr>
                  <p:spPr>
                    <a:xfrm>
                      <a:off x="3792712" y="2879468"/>
                      <a:ext cx="274793" cy="850085"/>
                    </a:xfrm>
                    <a:custGeom>
                      <a:avLst/>
                      <a:gdLst/>
                      <a:ahLst/>
                      <a:cxnLst/>
                      <a:rect l="l" t="t" r="r" b="b"/>
                      <a:pathLst>
                        <a:path w="274793" h="850084"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656" name="Google Shape;656;p6"/>
                  <p:cNvSpPr/>
                  <p:nvPr/>
                </p:nvSpPr>
                <p:spPr>
                  <a:xfrm>
                    <a:off x="3923169" y="-322375"/>
                    <a:ext cx="17700" cy="33003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657" name="Google Shape;657;p6"/>
                <p:cNvSpPr/>
                <p:nvPr/>
              </p:nvSpPr>
              <p:spPr>
                <a:xfrm>
                  <a:off x="3834925" y="3637375"/>
                  <a:ext cx="76100" cy="135925"/>
                </a:xfrm>
                <a:custGeom>
                  <a:avLst/>
                  <a:gdLst/>
                  <a:ahLst/>
                  <a:cxnLst/>
                  <a:rect l="l" t="t" r="r" b="b"/>
                  <a:pathLst>
                    <a:path w="3044" h="5437" extrusionOk="0">
                      <a:moveTo>
                        <a:pt x="0" y="0"/>
                      </a:moveTo>
                      <a:cubicBezTo>
                        <a:pt x="372" y="2043"/>
                        <a:pt x="1116" y="4666"/>
                        <a:pt x="3044" y="5437"/>
                      </a:cubicBezTo>
                    </a:path>
                  </a:pathLst>
                </a:custGeom>
                <a:noFill/>
                <a:ln w="28575"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sp>
              <p:nvSpPr>
                <p:cNvPr id="658" name="Google Shape;658;p6"/>
                <p:cNvSpPr/>
                <p:nvPr/>
              </p:nvSpPr>
              <p:spPr>
                <a:xfrm>
                  <a:off x="3834925" y="3552200"/>
                  <a:ext cx="1825" cy="21750"/>
                </a:xfrm>
                <a:custGeom>
                  <a:avLst/>
                  <a:gdLst/>
                  <a:ahLst/>
                  <a:cxnLst/>
                  <a:rect l="l" t="t" r="r" b="b"/>
                  <a:pathLst>
                    <a:path w="73" h="870" extrusionOk="0">
                      <a:moveTo>
                        <a:pt x="0" y="0"/>
                      </a:moveTo>
                      <a:cubicBezTo>
                        <a:pt x="37" y="435"/>
                        <a:pt x="37" y="435"/>
                        <a:pt x="73" y="870"/>
                      </a:cubicBezTo>
                    </a:path>
                  </a:pathLst>
                </a:custGeom>
                <a:noFill/>
                <a:ln w="28575"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grpSp>
          <p:nvGrpSpPr>
            <p:cNvPr id="659" name="Google Shape;659;p6"/>
            <p:cNvGrpSpPr/>
            <p:nvPr/>
          </p:nvGrpSpPr>
          <p:grpSpPr>
            <a:xfrm>
              <a:off x="7184797" y="-17"/>
              <a:ext cx="985363" cy="3905971"/>
              <a:chOff x="1192601" y="-1724180"/>
              <a:chExt cx="1046700" cy="4149108"/>
            </a:xfrm>
          </p:grpSpPr>
          <p:grpSp>
            <p:nvGrpSpPr>
              <p:cNvPr id="660" name="Google Shape;660;p6"/>
              <p:cNvGrpSpPr/>
              <p:nvPr/>
            </p:nvGrpSpPr>
            <p:grpSpPr>
              <a:xfrm>
                <a:off x="1192601" y="1378228"/>
                <a:ext cx="1046700" cy="1046700"/>
                <a:chOff x="764100" y="3623300"/>
                <a:chExt cx="1046700" cy="1046700"/>
              </a:xfrm>
            </p:grpSpPr>
            <p:sp>
              <p:nvSpPr>
                <p:cNvPr id="661" name="Google Shape;661;p6"/>
                <p:cNvSpPr/>
                <p:nvPr/>
              </p:nvSpPr>
              <p:spPr>
                <a:xfrm>
                  <a:off x="764100" y="3623300"/>
                  <a:ext cx="1046700" cy="1046700"/>
                </a:xfrm>
                <a:prstGeom prst="ellipse">
                  <a:avLst/>
                </a:prstGeom>
                <a:solidFill>
                  <a:srgbClr val="18ECFF">
                    <a:alpha val="950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62" name="Google Shape;662;p6"/>
                <p:cNvSpPr/>
                <p:nvPr/>
              </p:nvSpPr>
              <p:spPr>
                <a:xfrm>
                  <a:off x="922769" y="3781968"/>
                  <a:ext cx="729300" cy="729300"/>
                </a:xfrm>
                <a:prstGeom prst="ellipse">
                  <a:avLst/>
                </a:prstGeom>
                <a:solidFill>
                  <a:srgbClr val="18ECFF">
                    <a:alpha val="950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663" name="Google Shape;663;p6"/>
              <p:cNvGrpSpPr/>
              <p:nvPr/>
            </p:nvGrpSpPr>
            <p:grpSpPr>
              <a:xfrm>
                <a:off x="1417979" y="-1724180"/>
                <a:ext cx="580390" cy="3855366"/>
                <a:chOff x="522260" y="372820"/>
                <a:chExt cx="530958" cy="3527002"/>
              </a:xfrm>
            </p:grpSpPr>
            <p:grpSp>
              <p:nvGrpSpPr>
                <p:cNvPr id="664" name="Google Shape;664;p6"/>
                <p:cNvGrpSpPr/>
                <p:nvPr/>
              </p:nvGrpSpPr>
              <p:grpSpPr>
                <a:xfrm>
                  <a:off x="522260" y="372820"/>
                  <a:ext cx="530958" cy="3527002"/>
                  <a:chOff x="522260" y="372820"/>
                  <a:chExt cx="530958" cy="3527002"/>
                </a:xfrm>
              </p:grpSpPr>
              <p:grpSp>
                <p:nvGrpSpPr>
                  <p:cNvPr id="665" name="Google Shape;665;p6"/>
                  <p:cNvGrpSpPr/>
                  <p:nvPr/>
                </p:nvGrpSpPr>
                <p:grpSpPr>
                  <a:xfrm>
                    <a:off x="522260" y="2971595"/>
                    <a:ext cx="530958" cy="928227"/>
                    <a:chOff x="522260" y="2971595"/>
                    <a:chExt cx="530958" cy="928227"/>
                  </a:xfrm>
                </p:grpSpPr>
                <p:sp>
                  <p:nvSpPr>
                    <p:cNvPr id="666" name="Google Shape;666;p6"/>
                    <p:cNvSpPr/>
                    <p:nvPr/>
                  </p:nvSpPr>
                  <p:spPr>
                    <a:xfrm>
                      <a:off x="531045" y="3193814"/>
                      <a:ext cx="510950" cy="500199"/>
                    </a:xfrm>
                    <a:custGeom>
                      <a:avLst/>
                      <a:gdLst/>
                      <a:ahLst/>
                      <a:cxnLst/>
                      <a:rect l="l" t="t" r="r" b="b"/>
                      <a:pathLst>
                        <a:path w="510949"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67" name="Google Shape;667;p6"/>
                    <p:cNvSpPr/>
                    <p:nvPr/>
                  </p:nvSpPr>
                  <p:spPr>
                    <a:xfrm>
                      <a:off x="551585" y="3672350"/>
                      <a:ext cx="488949" cy="214629"/>
                    </a:xfrm>
                    <a:custGeom>
                      <a:avLst/>
                      <a:gdLst/>
                      <a:ahLst/>
                      <a:cxnLst/>
                      <a:rect l="l" t="t" r="r" b="b"/>
                      <a:pathLst>
                        <a:path w="488949" h="214627"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68" name="Google Shape;668;p6"/>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69" name="Google Shape;669;p6"/>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670" name="Google Shape;670;p6"/>
                  <p:cNvSpPr/>
                  <p:nvPr/>
                </p:nvSpPr>
                <p:spPr>
                  <a:xfrm>
                    <a:off x="786939" y="372820"/>
                    <a:ext cx="17700" cy="26052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671" name="Google Shape;671;p6"/>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3810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grpSp>
          <p:nvGrpSpPr>
            <p:cNvPr id="672" name="Google Shape;672;p6"/>
            <p:cNvGrpSpPr/>
            <p:nvPr/>
          </p:nvGrpSpPr>
          <p:grpSpPr>
            <a:xfrm>
              <a:off x="6196930" y="7"/>
              <a:ext cx="985363" cy="2629685"/>
              <a:chOff x="6010934" y="1"/>
              <a:chExt cx="1046700" cy="2793377"/>
            </a:xfrm>
          </p:grpSpPr>
          <p:grpSp>
            <p:nvGrpSpPr>
              <p:cNvPr id="673" name="Google Shape;673;p6"/>
              <p:cNvGrpSpPr/>
              <p:nvPr/>
            </p:nvGrpSpPr>
            <p:grpSpPr>
              <a:xfrm>
                <a:off x="6010934" y="1746678"/>
                <a:ext cx="1046700" cy="1046700"/>
                <a:chOff x="764100" y="3623300"/>
                <a:chExt cx="1046700" cy="1046700"/>
              </a:xfrm>
            </p:grpSpPr>
            <p:sp>
              <p:nvSpPr>
                <p:cNvPr id="674" name="Google Shape;674;p6"/>
                <p:cNvSpPr/>
                <p:nvPr/>
              </p:nvSpPr>
              <p:spPr>
                <a:xfrm>
                  <a:off x="764100" y="3623300"/>
                  <a:ext cx="1046700" cy="1046700"/>
                </a:xfrm>
                <a:prstGeom prst="ellipse">
                  <a:avLst/>
                </a:prstGeom>
                <a:solidFill>
                  <a:srgbClr val="76DC35">
                    <a:alpha val="1006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75" name="Google Shape;675;p6"/>
                <p:cNvSpPr/>
                <p:nvPr/>
              </p:nvSpPr>
              <p:spPr>
                <a:xfrm>
                  <a:off x="922769" y="3781968"/>
                  <a:ext cx="729300" cy="729300"/>
                </a:xfrm>
                <a:prstGeom prst="ellipse">
                  <a:avLst/>
                </a:prstGeom>
                <a:solidFill>
                  <a:srgbClr val="76DC35">
                    <a:alpha val="1006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676" name="Google Shape;676;p6"/>
              <p:cNvGrpSpPr/>
              <p:nvPr/>
            </p:nvGrpSpPr>
            <p:grpSpPr>
              <a:xfrm>
                <a:off x="6308747" y="1"/>
                <a:ext cx="441786" cy="2571886"/>
                <a:chOff x="1121941" y="1609666"/>
                <a:chExt cx="404159" cy="2352837"/>
              </a:xfrm>
            </p:grpSpPr>
            <p:grpSp>
              <p:nvGrpSpPr>
                <p:cNvPr id="677" name="Google Shape;677;p6"/>
                <p:cNvGrpSpPr/>
                <p:nvPr/>
              </p:nvGrpSpPr>
              <p:grpSpPr>
                <a:xfrm>
                  <a:off x="1121941" y="1609666"/>
                  <a:ext cx="404159" cy="2352837"/>
                  <a:chOff x="1121941" y="1609666"/>
                  <a:chExt cx="404159" cy="2352837"/>
                </a:xfrm>
              </p:grpSpPr>
              <p:grpSp>
                <p:nvGrpSpPr>
                  <p:cNvPr id="678" name="Google Shape;678;p6"/>
                  <p:cNvGrpSpPr/>
                  <p:nvPr/>
                </p:nvGrpSpPr>
                <p:grpSpPr>
                  <a:xfrm>
                    <a:off x="1121941" y="2971595"/>
                    <a:ext cx="404159" cy="990908"/>
                    <a:chOff x="1121941" y="2969319"/>
                    <a:chExt cx="404159" cy="990908"/>
                  </a:xfrm>
                </p:grpSpPr>
                <p:sp>
                  <p:nvSpPr>
                    <p:cNvPr id="679" name="Google Shape;679;p6"/>
                    <p:cNvSpPr/>
                    <p:nvPr/>
                  </p:nvSpPr>
                  <p:spPr>
                    <a:xfrm>
                      <a:off x="1210876" y="2975878"/>
                      <a:ext cx="215728" cy="222824"/>
                    </a:xfrm>
                    <a:custGeom>
                      <a:avLst/>
                      <a:gdLst/>
                      <a:ahLst/>
                      <a:cxnLst/>
                      <a:rect l="l" t="t" r="r" b="b"/>
                      <a:pathLst>
                        <a:path w="215728" h="222824" extrusionOk="0">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80" name="Google Shape;680;p6"/>
                    <p:cNvSpPr/>
                    <p:nvPr/>
                  </p:nvSpPr>
                  <p:spPr>
                    <a:xfrm>
                      <a:off x="1160257" y="3179981"/>
                      <a:ext cx="324636" cy="229478"/>
                    </a:xfrm>
                    <a:custGeom>
                      <a:avLst/>
                      <a:gdLst/>
                      <a:ahLst/>
                      <a:cxnLst/>
                      <a:rect l="l" t="t" r="r" b="b"/>
                      <a:pathLst>
                        <a:path w="324636" h="229478" extrusionOk="0">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81" name="Google Shape;681;p6"/>
                    <p:cNvSpPr/>
                    <p:nvPr/>
                  </p:nvSpPr>
                  <p:spPr>
                    <a:xfrm>
                      <a:off x="1128931" y="3411844"/>
                      <a:ext cx="389306" cy="540604"/>
                    </a:xfrm>
                    <a:custGeom>
                      <a:avLst/>
                      <a:gdLst/>
                      <a:ahLst/>
                      <a:cxnLst/>
                      <a:rect l="l" t="t" r="r" b="b"/>
                      <a:pathLst>
                        <a:path w="389306" h="540604" extrusionOk="0">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82" name="Google Shape;682;p6"/>
                    <p:cNvSpPr/>
                    <p:nvPr/>
                  </p:nvSpPr>
                  <p:spPr>
                    <a:xfrm>
                      <a:off x="1121941" y="2969319"/>
                      <a:ext cx="404159" cy="990908"/>
                    </a:xfrm>
                    <a:custGeom>
                      <a:avLst/>
                      <a:gdLst/>
                      <a:ahLst/>
                      <a:cxnLst/>
                      <a:rect l="l" t="t" r="r" b="b"/>
                      <a:pathLst>
                        <a:path w="404159" h="990908" extrusionOk="0">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683" name="Google Shape;683;p6"/>
                  <p:cNvSpPr/>
                  <p:nvPr/>
                </p:nvSpPr>
                <p:spPr>
                  <a:xfrm>
                    <a:off x="1308648" y="1609666"/>
                    <a:ext cx="17700" cy="13683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684" name="Google Shape;684;p6"/>
                <p:cNvSpPr/>
                <p:nvPr/>
              </p:nvSpPr>
              <p:spPr>
                <a:xfrm>
                  <a:off x="1183450" y="3621050"/>
                  <a:ext cx="70700" cy="18125"/>
                </a:xfrm>
                <a:custGeom>
                  <a:avLst/>
                  <a:gdLst/>
                  <a:ahLst/>
                  <a:cxnLst/>
                  <a:rect l="l" t="t" r="r" b="b"/>
                  <a:pathLst>
                    <a:path w="2828" h="725" extrusionOk="0">
                      <a:moveTo>
                        <a:pt x="0" y="725"/>
                      </a:moveTo>
                      <a:cubicBezTo>
                        <a:pt x="930" y="439"/>
                        <a:pt x="1889" y="256"/>
                        <a:pt x="2828" y="0"/>
                      </a:cubicBezTo>
                    </a:path>
                  </a:pathLst>
                </a:custGeom>
                <a:noFill/>
                <a:ln w="28575"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sp>
              <p:nvSpPr>
                <p:cNvPr id="685" name="Google Shape;685;p6"/>
                <p:cNvSpPr/>
                <p:nvPr/>
              </p:nvSpPr>
              <p:spPr>
                <a:xfrm>
                  <a:off x="1188900" y="3717125"/>
                  <a:ext cx="76125" cy="18100"/>
                </a:xfrm>
                <a:custGeom>
                  <a:avLst/>
                  <a:gdLst/>
                  <a:ahLst/>
                  <a:cxnLst/>
                  <a:rect l="l" t="t" r="r" b="b"/>
                  <a:pathLst>
                    <a:path w="3045" h="724" extrusionOk="0">
                      <a:moveTo>
                        <a:pt x="0" y="724"/>
                      </a:moveTo>
                      <a:cubicBezTo>
                        <a:pt x="995" y="410"/>
                        <a:pt x="2019" y="187"/>
                        <a:pt x="3045" y="0"/>
                      </a:cubicBezTo>
                    </a:path>
                  </a:pathLst>
                </a:custGeom>
                <a:noFill/>
                <a:ln w="28575"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sp>
              <p:nvSpPr>
                <p:cNvPr id="686" name="Google Shape;686;p6"/>
                <p:cNvSpPr/>
                <p:nvPr/>
              </p:nvSpPr>
              <p:spPr>
                <a:xfrm>
                  <a:off x="1185275" y="3820425"/>
                  <a:ext cx="39875" cy="9050"/>
                </a:xfrm>
                <a:custGeom>
                  <a:avLst/>
                  <a:gdLst/>
                  <a:ahLst/>
                  <a:cxnLst/>
                  <a:rect l="l" t="t" r="r" b="b"/>
                  <a:pathLst>
                    <a:path w="1594" h="362" extrusionOk="0">
                      <a:moveTo>
                        <a:pt x="0" y="362"/>
                      </a:moveTo>
                      <a:cubicBezTo>
                        <a:pt x="526" y="219"/>
                        <a:pt x="1059" y="97"/>
                        <a:pt x="1595" y="0"/>
                      </a:cubicBezTo>
                    </a:path>
                  </a:pathLst>
                </a:custGeom>
                <a:noFill/>
                <a:ln w="28575"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sp>
              <p:nvSpPr>
                <p:cNvPr id="687" name="Google Shape;687;p6"/>
                <p:cNvSpPr/>
                <p:nvPr/>
              </p:nvSpPr>
              <p:spPr>
                <a:xfrm>
                  <a:off x="1301250" y="3911025"/>
                  <a:ext cx="18125" cy="7250"/>
                </a:xfrm>
                <a:custGeom>
                  <a:avLst/>
                  <a:gdLst/>
                  <a:ahLst/>
                  <a:cxnLst/>
                  <a:rect l="l" t="t" r="r" b="b"/>
                  <a:pathLst>
                    <a:path w="725" h="290" extrusionOk="0">
                      <a:moveTo>
                        <a:pt x="0" y="290"/>
                      </a:moveTo>
                      <a:cubicBezTo>
                        <a:pt x="363" y="145"/>
                        <a:pt x="363" y="145"/>
                        <a:pt x="725" y="0"/>
                      </a:cubicBezTo>
                    </a:path>
                  </a:pathLst>
                </a:custGeom>
                <a:noFill/>
                <a:ln w="28575"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grpSp>
          <p:nvGrpSpPr>
            <p:cNvPr id="688" name="Google Shape;688;p6"/>
            <p:cNvGrpSpPr/>
            <p:nvPr/>
          </p:nvGrpSpPr>
          <p:grpSpPr>
            <a:xfrm>
              <a:off x="7192739" y="3730341"/>
              <a:ext cx="148551" cy="170121"/>
              <a:chOff x="3462796" y="2555878"/>
              <a:chExt cx="157798" cy="180711"/>
            </a:xfrm>
          </p:grpSpPr>
          <p:sp>
            <p:nvSpPr>
              <p:cNvPr id="689" name="Google Shape;689;p6"/>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90" name="Google Shape;690;p6"/>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91" name="Google Shape;691;p6"/>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92" name="Google Shape;692;p6"/>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93" name="Google Shape;693;p6"/>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94" name="Google Shape;694;p6"/>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grpSp>
    </p:spTree>
  </p:cSld>
  <p:clrMapOvr>
    <a:masterClrMapping/>
  </p:clrMapOvr>
  <p:transition>
    <p:fade thruBlk="1"/>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97"/>
        <p:cNvGrpSpPr/>
        <p:nvPr/>
      </p:nvGrpSpPr>
      <p:grpSpPr>
        <a:xfrm>
          <a:off x="0" y="0"/>
          <a:ext cx="0" cy="0"/>
          <a:chOff x="0" y="0"/>
          <a:chExt cx="0" cy="0"/>
        </a:xfrm>
      </p:grpSpPr>
      <p:sp>
        <p:nvSpPr>
          <p:cNvPr id="1098" name="Google Shape;1098;p10"/>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ct val="0"/>
              </a:spcBef>
              <a:spcAft>
                <a:spcPct val="0"/>
              </a:spcAft>
              <a:buNone/>
            </a:pPr>
            <a:fld id="{00000000-1234-1234-1234-123412341234}" type="slidenum">
              <a:rPr lang="en-GB"/>
              <a:pPr marL="0" lvl="0" indent="0" algn="r" rtl="0">
                <a:spcBef>
                  <a:spcPct val="0"/>
                </a:spcBef>
                <a:spcAft>
                  <a:spcPct val="0"/>
                </a:spcAft>
                <a:buNone/>
              </a:pPr>
              <a:t>‹#›</a:t>
            </a:fld>
            <a:endParaRPr lang="en-GB"/>
          </a:p>
        </p:txBody>
      </p:sp>
      <p:grpSp>
        <p:nvGrpSpPr>
          <p:cNvPr id="1099" name="Google Shape;1099;p10"/>
          <p:cNvGrpSpPr/>
          <p:nvPr/>
        </p:nvGrpSpPr>
        <p:grpSpPr>
          <a:xfrm>
            <a:off x="6800134" y="-29"/>
            <a:ext cx="2382301" cy="4610466"/>
            <a:chOff x="6800134" y="-29"/>
            <a:chExt cx="2382301" cy="4610466"/>
          </a:xfrm>
        </p:grpSpPr>
        <p:grpSp>
          <p:nvGrpSpPr>
            <p:cNvPr id="1100" name="Google Shape;1100;p10"/>
            <p:cNvGrpSpPr/>
            <p:nvPr/>
          </p:nvGrpSpPr>
          <p:grpSpPr>
            <a:xfrm>
              <a:off x="7737776" y="-17"/>
              <a:ext cx="448629" cy="4610455"/>
              <a:chOff x="6798998" y="-1296139"/>
              <a:chExt cx="476555" cy="4897445"/>
            </a:xfrm>
          </p:grpSpPr>
          <p:sp>
            <p:nvSpPr>
              <p:cNvPr id="1101" name="Google Shape;1101;p10"/>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102" name="Google Shape;1102;p10"/>
              <p:cNvSpPr/>
              <p:nvPr/>
            </p:nvSpPr>
            <p:spPr>
              <a:xfrm>
                <a:off x="7026850" y="-1296139"/>
                <a:ext cx="17700" cy="42711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103" name="Google Shape;1103;p10"/>
            <p:cNvGrpSpPr/>
            <p:nvPr/>
          </p:nvGrpSpPr>
          <p:grpSpPr>
            <a:xfrm>
              <a:off x="8636876" y="46"/>
              <a:ext cx="382387" cy="1450044"/>
              <a:chOff x="5578966" y="2422197"/>
              <a:chExt cx="406190" cy="1540306"/>
            </a:xfrm>
          </p:grpSpPr>
          <p:sp>
            <p:nvSpPr>
              <p:cNvPr id="1104" name="Google Shape;1104;p10"/>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105" name="Google Shape;1105;p10"/>
              <p:cNvSpPr/>
              <p:nvPr/>
            </p:nvSpPr>
            <p:spPr>
              <a:xfrm>
                <a:off x="5774600" y="2422197"/>
                <a:ext cx="17700" cy="5529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106" name="Google Shape;1106;p10"/>
            <p:cNvGrpSpPr/>
            <p:nvPr/>
          </p:nvGrpSpPr>
          <p:grpSpPr>
            <a:xfrm>
              <a:off x="8035385" y="23"/>
              <a:ext cx="439174" cy="2683136"/>
              <a:chOff x="6176324" y="940075"/>
              <a:chExt cx="466512" cy="2850155"/>
            </a:xfrm>
          </p:grpSpPr>
          <p:sp>
            <p:nvSpPr>
              <p:cNvPr id="1107" name="Google Shape;1107;p10"/>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108" name="Google Shape;1108;p10"/>
              <p:cNvSpPr/>
              <p:nvPr/>
            </p:nvSpPr>
            <p:spPr>
              <a:xfrm>
                <a:off x="6400713" y="940075"/>
                <a:ext cx="17700" cy="20349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109" name="Google Shape;1109;p10"/>
            <p:cNvGrpSpPr/>
            <p:nvPr/>
          </p:nvGrpSpPr>
          <p:grpSpPr>
            <a:xfrm>
              <a:off x="6999976" y="11"/>
              <a:ext cx="271476" cy="3307837"/>
              <a:chOff x="7883572" y="308161"/>
              <a:chExt cx="288375" cy="3513742"/>
            </a:xfrm>
          </p:grpSpPr>
          <p:sp>
            <p:nvSpPr>
              <p:cNvPr id="1110" name="Google Shape;1110;p10"/>
              <p:cNvSpPr/>
              <p:nvPr/>
            </p:nvSpPr>
            <p:spPr>
              <a:xfrm>
                <a:off x="7883572" y="2971595"/>
                <a:ext cx="288375" cy="850309"/>
              </a:xfrm>
              <a:custGeom>
                <a:avLst/>
                <a:gdLst/>
                <a:ahLst/>
                <a:cxnLst/>
                <a:rect l="l" t="t" r="r" b="b"/>
                <a:pathLst>
                  <a:path w="288375" h="850308"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111" name="Google Shape;1111;p10"/>
              <p:cNvSpPr/>
              <p:nvPr/>
            </p:nvSpPr>
            <p:spPr>
              <a:xfrm>
                <a:off x="8024899" y="308161"/>
                <a:ext cx="17700" cy="26670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112" name="Google Shape;1112;p10"/>
            <p:cNvGrpSpPr/>
            <p:nvPr/>
          </p:nvGrpSpPr>
          <p:grpSpPr>
            <a:xfrm>
              <a:off x="6827964" y="636458"/>
              <a:ext cx="230791" cy="243118"/>
              <a:chOff x="3770248" y="2527300"/>
              <a:chExt cx="180404" cy="190055"/>
            </a:xfrm>
          </p:grpSpPr>
          <p:sp>
            <p:nvSpPr>
              <p:cNvPr id="1113" name="Google Shape;1113;p10"/>
              <p:cNvSpPr/>
              <p:nvPr/>
            </p:nvSpPr>
            <p:spPr>
              <a:xfrm>
                <a:off x="3775135" y="2655951"/>
                <a:ext cx="51441" cy="61404"/>
              </a:xfrm>
              <a:custGeom>
                <a:avLst/>
                <a:gdLst/>
                <a:ahLst/>
                <a:cxnLst/>
                <a:rect l="l" t="t" r="r" b="b"/>
                <a:pathLst>
                  <a:path w="51440" h="61404" extrusionOk="0">
                    <a:moveTo>
                      <a:pt x="50930" y="0"/>
                    </a:moveTo>
                    <a:cubicBezTo>
                      <a:pt x="32959" y="889"/>
                      <a:pt x="-4823" y="43497"/>
                      <a:pt x="511" y="61404"/>
                    </a:cubicBezTo>
                    <a:cubicBezTo>
                      <a:pt x="18545" y="60579"/>
                      <a:pt x="56264" y="17970"/>
                      <a:pt x="50930" y="0"/>
                    </a:cubicBezTo>
                    <a:close/>
                  </a:path>
                </a:pathLst>
              </a:custGeom>
              <a:solidFill>
                <a:srgbClr val="FFE59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114" name="Google Shape;1114;p10"/>
              <p:cNvSpPr/>
              <p:nvPr/>
            </p:nvSpPr>
            <p:spPr>
              <a:xfrm>
                <a:off x="3894324" y="2527300"/>
                <a:ext cx="51441" cy="61341"/>
              </a:xfrm>
              <a:custGeom>
                <a:avLst/>
                <a:gdLst/>
                <a:ahLst/>
                <a:cxnLst/>
                <a:rect l="l" t="t" r="r" b="b"/>
                <a:pathLst>
                  <a:path w="51440" h="61341" extrusionOk="0">
                    <a:moveTo>
                      <a:pt x="50931" y="0"/>
                    </a:moveTo>
                    <a:cubicBezTo>
                      <a:pt x="32897" y="826"/>
                      <a:pt x="-4822" y="43434"/>
                      <a:pt x="512" y="61341"/>
                    </a:cubicBezTo>
                    <a:cubicBezTo>
                      <a:pt x="18482" y="60325"/>
                      <a:pt x="56265" y="17717"/>
                      <a:pt x="50931" y="0"/>
                    </a:cubicBezTo>
                    <a:close/>
                  </a:path>
                </a:pathLst>
              </a:custGeom>
              <a:solidFill>
                <a:srgbClr val="FFE59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115" name="Google Shape;1115;p10"/>
              <p:cNvSpPr/>
              <p:nvPr/>
            </p:nvSpPr>
            <p:spPr>
              <a:xfrm>
                <a:off x="3770248" y="2531866"/>
                <a:ext cx="58420" cy="54430"/>
              </a:xfrm>
              <a:custGeom>
                <a:avLst/>
                <a:gdLst/>
                <a:ahLst/>
                <a:cxnLst/>
                <a:rect l="l" t="t" r="r" b="b"/>
                <a:pathLst>
                  <a:path w="58419" h="54429" extrusionOk="0">
                    <a:moveTo>
                      <a:pt x="58421" y="54107"/>
                    </a:moveTo>
                    <a:cubicBezTo>
                      <a:pt x="58421" y="36137"/>
                      <a:pt x="18225" y="-3995"/>
                      <a:pt x="1" y="323"/>
                    </a:cubicBezTo>
                    <a:cubicBezTo>
                      <a:pt x="-190" y="18357"/>
                      <a:pt x="40260" y="58425"/>
                      <a:pt x="58421" y="54107"/>
                    </a:cubicBezTo>
                    <a:close/>
                  </a:path>
                </a:pathLst>
              </a:custGeom>
              <a:solidFill>
                <a:srgbClr val="FFE59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116" name="Google Shape;1116;p10"/>
              <p:cNvSpPr/>
              <p:nvPr/>
            </p:nvSpPr>
            <p:spPr>
              <a:xfrm>
                <a:off x="3892168" y="2658113"/>
                <a:ext cx="58484" cy="54484"/>
              </a:xfrm>
              <a:custGeom>
                <a:avLst/>
                <a:gdLst/>
                <a:ahLst/>
                <a:cxnLst/>
                <a:rect l="l" t="t" r="r" b="b"/>
                <a:pathLst>
                  <a:path w="58483" h="54484" extrusionOk="0">
                    <a:moveTo>
                      <a:pt x="58484" y="54162"/>
                    </a:moveTo>
                    <a:cubicBezTo>
                      <a:pt x="58484" y="36128"/>
                      <a:pt x="18225" y="-3940"/>
                      <a:pt x="1" y="314"/>
                    </a:cubicBezTo>
                    <a:cubicBezTo>
                      <a:pt x="-190" y="18348"/>
                      <a:pt x="40260" y="58480"/>
                      <a:pt x="58484" y="54162"/>
                    </a:cubicBezTo>
                    <a:close/>
                  </a:path>
                </a:pathLst>
              </a:custGeom>
              <a:solidFill>
                <a:srgbClr val="FFE59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grpSp>
          <p:nvGrpSpPr>
            <p:cNvPr id="1117" name="Google Shape;1117;p10"/>
            <p:cNvGrpSpPr/>
            <p:nvPr/>
          </p:nvGrpSpPr>
          <p:grpSpPr>
            <a:xfrm>
              <a:off x="8763367" y="2641902"/>
              <a:ext cx="230809" cy="243156"/>
              <a:chOff x="3770248" y="2527300"/>
              <a:chExt cx="180404" cy="190055"/>
            </a:xfrm>
          </p:grpSpPr>
          <p:sp>
            <p:nvSpPr>
              <p:cNvPr id="1118" name="Google Shape;1118;p10"/>
              <p:cNvSpPr/>
              <p:nvPr/>
            </p:nvSpPr>
            <p:spPr>
              <a:xfrm>
                <a:off x="3775135" y="2655951"/>
                <a:ext cx="51441" cy="61404"/>
              </a:xfrm>
              <a:custGeom>
                <a:avLst/>
                <a:gdLst/>
                <a:ahLst/>
                <a:cxnLst/>
                <a:rect l="l" t="t" r="r" b="b"/>
                <a:pathLst>
                  <a:path w="51440" h="61404" extrusionOk="0">
                    <a:moveTo>
                      <a:pt x="50930" y="0"/>
                    </a:moveTo>
                    <a:cubicBezTo>
                      <a:pt x="32959" y="889"/>
                      <a:pt x="-4823" y="43497"/>
                      <a:pt x="511" y="61404"/>
                    </a:cubicBezTo>
                    <a:cubicBezTo>
                      <a:pt x="18545" y="60579"/>
                      <a:pt x="56264" y="17970"/>
                      <a:pt x="50930" y="0"/>
                    </a:cubicBezTo>
                    <a:close/>
                  </a:path>
                </a:pathLst>
              </a:custGeom>
              <a:solidFill>
                <a:srgbClr val="D9D2E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119" name="Google Shape;1119;p10"/>
              <p:cNvSpPr/>
              <p:nvPr/>
            </p:nvSpPr>
            <p:spPr>
              <a:xfrm>
                <a:off x="3894324" y="2527300"/>
                <a:ext cx="51441" cy="61341"/>
              </a:xfrm>
              <a:custGeom>
                <a:avLst/>
                <a:gdLst/>
                <a:ahLst/>
                <a:cxnLst/>
                <a:rect l="l" t="t" r="r" b="b"/>
                <a:pathLst>
                  <a:path w="51440" h="61341" extrusionOk="0">
                    <a:moveTo>
                      <a:pt x="50931" y="0"/>
                    </a:moveTo>
                    <a:cubicBezTo>
                      <a:pt x="32897" y="826"/>
                      <a:pt x="-4822" y="43434"/>
                      <a:pt x="512" y="61341"/>
                    </a:cubicBezTo>
                    <a:cubicBezTo>
                      <a:pt x="18482" y="60325"/>
                      <a:pt x="56265" y="17717"/>
                      <a:pt x="50931" y="0"/>
                    </a:cubicBezTo>
                    <a:close/>
                  </a:path>
                </a:pathLst>
              </a:custGeom>
              <a:solidFill>
                <a:srgbClr val="D9D2E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120" name="Google Shape;1120;p10"/>
              <p:cNvSpPr/>
              <p:nvPr/>
            </p:nvSpPr>
            <p:spPr>
              <a:xfrm>
                <a:off x="3770248" y="2531866"/>
                <a:ext cx="58420" cy="54430"/>
              </a:xfrm>
              <a:custGeom>
                <a:avLst/>
                <a:gdLst/>
                <a:ahLst/>
                <a:cxnLst/>
                <a:rect l="l" t="t" r="r" b="b"/>
                <a:pathLst>
                  <a:path w="58419" h="54429" extrusionOk="0">
                    <a:moveTo>
                      <a:pt x="58421" y="54107"/>
                    </a:moveTo>
                    <a:cubicBezTo>
                      <a:pt x="58421" y="36137"/>
                      <a:pt x="18225" y="-3995"/>
                      <a:pt x="1" y="323"/>
                    </a:cubicBezTo>
                    <a:cubicBezTo>
                      <a:pt x="-190" y="18357"/>
                      <a:pt x="40260" y="58425"/>
                      <a:pt x="58421" y="54107"/>
                    </a:cubicBezTo>
                    <a:close/>
                  </a:path>
                </a:pathLst>
              </a:custGeom>
              <a:solidFill>
                <a:srgbClr val="D9D2E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121" name="Google Shape;1121;p10"/>
              <p:cNvSpPr/>
              <p:nvPr/>
            </p:nvSpPr>
            <p:spPr>
              <a:xfrm>
                <a:off x="3892168" y="2658113"/>
                <a:ext cx="58484" cy="54484"/>
              </a:xfrm>
              <a:custGeom>
                <a:avLst/>
                <a:gdLst/>
                <a:ahLst/>
                <a:cxnLst/>
                <a:rect l="l" t="t" r="r" b="b"/>
                <a:pathLst>
                  <a:path w="58483" h="54484" extrusionOk="0">
                    <a:moveTo>
                      <a:pt x="58484" y="54162"/>
                    </a:moveTo>
                    <a:cubicBezTo>
                      <a:pt x="58484" y="36128"/>
                      <a:pt x="18225" y="-3940"/>
                      <a:pt x="1" y="314"/>
                    </a:cubicBezTo>
                    <a:cubicBezTo>
                      <a:pt x="-190" y="18348"/>
                      <a:pt x="40260" y="58480"/>
                      <a:pt x="58484" y="54162"/>
                    </a:cubicBezTo>
                    <a:close/>
                  </a:path>
                </a:pathLst>
              </a:custGeom>
              <a:solidFill>
                <a:srgbClr val="D9D2E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grpSp>
          <p:nvGrpSpPr>
            <p:cNvPr id="1122" name="Google Shape;1122;p10"/>
            <p:cNvGrpSpPr/>
            <p:nvPr/>
          </p:nvGrpSpPr>
          <p:grpSpPr>
            <a:xfrm rot="5400000">
              <a:off x="8655427" y="4253521"/>
              <a:ext cx="201871" cy="231166"/>
              <a:chOff x="3462796" y="2555878"/>
              <a:chExt cx="157798" cy="180711"/>
            </a:xfrm>
          </p:grpSpPr>
          <p:sp>
            <p:nvSpPr>
              <p:cNvPr id="1123" name="Google Shape;1123;p10"/>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124" name="Google Shape;1124;p10"/>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125" name="Google Shape;1125;p10"/>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rgbClr val="CFE2F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126" name="Google Shape;1126;p10"/>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rgbClr val="CFE2F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127" name="Google Shape;1127;p10"/>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rgbClr val="CFE2F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128" name="Google Shape;1128;p10"/>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rgbClr val="CFE2F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grpSp>
          <p:nvGrpSpPr>
            <p:cNvPr id="1129" name="Google Shape;1129;p10"/>
            <p:cNvGrpSpPr/>
            <p:nvPr/>
          </p:nvGrpSpPr>
          <p:grpSpPr>
            <a:xfrm rot="-2700000">
              <a:off x="7375305" y="1863439"/>
              <a:ext cx="169840" cy="178926"/>
              <a:chOff x="3770248" y="2527300"/>
              <a:chExt cx="180404" cy="190055"/>
            </a:xfrm>
          </p:grpSpPr>
          <p:sp>
            <p:nvSpPr>
              <p:cNvPr id="1130" name="Google Shape;1130;p10"/>
              <p:cNvSpPr/>
              <p:nvPr/>
            </p:nvSpPr>
            <p:spPr>
              <a:xfrm>
                <a:off x="3775135" y="2655951"/>
                <a:ext cx="51441" cy="61404"/>
              </a:xfrm>
              <a:custGeom>
                <a:avLst/>
                <a:gdLst/>
                <a:ahLst/>
                <a:cxnLst/>
                <a:rect l="l" t="t" r="r" b="b"/>
                <a:pathLst>
                  <a:path w="51440" h="61404" extrusionOk="0">
                    <a:moveTo>
                      <a:pt x="50930" y="0"/>
                    </a:moveTo>
                    <a:cubicBezTo>
                      <a:pt x="32959" y="889"/>
                      <a:pt x="-4823" y="43497"/>
                      <a:pt x="511" y="61404"/>
                    </a:cubicBezTo>
                    <a:cubicBezTo>
                      <a:pt x="18545" y="60579"/>
                      <a:pt x="56264" y="17970"/>
                      <a:pt x="50930" y="0"/>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131" name="Google Shape;1131;p10"/>
              <p:cNvSpPr/>
              <p:nvPr/>
            </p:nvSpPr>
            <p:spPr>
              <a:xfrm>
                <a:off x="3894324" y="2527300"/>
                <a:ext cx="51441" cy="61341"/>
              </a:xfrm>
              <a:custGeom>
                <a:avLst/>
                <a:gdLst/>
                <a:ahLst/>
                <a:cxnLst/>
                <a:rect l="l" t="t" r="r" b="b"/>
                <a:pathLst>
                  <a:path w="51440" h="61341" extrusionOk="0">
                    <a:moveTo>
                      <a:pt x="50931" y="0"/>
                    </a:moveTo>
                    <a:cubicBezTo>
                      <a:pt x="32897" y="826"/>
                      <a:pt x="-4822" y="43434"/>
                      <a:pt x="512" y="61341"/>
                    </a:cubicBezTo>
                    <a:cubicBezTo>
                      <a:pt x="18482" y="60325"/>
                      <a:pt x="56265" y="17717"/>
                      <a:pt x="50931" y="0"/>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132" name="Google Shape;1132;p10"/>
              <p:cNvSpPr/>
              <p:nvPr/>
            </p:nvSpPr>
            <p:spPr>
              <a:xfrm>
                <a:off x="3770248" y="2531866"/>
                <a:ext cx="58420" cy="54430"/>
              </a:xfrm>
              <a:custGeom>
                <a:avLst/>
                <a:gdLst/>
                <a:ahLst/>
                <a:cxnLst/>
                <a:rect l="l" t="t" r="r" b="b"/>
                <a:pathLst>
                  <a:path w="58419" h="54429" extrusionOk="0">
                    <a:moveTo>
                      <a:pt x="58421" y="54107"/>
                    </a:moveTo>
                    <a:cubicBezTo>
                      <a:pt x="58421" y="36137"/>
                      <a:pt x="18225" y="-3995"/>
                      <a:pt x="1" y="323"/>
                    </a:cubicBezTo>
                    <a:cubicBezTo>
                      <a:pt x="-190" y="18357"/>
                      <a:pt x="40260" y="58425"/>
                      <a:pt x="58421" y="54107"/>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133" name="Google Shape;1133;p10"/>
              <p:cNvSpPr/>
              <p:nvPr/>
            </p:nvSpPr>
            <p:spPr>
              <a:xfrm>
                <a:off x="3892168" y="2658113"/>
                <a:ext cx="58484" cy="54484"/>
              </a:xfrm>
              <a:custGeom>
                <a:avLst/>
                <a:gdLst/>
                <a:ahLst/>
                <a:cxnLst/>
                <a:rect l="l" t="t" r="r" b="b"/>
                <a:pathLst>
                  <a:path w="58483" h="54484" extrusionOk="0">
                    <a:moveTo>
                      <a:pt x="58484" y="54162"/>
                    </a:moveTo>
                    <a:cubicBezTo>
                      <a:pt x="58484" y="36128"/>
                      <a:pt x="18225" y="-3940"/>
                      <a:pt x="1" y="314"/>
                    </a:cubicBezTo>
                    <a:cubicBezTo>
                      <a:pt x="-190" y="18348"/>
                      <a:pt x="40260" y="58480"/>
                      <a:pt x="58484" y="54162"/>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grpSp>
          <p:nvGrpSpPr>
            <p:cNvPr id="1134" name="Google Shape;1134;p10"/>
            <p:cNvGrpSpPr/>
            <p:nvPr/>
          </p:nvGrpSpPr>
          <p:grpSpPr>
            <a:xfrm>
              <a:off x="6800134" y="23"/>
              <a:ext cx="985363" cy="1665685"/>
              <a:chOff x="2484475" y="1329455"/>
              <a:chExt cx="1046700" cy="1769370"/>
            </a:xfrm>
          </p:grpSpPr>
          <p:sp>
            <p:nvSpPr>
              <p:cNvPr id="1135" name="Google Shape;1135;p10"/>
              <p:cNvSpPr/>
              <p:nvPr/>
            </p:nvSpPr>
            <p:spPr>
              <a:xfrm>
                <a:off x="2484475" y="2052125"/>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36" name="Google Shape;1136;p10"/>
              <p:cNvSpPr/>
              <p:nvPr/>
            </p:nvSpPr>
            <p:spPr>
              <a:xfrm>
                <a:off x="2643144" y="2210793"/>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137" name="Google Shape;1137;p10"/>
              <p:cNvGrpSpPr/>
              <p:nvPr/>
            </p:nvGrpSpPr>
            <p:grpSpPr>
              <a:xfrm>
                <a:off x="2769703" y="1329455"/>
                <a:ext cx="510180" cy="1483501"/>
                <a:chOff x="1818382" y="2433081"/>
                <a:chExt cx="466728" cy="1357150"/>
              </a:xfrm>
            </p:grpSpPr>
            <p:grpSp>
              <p:nvGrpSpPr>
                <p:cNvPr id="1138" name="Google Shape;1138;p10"/>
                <p:cNvGrpSpPr/>
                <p:nvPr/>
              </p:nvGrpSpPr>
              <p:grpSpPr>
                <a:xfrm>
                  <a:off x="1818382" y="2971595"/>
                  <a:ext cx="466728" cy="818636"/>
                  <a:chOff x="1818382" y="2942618"/>
                  <a:chExt cx="466728" cy="818636"/>
                </a:xfrm>
              </p:grpSpPr>
              <p:sp>
                <p:nvSpPr>
                  <p:cNvPr id="1139" name="Google Shape;1139;p10"/>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140" name="Google Shape;1140;p10"/>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141" name="Google Shape;1141;p10"/>
                  <p:cNvSpPr/>
                  <p:nvPr/>
                </p:nvSpPr>
                <p:spPr>
                  <a:xfrm>
                    <a:off x="1818382" y="2942618"/>
                    <a:ext cx="466728" cy="818636"/>
                  </a:xfrm>
                  <a:custGeom>
                    <a:avLst/>
                    <a:gdLst/>
                    <a:ahLst/>
                    <a:cxnLst/>
                    <a:rect l="l" t="t" r="r" b="b"/>
                    <a:pathLst>
                      <a:path w="466727"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1142" name="Google Shape;1142;p10"/>
                <p:cNvSpPr/>
                <p:nvPr/>
              </p:nvSpPr>
              <p:spPr>
                <a:xfrm>
                  <a:off x="2046046" y="2433081"/>
                  <a:ext cx="17700" cy="5448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143" name="Google Shape;1143;p10"/>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3810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nvGrpSpPr>
            <p:cNvPr id="1144" name="Google Shape;1144;p10"/>
            <p:cNvGrpSpPr/>
            <p:nvPr/>
          </p:nvGrpSpPr>
          <p:grpSpPr>
            <a:xfrm>
              <a:off x="8330194" y="-10"/>
              <a:ext cx="852241" cy="2641273"/>
              <a:chOff x="3961868" y="-891976"/>
              <a:chExt cx="905291" cy="2805686"/>
            </a:xfrm>
          </p:grpSpPr>
          <p:grpSp>
            <p:nvGrpSpPr>
              <p:cNvPr id="1145" name="Google Shape;1145;p10"/>
              <p:cNvGrpSpPr/>
              <p:nvPr/>
            </p:nvGrpSpPr>
            <p:grpSpPr>
              <a:xfrm>
                <a:off x="3961868" y="1008419"/>
                <a:ext cx="905291" cy="905291"/>
                <a:chOff x="764100" y="3623300"/>
                <a:chExt cx="1046700" cy="1046700"/>
              </a:xfrm>
            </p:grpSpPr>
            <p:sp>
              <p:nvSpPr>
                <p:cNvPr id="1146" name="Google Shape;1146;p10"/>
                <p:cNvSpPr/>
                <p:nvPr/>
              </p:nvSpPr>
              <p:spPr>
                <a:xfrm>
                  <a:off x="764100" y="3623300"/>
                  <a:ext cx="1046700" cy="1046700"/>
                </a:xfrm>
                <a:prstGeom prst="ellipse">
                  <a:avLst/>
                </a:prstGeom>
                <a:solidFill>
                  <a:srgbClr val="D8B8FF">
                    <a:alpha val="1676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47" name="Google Shape;1147;p10"/>
                <p:cNvSpPr/>
                <p:nvPr/>
              </p:nvSpPr>
              <p:spPr>
                <a:xfrm>
                  <a:off x="922769" y="3781968"/>
                  <a:ext cx="729300" cy="729300"/>
                </a:xfrm>
                <a:prstGeom prst="ellipse">
                  <a:avLst/>
                </a:prstGeom>
                <a:solidFill>
                  <a:srgbClr val="D8B8FF">
                    <a:alpha val="1676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148" name="Google Shape;1148;p10"/>
              <p:cNvGrpSpPr/>
              <p:nvPr/>
            </p:nvGrpSpPr>
            <p:grpSpPr>
              <a:xfrm>
                <a:off x="4155315" y="-891976"/>
                <a:ext cx="522826" cy="2613070"/>
                <a:chOff x="2447534" y="1219291"/>
                <a:chExt cx="478297" cy="2390513"/>
              </a:xfrm>
            </p:grpSpPr>
            <p:grpSp>
              <p:nvGrpSpPr>
                <p:cNvPr id="1149" name="Google Shape;1149;p10"/>
                <p:cNvGrpSpPr/>
                <p:nvPr/>
              </p:nvGrpSpPr>
              <p:grpSpPr>
                <a:xfrm>
                  <a:off x="2447534" y="1219291"/>
                  <a:ext cx="478297" cy="2390513"/>
                  <a:chOff x="2447534" y="1219291"/>
                  <a:chExt cx="478297" cy="2390513"/>
                </a:xfrm>
              </p:grpSpPr>
              <p:grpSp>
                <p:nvGrpSpPr>
                  <p:cNvPr id="1150" name="Google Shape;1150;p10"/>
                  <p:cNvGrpSpPr/>
                  <p:nvPr/>
                </p:nvGrpSpPr>
                <p:grpSpPr>
                  <a:xfrm>
                    <a:off x="2447534" y="2971595"/>
                    <a:ext cx="478297" cy="638209"/>
                    <a:chOff x="2447534" y="3081786"/>
                    <a:chExt cx="478297" cy="638209"/>
                  </a:xfrm>
                </p:grpSpPr>
                <p:sp>
                  <p:nvSpPr>
                    <p:cNvPr id="1151" name="Google Shape;1151;p10"/>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152" name="Google Shape;1152;p10"/>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153" name="Google Shape;1153;p10"/>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1154" name="Google Shape;1154;p10"/>
                  <p:cNvSpPr/>
                  <p:nvPr/>
                </p:nvSpPr>
                <p:spPr>
                  <a:xfrm>
                    <a:off x="2675610" y="1219291"/>
                    <a:ext cx="17700" cy="17586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155" name="Google Shape;1155;p10"/>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3810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sp>
              <p:nvSpPr>
                <p:cNvPr id="1156" name="Google Shape;1156;p10"/>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3810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grpSp>
          <p:nvGrpSpPr>
            <p:cNvPr id="1157" name="Google Shape;1157;p10"/>
            <p:cNvGrpSpPr/>
            <p:nvPr/>
          </p:nvGrpSpPr>
          <p:grpSpPr>
            <a:xfrm>
              <a:off x="7811773" y="-2"/>
              <a:ext cx="492189" cy="1837864"/>
              <a:chOff x="5194218" y="-536312"/>
              <a:chExt cx="522827" cy="1952267"/>
            </a:xfrm>
          </p:grpSpPr>
          <p:grpSp>
            <p:nvGrpSpPr>
              <p:cNvPr id="1158" name="Google Shape;1158;p10"/>
              <p:cNvGrpSpPr/>
              <p:nvPr/>
            </p:nvGrpSpPr>
            <p:grpSpPr>
              <a:xfrm>
                <a:off x="5194218" y="893129"/>
                <a:ext cx="522827" cy="522827"/>
                <a:chOff x="764100" y="3623300"/>
                <a:chExt cx="1046700" cy="1046700"/>
              </a:xfrm>
            </p:grpSpPr>
            <p:sp>
              <p:nvSpPr>
                <p:cNvPr id="1159" name="Google Shape;1159;p10"/>
                <p:cNvSpPr/>
                <p:nvPr/>
              </p:nvSpPr>
              <p:spPr>
                <a:xfrm>
                  <a:off x="764100" y="3623300"/>
                  <a:ext cx="1046700" cy="1046700"/>
                </a:xfrm>
                <a:prstGeom prst="ellipse">
                  <a:avLst/>
                </a:prstGeom>
                <a:solidFill>
                  <a:srgbClr val="FF8900">
                    <a:alpha val="838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60" name="Google Shape;1160;p10"/>
                <p:cNvSpPr/>
                <p:nvPr/>
              </p:nvSpPr>
              <p:spPr>
                <a:xfrm>
                  <a:off x="922769" y="3781968"/>
                  <a:ext cx="729300" cy="729300"/>
                </a:xfrm>
                <a:prstGeom prst="ellipse">
                  <a:avLst/>
                </a:prstGeom>
                <a:solidFill>
                  <a:srgbClr val="FF8900">
                    <a:alpha val="838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161" name="Google Shape;1161;p10"/>
              <p:cNvGrpSpPr/>
              <p:nvPr/>
            </p:nvGrpSpPr>
            <p:grpSpPr>
              <a:xfrm>
                <a:off x="5371921" y="-536312"/>
                <a:ext cx="182209" cy="1814066"/>
                <a:chOff x="3305183" y="1663032"/>
                <a:chExt cx="166690" cy="1659561"/>
              </a:xfrm>
            </p:grpSpPr>
            <p:grpSp>
              <p:nvGrpSpPr>
                <p:cNvPr id="1162" name="Google Shape;1162;p10"/>
                <p:cNvGrpSpPr/>
                <p:nvPr/>
              </p:nvGrpSpPr>
              <p:grpSpPr>
                <a:xfrm>
                  <a:off x="3305183" y="1663032"/>
                  <a:ext cx="166690" cy="1659561"/>
                  <a:chOff x="3305183" y="1663032"/>
                  <a:chExt cx="166690" cy="1659561"/>
                </a:xfrm>
              </p:grpSpPr>
              <p:grpSp>
                <p:nvGrpSpPr>
                  <p:cNvPr id="1163" name="Google Shape;1163;p10"/>
                  <p:cNvGrpSpPr/>
                  <p:nvPr/>
                </p:nvGrpSpPr>
                <p:grpSpPr>
                  <a:xfrm>
                    <a:off x="3305183" y="2971595"/>
                    <a:ext cx="166690" cy="350998"/>
                    <a:chOff x="3305183" y="3146560"/>
                    <a:chExt cx="166690" cy="350998"/>
                  </a:xfrm>
                </p:grpSpPr>
                <p:sp>
                  <p:nvSpPr>
                    <p:cNvPr id="1164" name="Google Shape;1164;p10"/>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165" name="Google Shape;1165;p10"/>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166" name="Google Shape;1166;p10"/>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1167" name="Google Shape;1167;p10"/>
                  <p:cNvSpPr/>
                  <p:nvPr/>
                </p:nvSpPr>
                <p:spPr>
                  <a:xfrm>
                    <a:off x="3375902" y="1663032"/>
                    <a:ext cx="17700" cy="13149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168" name="Google Shape;1168;p10"/>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28575"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grpSp>
          <p:nvGrpSpPr>
            <p:cNvPr id="1169" name="Google Shape;1169;p10"/>
            <p:cNvGrpSpPr/>
            <p:nvPr/>
          </p:nvGrpSpPr>
          <p:grpSpPr>
            <a:xfrm>
              <a:off x="8018879" y="-29"/>
              <a:ext cx="810166" cy="4470272"/>
              <a:chOff x="7824797" y="-1724181"/>
              <a:chExt cx="860597" cy="4748536"/>
            </a:xfrm>
          </p:grpSpPr>
          <p:grpSp>
            <p:nvGrpSpPr>
              <p:cNvPr id="1170" name="Google Shape;1170;p10"/>
              <p:cNvGrpSpPr/>
              <p:nvPr/>
            </p:nvGrpSpPr>
            <p:grpSpPr>
              <a:xfrm>
                <a:off x="7824797" y="1891931"/>
                <a:ext cx="860597" cy="1132425"/>
                <a:chOff x="764100" y="3623300"/>
                <a:chExt cx="1046700" cy="1046700"/>
              </a:xfrm>
            </p:grpSpPr>
            <p:sp>
              <p:nvSpPr>
                <p:cNvPr id="1171" name="Google Shape;1171;p10"/>
                <p:cNvSpPr/>
                <p:nvPr/>
              </p:nvSpPr>
              <p:spPr>
                <a:xfrm>
                  <a:off x="764100" y="3623300"/>
                  <a:ext cx="1046700" cy="1046700"/>
                </a:xfrm>
                <a:prstGeom prst="ellipse">
                  <a:avLst/>
                </a:prstGeom>
                <a:solidFill>
                  <a:srgbClr val="10A3FF">
                    <a:alpha val="615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72" name="Google Shape;1172;p10"/>
                <p:cNvSpPr/>
                <p:nvPr/>
              </p:nvSpPr>
              <p:spPr>
                <a:xfrm>
                  <a:off x="922769" y="3781968"/>
                  <a:ext cx="729300" cy="729300"/>
                </a:xfrm>
                <a:prstGeom prst="ellipse">
                  <a:avLst/>
                </a:prstGeom>
                <a:solidFill>
                  <a:srgbClr val="10A3FF">
                    <a:alpha val="615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173" name="Google Shape;1173;p10"/>
              <p:cNvGrpSpPr/>
              <p:nvPr/>
            </p:nvGrpSpPr>
            <p:grpSpPr>
              <a:xfrm>
                <a:off x="8100547" y="-1724181"/>
                <a:ext cx="300376" cy="4529867"/>
                <a:chOff x="3792712" y="-322375"/>
                <a:chExt cx="274793" cy="4144055"/>
              </a:xfrm>
            </p:grpSpPr>
            <p:grpSp>
              <p:nvGrpSpPr>
                <p:cNvPr id="1174" name="Google Shape;1174;p10"/>
                <p:cNvGrpSpPr/>
                <p:nvPr/>
              </p:nvGrpSpPr>
              <p:grpSpPr>
                <a:xfrm>
                  <a:off x="3792712" y="-322375"/>
                  <a:ext cx="274793" cy="4144055"/>
                  <a:chOff x="3792712" y="-322375"/>
                  <a:chExt cx="274793" cy="4144055"/>
                </a:xfrm>
              </p:grpSpPr>
              <p:grpSp>
                <p:nvGrpSpPr>
                  <p:cNvPr id="1175" name="Google Shape;1175;p10"/>
                  <p:cNvGrpSpPr/>
                  <p:nvPr/>
                </p:nvGrpSpPr>
                <p:grpSpPr>
                  <a:xfrm>
                    <a:off x="3792712" y="2971595"/>
                    <a:ext cx="274793" cy="850085"/>
                    <a:chOff x="3792712" y="2879468"/>
                    <a:chExt cx="274793" cy="850085"/>
                  </a:xfrm>
                </p:grpSpPr>
                <p:sp>
                  <p:nvSpPr>
                    <p:cNvPr id="1176" name="Google Shape;1176;p10"/>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177" name="Google Shape;1177;p10"/>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178" name="Google Shape;1178;p10"/>
                    <p:cNvSpPr/>
                    <p:nvPr/>
                  </p:nvSpPr>
                  <p:spPr>
                    <a:xfrm>
                      <a:off x="3792712" y="2879468"/>
                      <a:ext cx="274793" cy="850085"/>
                    </a:xfrm>
                    <a:custGeom>
                      <a:avLst/>
                      <a:gdLst/>
                      <a:ahLst/>
                      <a:cxnLst/>
                      <a:rect l="l" t="t" r="r" b="b"/>
                      <a:pathLst>
                        <a:path w="274793" h="850084"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1179" name="Google Shape;1179;p10"/>
                  <p:cNvSpPr/>
                  <p:nvPr/>
                </p:nvSpPr>
                <p:spPr>
                  <a:xfrm>
                    <a:off x="3923169" y="-322375"/>
                    <a:ext cx="17700" cy="33003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180" name="Google Shape;1180;p10"/>
                <p:cNvSpPr/>
                <p:nvPr/>
              </p:nvSpPr>
              <p:spPr>
                <a:xfrm>
                  <a:off x="3834925" y="3637375"/>
                  <a:ext cx="76100" cy="135925"/>
                </a:xfrm>
                <a:custGeom>
                  <a:avLst/>
                  <a:gdLst/>
                  <a:ahLst/>
                  <a:cxnLst/>
                  <a:rect l="l" t="t" r="r" b="b"/>
                  <a:pathLst>
                    <a:path w="3044" h="5437" extrusionOk="0">
                      <a:moveTo>
                        <a:pt x="0" y="0"/>
                      </a:moveTo>
                      <a:cubicBezTo>
                        <a:pt x="372" y="2043"/>
                        <a:pt x="1116" y="4666"/>
                        <a:pt x="3044" y="5437"/>
                      </a:cubicBezTo>
                    </a:path>
                  </a:pathLst>
                </a:custGeom>
                <a:noFill/>
                <a:ln w="28575"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sp>
              <p:nvSpPr>
                <p:cNvPr id="1181" name="Google Shape;1181;p10"/>
                <p:cNvSpPr/>
                <p:nvPr/>
              </p:nvSpPr>
              <p:spPr>
                <a:xfrm>
                  <a:off x="3834925" y="3552200"/>
                  <a:ext cx="1825" cy="21750"/>
                </a:xfrm>
                <a:custGeom>
                  <a:avLst/>
                  <a:gdLst/>
                  <a:ahLst/>
                  <a:cxnLst/>
                  <a:rect l="l" t="t" r="r" b="b"/>
                  <a:pathLst>
                    <a:path w="73" h="870" extrusionOk="0">
                      <a:moveTo>
                        <a:pt x="0" y="0"/>
                      </a:moveTo>
                      <a:cubicBezTo>
                        <a:pt x="37" y="435"/>
                        <a:pt x="37" y="435"/>
                        <a:pt x="73" y="870"/>
                      </a:cubicBezTo>
                    </a:path>
                  </a:pathLst>
                </a:custGeom>
                <a:noFill/>
                <a:ln w="28575"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grpSp>
          <p:nvGrpSpPr>
            <p:cNvPr id="1182" name="Google Shape;1182;p10"/>
            <p:cNvGrpSpPr/>
            <p:nvPr/>
          </p:nvGrpSpPr>
          <p:grpSpPr>
            <a:xfrm>
              <a:off x="7184797" y="-17"/>
              <a:ext cx="985363" cy="3905971"/>
              <a:chOff x="1192601" y="-1724180"/>
              <a:chExt cx="1046700" cy="4149108"/>
            </a:xfrm>
          </p:grpSpPr>
          <p:grpSp>
            <p:nvGrpSpPr>
              <p:cNvPr id="1183" name="Google Shape;1183;p10"/>
              <p:cNvGrpSpPr/>
              <p:nvPr/>
            </p:nvGrpSpPr>
            <p:grpSpPr>
              <a:xfrm>
                <a:off x="1192601" y="1378228"/>
                <a:ext cx="1046700" cy="1046700"/>
                <a:chOff x="764100" y="3623300"/>
                <a:chExt cx="1046700" cy="1046700"/>
              </a:xfrm>
            </p:grpSpPr>
            <p:sp>
              <p:nvSpPr>
                <p:cNvPr id="1184" name="Google Shape;1184;p10"/>
                <p:cNvSpPr/>
                <p:nvPr/>
              </p:nvSpPr>
              <p:spPr>
                <a:xfrm>
                  <a:off x="764100" y="3623300"/>
                  <a:ext cx="1046700" cy="1046700"/>
                </a:xfrm>
                <a:prstGeom prst="ellipse">
                  <a:avLst/>
                </a:prstGeom>
                <a:solidFill>
                  <a:srgbClr val="18ECFF">
                    <a:alpha val="950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85" name="Google Shape;1185;p10"/>
                <p:cNvSpPr/>
                <p:nvPr/>
              </p:nvSpPr>
              <p:spPr>
                <a:xfrm>
                  <a:off x="922769" y="3781968"/>
                  <a:ext cx="729300" cy="729300"/>
                </a:xfrm>
                <a:prstGeom prst="ellipse">
                  <a:avLst/>
                </a:prstGeom>
                <a:solidFill>
                  <a:srgbClr val="18ECFF">
                    <a:alpha val="950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186" name="Google Shape;1186;p10"/>
              <p:cNvGrpSpPr/>
              <p:nvPr/>
            </p:nvGrpSpPr>
            <p:grpSpPr>
              <a:xfrm>
                <a:off x="1417979" y="-1724180"/>
                <a:ext cx="580390" cy="3855366"/>
                <a:chOff x="522260" y="372820"/>
                <a:chExt cx="530958" cy="3527002"/>
              </a:xfrm>
            </p:grpSpPr>
            <p:grpSp>
              <p:nvGrpSpPr>
                <p:cNvPr id="1187" name="Google Shape;1187;p10"/>
                <p:cNvGrpSpPr/>
                <p:nvPr/>
              </p:nvGrpSpPr>
              <p:grpSpPr>
                <a:xfrm>
                  <a:off x="522260" y="372820"/>
                  <a:ext cx="530958" cy="3527002"/>
                  <a:chOff x="522260" y="372820"/>
                  <a:chExt cx="530958" cy="3527002"/>
                </a:xfrm>
              </p:grpSpPr>
              <p:grpSp>
                <p:nvGrpSpPr>
                  <p:cNvPr id="1188" name="Google Shape;1188;p10"/>
                  <p:cNvGrpSpPr/>
                  <p:nvPr/>
                </p:nvGrpSpPr>
                <p:grpSpPr>
                  <a:xfrm>
                    <a:off x="522260" y="2971595"/>
                    <a:ext cx="530958" cy="928227"/>
                    <a:chOff x="522260" y="2971595"/>
                    <a:chExt cx="530958" cy="928227"/>
                  </a:xfrm>
                </p:grpSpPr>
                <p:sp>
                  <p:nvSpPr>
                    <p:cNvPr id="1189" name="Google Shape;1189;p10"/>
                    <p:cNvSpPr/>
                    <p:nvPr/>
                  </p:nvSpPr>
                  <p:spPr>
                    <a:xfrm>
                      <a:off x="531045" y="3193814"/>
                      <a:ext cx="510950" cy="500199"/>
                    </a:xfrm>
                    <a:custGeom>
                      <a:avLst/>
                      <a:gdLst/>
                      <a:ahLst/>
                      <a:cxnLst/>
                      <a:rect l="l" t="t" r="r" b="b"/>
                      <a:pathLst>
                        <a:path w="510949"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190" name="Google Shape;1190;p10"/>
                    <p:cNvSpPr/>
                    <p:nvPr/>
                  </p:nvSpPr>
                  <p:spPr>
                    <a:xfrm>
                      <a:off x="551585" y="3672350"/>
                      <a:ext cx="488949" cy="214629"/>
                    </a:xfrm>
                    <a:custGeom>
                      <a:avLst/>
                      <a:gdLst/>
                      <a:ahLst/>
                      <a:cxnLst/>
                      <a:rect l="l" t="t" r="r" b="b"/>
                      <a:pathLst>
                        <a:path w="488949" h="214627"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191" name="Google Shape;1191;p10"/>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192" name="Google Shape;1192;p10"/>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1193" name="Google Shape;1193;p10"/>
                  <p:cNvSpPr/>
                  <p:nvPr/>
                </p:nvSpPr>
                <p:spPr>
                  <a:xfrm>
                    <a:off x="786939" y="372820"/>
                    <a:ext cx="17700" cy="26052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194" name="Google Shape;1194;p10"/>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3810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grpSp>
          <p:nvGrpSpPr>
            <p:cNvPr id="1195" name="Google Shape;1195;p10"/>
            <p:cNvGrpSpPr/>
            <p:nvPr/>
          </p:nvGrpSpPr>
          <p:grpSpPr>
            <a:xfrm>
              <a:off x="7192739" y="3730341"/>
              <a:ext cx="148551" cy="170121"/>
              <a:chOff x="3462796" y="2555878"/>
              <a:chExt cx="157798" cy="180711"/>
            </a:xfrm>
          </p:grpSpPr>
          <p:sp>
            <p:nvSpPr>
              <p:cNvPr id="1196" name="Google Shape;1196;p10"/>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197" name="Google Shape;1197;p10"/>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198" name="Google Shape;1198;p10"/>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199" name="Google Shape;1199;p10"/>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00" name="Google Shape;1200;p10"/>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01" name="Google Shape;1201;p10"/>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grpSp>
    </p:spTree>
  </p:cSld>
  <p:clrMapOvr>
    <a:masterClrMapping/>
  </p:clrMapOvr>
  <p:transition>
    <p:fade thruBlk="1"/>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lank - Top drawing">
  <p:cSld name="BLANK_1">
    <p:spTree>
      <p:nvGrpSpPr>
        <p:cNvPr id="1" name="Shape 1202"/>
        <p:cNvGrpSpPr/>
        <p:nvPr/>
      </p:nvGrpSpPr>
      <p:grpSpPr>
        <a:xfrm>
          <a:off x="0" y="0"/>
          <a:ext cx="0" cy="0"/>
          <a:chOff x="0" y="0"/>
          <a:chExt cx="0" cy="0"/>
        </a:xfrm>
      </p:grpSpPr>
      <p:sp>
        <p:nvSpPr>
          <p:cNvPr id="1203" name="Google Shape;1203;p11"/>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ct val="0"/>
              </a:spcBef>
              <a:spcAft>
                <a:spcPct val="0"/>
              </a:spcAft>
              <a:buNone/>
            </a:pPr>
            <a:fld id="{00000000-1234-1234-1234-123412341234}" type="slidenum">
              <a:rPr lang="en-GB"/>
              <a:pPr marL="0" lvl="0" indent="0" algn="r" rtl="0">
                <a:spcBef>
                  <a:spcPct val="0"/>
                </a:spcBef>
                <a:spcAft>
                  <a:spcPct val="0"/>
                </a:spcAft>
                <a:buNone/>
              </a:pPr>
              <a:t>‹#›</a:t>
            </a:fld>
            <a:endParaRPr lang="en-GB"/>
          </a:p>
        </p:txBody>
      </p:sp>
      <p:grpSp>
        <p:nvGrpSpPr>
          <p:cNvPr id="1204" name="Google Shape;1204;p11"/>
          <p:cNvGrpSpPr/>
          <p:nvPr/>
        </p:nvGrpSpPr>
        <p:grpSpPr>
          <a:xfrm>
            <a:off x="501117" y="14"/>
            <a:ext cx="222106" cy="963625"/>
            <a:chOff x="6176324" y="1765810"/>
            <a:chExt cx="466512" cy="2024421"/>
          </a:xfrm>
        </p:grpSpPr>
        <p:sp>
          <p:nvSpPr>
            <p:cNvPr id="1205" name="Google Shape;1205;p11"/>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06" name="Google Shape;1206;p11"/>
            <p:cNvSpPr/>
            <p:nvPr/>
          </p:nvSpPr>
          <p:spPr>
            <a:xfrm>
              <a:off x="6400743" y="1765810"/>
              <a:ext cx="17700" cy="12093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207" name="Google Shape;1207;p11"/>
          <p:cNvGrpSpPr/>
          <p:nvPr/>
        </p:nvGrpSpPr>
        <p:grpSpPr>
          <a:xfrm>
            <a:off x="4054453" y="110"/>
            <a:ext cx="281103" cy="638706"/>
            <a:chOff x="4897958" y="2723139"/>
            <a:chExt cx="514087" cy="1168081"/>
          </a:xfrm>
        </p:grpSpPr>
        <p:sp>
          <p:nvSpPr>
            <p:cNvPr id="1208" name="Google Shape;1208;p11"/>
            <p:cNvSpPr/>
            <p:nvPr/>
          </p:nvSpPr>
          <p:spPr>
            <a:xfrm>
              <a:off x="4897958" y="2971595"/>
              <a:ext cx="514087" cy="919625"/>
            </a:xfrm>
            <a:custGeom>
              <a:avLst/>
              <a:gdLst/>
              <a:ahLst/>
              <a:cxnLst/>
              <a:rect l="l" t="t" r="r" b="b"/>
              <a:pathLst>
                <a:path w="514087" h="919625" extrusionOk="0">
                  <a:moveTo>
                    <a:pt x="503440" y="612940"/>
                  </a:moveTo>
                  <a:cubicBezTo>
                    <a:pt x="488835" y="497878"/>
                    <a:pt x="385076" y="411391"/>
                    <a:pt x="386663" y="292519"/>
                  </a:cubicBezTo>
                  <a:cubicBezTo>
                    <a:pt x="400316" y="294106"/>
                    <a:pt x="377964" y="247751"/>
                    <a:pt x="368312" y="237972"/>
                  </a:cubicBezTo>
                  <a:cubicBezTo>
                    <a:pt x="360247" y="200825"/>
                    <a:pt x="403681" y="12865"/>
                    <a:pt x="343674" y="33820"/>
                  </a:cubicBezTo>
                  <a:cubicBezTo>
                    <a:pt x="345134" y="-16980"/>
                    <a:pt x="171017" y="-6630"/>
                    <a:pt x="171208" y="38837"/>
                  </a:cubicBezTo>
                  <a:cubicBezTo>
                    <a:pt x="161746" y="39408"/>
                    <a:pt x="145808" y="36233"/>
                    <a:pt x="145808" y="50139"/>
                  </a:cubicBezTo>
                  <a:cubicBezTo>
                    <a:pt x="145808" y="112369"/>
                    <a:pt x="144919" y="174028"/>
                    <a:pt x="145236" y="236068"/>
                  </a:cubicBezTo>
                  <a:cubicBezTo>
                    <a:pt x="131203" y="242418"/>
                    <a:pt x="99262" y="286359"/>
                    <a:pt x="127456" y="301345"/>
                  </a:cubicBezTo>
                  <a:cubicBezTo>
                    <a:pt x="139839" y="437108"/>
                    <a:pt x="-22340" y="548995"/>
                    <a:pt x="2615" y="706349"/>
                  </a:cubicBezTo>
                  <a:cubicBezTo>
                    <a:pt x="55892" y="1056297"/>
                    <a:pt x="596023" y="940409"/>
                    <a:pt x="503440" y="612940"/>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09" name="Google Shape;1209;p11"/>
            <p:cNvSpPr/>
            <p:nvPr/>
          </p:nvSpPr>
          <p:spPr>
            <a:xfrm>
              <a:off x="5157477" y="2723139"/>
              <a:ext cx="17700" cy="2520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210" name="Google Shape;1210;p11"/>
          <p:cNvGrpSpPr/>
          <p:nvPr/>
        </p:nvGrpSpPr>
        <p:grpSpPr>
          <a:xfrm>
            <a:off x="2016228" y="118"/>
            <a:ext cx="222105" cy="594985"/>
            <a:chOff x="5578966" y="2874382"/>
            <a:chExt cx="406190" cy="1088121"/>
          </a:xfrm>
        </p:grpSpPr>
        <p:sp>
          <p:nvSpPr>
            <p:cNvPr id="1211" name="Google Shape;1211;p11"/>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12" name="Google Shape;1212;p11"/>
            <p:cNvSpPr/>
            <p:nvPr/>
          </p:nvSpPr>
          <p:spPr>
            <a:xfrm>
              <a:off x="5774610" y="2874382"/>
              <a:ext cx="17700" cy="1008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213" name="Google Shape;1213;p11"/>
          <p:cNvGrpSpPr/>
          <p:nvPr/>
        </p:nvGrpSpPr>
        <p:grpSpPr>
          <a:xfrm>
            <a:off x="2887321" y="81"/>
            <a:ext cx="255089" cy="1042043"/>
            <a:chOff x="6176324" y="1884520"/>
            <a:chExt cx="466512" cy="1905711"/>
          </a:xfrm>
        </p:grpSpPr>
        <p:sp>
          <p:nvSpPr>
            <p:cNvPr id="1214" name="Google Shape;1214;p11"/>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15" name="Google Shape;1215;p11"/>
            <p:cNvSpPr/>
            <p:nvPr/>
          </p:nvSpPr>
          <p:spPr>
            <a:xfrm>
              <a:off x="6400710" y="1884520"/>
              <a:ext cx="17700" cy="10905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216" name="Google Shape;1216;p11"/>
          <p:cNvGrpSpPr/>
          <p:nvPr/>
        </p:nvGrpSpPr>
        <p:grpSpPr>
          <a:xfrm>
            <a:off x="835052" y="109"/>
            <a:ext cx="260580" cy="559437"/>
            <a:chOff x="6798998" y="2578195"/>
            <a:chExt cx="476555" cy="1023111"/>
          </a:xfrm>
        </p:grpSpPr>
        <p:sp>
          <p:nvSpPr>
            <p:cNvPr id="1217" name="Google Shape;1217;p11"/>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18" name="Google Shape;1218;p11"/>
            <p:cNvSpPr/>
            <p:nvPr/>
          </p:nvSpPr>
          <p:spPr>
            <a:xfrm>
              <a:off x="7026852" y="2578195"/>
              <a:ext cx="17700" cy="3969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219" name="Google Shape;1219;p11"/>
          <p:cNvGrpSpPr/>
          <p:nvPr/>
        </p:nvGrpSpPr>
        <p:grpSpPr>
          <a:xfrm>
            <a:off x="4849828" y="86"/>
            <a:ext cx="93214" cy="745528"/>
            <a:chOff x="7576714" y="1965553"/>
            <a:chExt cx="170472" cy="1363439"/>
          </a:xfrm>
        </p:grpSpPr>
        <p:sp>
          <p:nvSpPr>
            <p:cNvPr id="1220" name="Google Shape;1220;p11"/>
            <p:cNvSpPr/>
            <p:nvPr/>
          </p:nvSpPr>
          <p:spPr>
            <a:xfrm>
              <a:off x="7576714" y="2971595"/>
              <a:ext cx="170472" cy="357397"/>
            </a:xfrm>
            <a:custGeom>
              <a:avLst/>
              <a:gdLst/>
              <a:ahLst/>
              <a:cxnLst/>
              <a:rect l="l" t="t" r="r" b="b"/>
              <a:pathLst>
                <a:path w="170472" h="357397" extrusionOk="0">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21" name="Google Shape;1221;p11"/>
            <p:cNvSpPr/>
            <p:nvPr/>
          </p:nvSpPr>
          <p:spPr>
            <a:xfrm>
              <a:off x="7652967" y="1965553"/>
              <a:ext cx="17700" cy="10095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222" name="Google Shape;1222;p11"/>
          <p:cNvGrpSpPr/>
          <p:nvPr/>
        </p:nvGrpSpPr>
        <p:grpSpPr>
          <a:xfrm>
            <a:off x="1449079" y="70"/>
            <a:ext cx="157683" cy="1169334"/>
            <a:chOff x="7883572" y="1683399"/>
            <a:chExt cx="288375" cy="2138505"/>
          </a:xfrm>
        </p:grpSpPr>
        <p:sp>
          <p:nvSpPr>
            <p:cNvPr id="1223" name="Google Shape;1223;p11"/>
            <p:cNvSpPr/>
            <p:nvPr/>
          </p:nvSpPr>
          <p:spPr>
            <a:xfrm>
              <a:off x="7883572" y="2971595"/>
              <a:ext cx="288375" cy="850309"/>
            </a:xfrm>
            <a:custGeom>
              <a:avLst/>
              <a:gdLst/>
              <a:ahLst/>
              <a:cxnLst/>
              <a:rect l="l" t="t" r="r" b="b"/>
              <a:pathLst>
                <a:path w="288375" h="850308"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24" name="Google Shape;1224;p11"/>
            <p:cNvSpPr/>
            <p:nvPr/>
          </p:nvSpPr>
          <p:spPr>
            <a:xfrm>
              <a:off x="8024914" y="1683399"/>
              <a:ext cx="17700" cy="12918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225" name="Google Shape;1225;p11"/>
          <p:cNvGrpSpPr/>
          <p:nvPr/>
        </p:nvGrpSpPr>
        <p:grpSpPr>
          <a:xfrm>
            <a:off x="817647" y="92422"/>
            <a:ext cx="86284" cy="98813"/>
            <a:chOff x="3462796" y="2555878"/>
            <a:chExt cx="157798" cy="180711"/>
          </a:xfrm>
        </p:grpSpPr>
        <p:sp>
          <p:nvSpPr>
            <p:cNvPr id="1226" name="Google Shape;1226;p11"/>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27" name="Google Shape;1227;p11"/>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28" name="Google Shape;1228;p11"/>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29" name="Google Shape;1229;p11"/>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30" name="Google Shape;1230;p11"/>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31" name="Google Shape;1231;p11"/>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grpSp>
        <p:nvGrpSpPr>
          <p:cNvPr id="1232" name="Google Shape;1232;p11"/>
          <p:cNvGrpSpPr/>
          <p:nvPr/>
        </p:nvGrpSpPr>
        <p:grpSpPr>
          <a:xfrm>
            <a:off x="2393331" y="638764"/>
            <a:ext cx="98645" cy="103922"/>
            <a:chOff x="3770248" y="2527300"/>
            <a:chExt cx="180404" cy="190055"/>
          </a:xfrm>
        </p:grpSpPr>
        <p:sp>
          <p:nvSpPr>
            <p:cNvPr id="1233" name="Google Shape;1233;p11"/>
            <p:cNvSpPr/>
            <p:nvPr/>
          </p:nvSpPr>
          <p:spPr>
            <a:xfrm>
              <a:off x="3775135" y="2655951"/>
              <a:ext cx="51441" cy="61404"/>
            </a:xfrm>
            <a:custGeom>
              <a:avLst/>
              <a:gdLst/>
              <a:ahLst/>
              <a:cxnLst/>
              <a:rect l="l" t="t" r="r" b="b"/>
              <a:pathLst>
                <a:path w="51440" h="61404" extrusionOk="0">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34" name="Google Shape;1234;p11"/>
            <p:cNvSpPr/>
            <p:nvPr/>
          </p:nvSpPr>
          <p:spPr>
            <a:xfrm>
              <a:off x="3894324" y="2527300"/>
              <a:ext cx="51441" cy="61341"/>
            </a:xfrm>
            <a:custGeom>
              <a:avLst/>
              <a:gdLst/>
              <a:ahLst/>
              <a:cxnLst/>
              <a:rect l="l" t="t" r="r" b="b"/>
              <a:pathLst>
                <a:path w="51440" h="61341" extrusionOk="0">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35" name="Google Shape;1235;p11"/>
            <p:cNvSpPr/>
            <p:nvPr/>
          </p:nvSpPr>
          <p:spPr>
            <a:xfrm>
              <a:off x="3770248" y="2531866"/>
              <a:ext cx="58420" cy="54430"/>
            </a:xfrm>
            <a:custGeom>
              <a:avLst/>
              <a:gdLst/>
              <a:ahLst/>
              <a:cxnLst/>
              <a:rect l="l" t="t" r="r" b="b"/>
              <a:pathLst>
                <a:path w="58419" h="54429" extrusionOk="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36" name="Google Shape;1236;p11"/>
            <p:cNvSpPr/>
            <p:nvPr/>
          </p:nvSpPr>
          <p:spPr>
            <a:xfrm>
              <a:off x="3892168" y="2658113"/>
              <a:ext cx="58484" cy="54484"/>
            </a:xfrm>
            <a:custGeom>
              <a:avLst/>
              <a:gdLst/>
              <a:ahLst/>
              <a:cxnLst/>
              <a:rect l="l" t="t" r="r" b="b"/>
              <a:pathLst>
                <a:path w="58483" h="54484" extrusionOk="0">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grpSp>
        <p:nvGrpSpPr>
          <p:cNvPr id="1237" name="Google Shape;1237;p11"/>
          <p:cNvGrpSpPr/>
          <p:nvPr/>
        </p:nvGrpSpPr>
        <p:grpSpPr>
          <a:xfrm>
            <a:off x="4448250" y="26354"/>
            <a:ext cx="117260" cy="134286"/>
            <a:chOff x="3462796" y="2555878"/>
            <a:chExt cx="157798" cy="180711"/>
          </a:xfrm>
        </p:grpSpPr>
        <p:sp>
          <p:nvSpPr>
            <p:cNvPr id="1238" name="Google Shape;1238;p11"/>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39" name="Google Shape;1239;p11"/>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40" name="Google Shape;1240;p11"/>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41" name="Google Shape;1241;p11"/>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42" name="Google Shape;1242;p11"/>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43" name="Google Shape;1243;p11"/>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grpSp>
        <p:nvGrpSpPr>
          <p:cNvPr id="1244" name="Google Shape;1244;p11"/>
          <p:cNvGrpSpPr/>
          <p:nvPr/>
        </p:nvGrpSpPr>
        <p:grpSpPr>
          <a:xfrm>
            <a:off x="3457306" y="904099"/>
            <a:ext cx="134058" cy="141230"/>
            <a:chOff x="3770248" y="2527300"/>
            <a:chExt cx="180404" cy="190055"/>
          </a:xfrm>
        </p:grpSpPr>
        <p:sp>
          <p:nvSpPr>
            <p:cNvPr id="1245" name="Google Shape;1245;p11"/>
            <p:cNvSpPr/>
            <p:nvPr/>
          </p:nvSpPr>
          <p:spPr>
            <a:xfrm>
              <a:off x="3775135" y="2655951"/>
              <a:ext cx="51441" cy="61404"/>
            </a:xfrm>
            <a:custGeom>
              <a:avLst/>
              <a:gdLst/>
              <a:ahLst/>
              <a:cxnLst/>
              <a:rect l="l" t="t" r="r" b="b"/>
              <a:pathLst>
                <a:path w="51440" h="61404" extrusionOk="0">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46" name="Google Shape;1246;p11"/>
            <p:cNvSpPr/>
            <p:nvPr/>
          </p:nvSpPr>
          <p:spPr>
            <a:xfrm>
              <a:off x="3894324" y="2527300"/>
              <a:ext cx="51441" cy="61341"/>
            </a:xfrm>
            <a:custGeom>
              <a:avLst/>
              <a:gdLst/>
              <a:ahLst/>
              <a:cxnLst/>
              <a:rect l="l" t="t" r="r" b="b"/>
              <a:pathLst>
                <a:path w="51440" h="61341" extrusionOk="0">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47" name="Google Shape;1247;p11"/>
            <p:cNvSpPr/>
            <p:nvPr/>
          </p:nvSpPr>
          <p:spPr>
            <a:xfrm>
              <a:off x="3770248" y="2531866"/>
              <a:ext cx="58420" cy="54430"/>
            </a:xfrm>
            <a:custGeom>
              <a:avLst/>
              <a:gdLst/>
              <a:ahLst/>
              <a:cxnLst/>
              <a:rect l="l" t="t" r="r" b="b"/>
              <a:pathLst>
                <a:path w="58419" h="54429" extrusionOk="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48" name="Google Shape;1248;p11"/>
            <p:cNvSpPr/>
            <p:nvPr/>
          </p:nvSpPr>
          <p:spPr>
            <a:xfrm>
              <a:off x="3892168" y="2658113"/>
              <a:ext cx="58484" cy="54484"/>
            </a:xfrm>
            <a:custGeom>
              <a:avLst/>
              <a:gdLst/>
              <a:ahLst/>
              <a:cxnLst/>
              <a:rect l="l" t="t" r="r" b="b"/>
              <a:pathLst>
                <a:path w="58483" h="54484" extrusionOk="0">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grpSp>
        <p:nvGrpSpPr>
          <p:cNvPr id="1249" name="Google Shape;1249;p11"/>
          <p:cNvGrpSpPr/>
          <p:nvPr/>
        </p:nvGrpSpPr>
        <p:grpSpPr>
          <a:xfrm rot="5400000">
            <a:off x="3320205" y="266918"/>
            <a:ext cx="117260" cy="134268"/>
            <a:chOff x="3462796" y="2555878"/>
            <a:chExt cx="157798" cy="180711"/>
          </a:xfrm>
        </p:grpSpPr>
        <p:sp>
          <p:nvSpPr>
            <p:cNvPr id="1250" name="Google Shape;1250;p11"/>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51" name="Google Shape;1251;p11"/>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52" name="Google Shape;1252;p11"/>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53" name="Google Shape;1253;p11"/>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54" name="Google Shape;1254;p11"/>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55" name="Google Shape;1255;p11"/>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grpSp>
        <p:nvGrpSpPr>
          <p:cNvPr id="1256" name="Google Shape;1256;p11"/>
          <p:cNvGrpSpPr/>
          <p:nvPr/>
        </p:nvGrpSpPr>
        <p:grpSpPr>
          <a:xfrm>
            <a:off x="490004" y="711414"/>
            <a:ext cx="98645" cy="103922"/>
            <a:chOff x="3770248" y="2527300"/>
            <a:chExt cx="180404" cy="190055"/>
          </a:xfrm>
        </p:grpSpPr>
        <p:sp>
          <p:nvSpPr>
            <p:cNvPr id="1257" name="Google Shape;1257;p11"/>
            <p:cNvSpPr/>
            <p:nvPr/>
          </p:nvSpPr>
          <p:spPr>
            <a:xfrm>
              <a:off x="3775135" y="2655951"/>
              <a:ext cx="51441" cy="61404"/>
            </a:xfrm>
            <a:custGeom>
              <a:avLst/>
              <a:gdLst/>
              <a:ahLst/>
              <a:cxnLst/>
              <a:rect l="l" t="t" r="r" b="b"/>
              <a:pathLst>
                <a:path w="51440" h="61404" extrusionOk="0">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58" name="Google Shape;1258;p11"/>
            <p:cNvSpPr/>
            <p:nvPr/>
          </p:nvSpPr>
          <p:spPr>
            <a:xfrm>
              <a:off x="3894324" y="2527300"/>
              <a:ext cx="51441" cy="61341"/>
            </a:xfrm>
            <a:custGeom>
              <a:avLst/>
              <a:gdLst/>
              <a:ahLst/>
              <a:cxnLst/>
              <a:rect l="l" t="t" r="r" b="b"/>
              <a:pathLst>
                <a:path w="51440" h="61341" extrusionOk="0">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59" name="Google Shape;1259;p11"/>
            <p:cNvSpPr/>
            <p:nvPr/>
          </p:nvSpPr>
          <p:spPr>
            <a:xfrm>
              <a:off x="3770248" y="2531866"/>
              <a:ext cx="58420" cy="54430"/>
            </a:xfrm>
            <a:custGeom>
              <a:avLst/>
              <a:gdLst/>
              <a:ahLst/>
              <a:cxnLst/>
              <a:rect l="l" t="t" r="r" b="b"/>
              <a:pathLst>
                <a:path w="58419" h="54429" extrusionOk="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60" name="Google Shape;1260;p11"/>
            <p:cNvSpPr/>
            <p:nvPr/>
          </p:nvSpPr>
          <p:spPr>
            <a:xfrm>
              <a:off x="3892168" y="2658113"/>
              <a:ext cx="58484" cy="54484"/>
            </a:xfrm>
            <a:custGeom>
              <a:avLst/>
              <a:gdLst/>
              <a:ahLst/>
              <a:cxnLst/>
              <a:rect l="l" t="t" r="r" b="b"/>
              <a:pathLst>
                <a:path w="58483" h="54484" extrusionOk="0">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grpSp>
        <p:nvGrpSpPr>
          <p:cNvPr id="1261" name="Google Shape;1261;p11"/>
          <p:cNvGrpSpPr/>
          <p:nvPr/>
        </p:nvGrpSpPr>
        <p:grpSpPr>
          <a:xfrm rot="-2700000">
            <a:off x="4871785" y="1077752"/>
            <a:ext cx="98633" cy="103910"/>
            <a:chOff x="3770248" y="2527300"/>
            <a:chExt cx="180404" cy="190055"/>
          </a:xfrm>
        </p:grpSpPr>
        <p:sp>
          <p:nvSpPr>
            <p:cNvPr id="1262" name="Google Shape;1262;p11"/>
            <p:cNvSpPr/>
            <p:nvPr/>
          </p:nvSpPr>
          <p:spPr>
            <a:xfrm>
              <a:off x="3775135" y="2655951"/>
              <a:ext cx="51441" cy="61404"/>
            </a:xfrm>
            <a:custGeom>
              <a:avLst/>
              <a:gdLst/>
              <a:ahLst/>
              <a:cxnLst/>
              <a:rect l="l" t="t" r="r" b="b"/>
              <a:pathLst>
                <a:path w="51440" h="61404" extrusionOk="0">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63" name="Google Shape;1263;p11"/>
            <p:cNvSpPr/>
            <p:nvPr/>
          </p:nvSpPr>
          <p:spPr>
            <a:xfrm>
              <a:off x="3894324" y="2527300"/>
              <a:ext cx="51441" cy="61341"/>
            </a:xfrm>
            <a:custGeom>
              <a:avLst/>
              <a:gdLst/>
              <a:ahLst/>
              <a:cxnLst/>
              <a:rect l="l" t="t" r="r" b="b"/>
              <a:pathLst>
                <a:path w="51440" h="61341" extrusionOk="0">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64" name="Google Shape;1264;p11"/>
            <p:cNvSpPr/>
            <p:nvPr/>
          </p:nvSpPr>
          <p:spPr>
            <a:xfrm>
              <a:off x="3770248" y="2531866"/>
              <a:ext cx="58420" cy="54430"/>
            </a:xfrm>
            <a:custGeom>
              <a:avLst/>
              <a:gdLst/>
              <a:ahLst/>
              <a:cxnLst/>
              <a:rect l="l" t="t" r="r" b="b"/>
              <a:pathLst>
                <a:path w="58419" h="54429" extrusionOk="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65" name="Google Shape;1265;p11"/>
            <p:cNvSpPr/>
            <p:nvPr/>
          </p:nvSpPr>
          <p:spPr>
            <a:xfrm>
              <a:off x="3892168" y="2658113"/>
              <a:ext cx="58484" cy="54484"/>
            </a:xfrm>
            <a:custGeom>
              <a:avLst/>
              <a:gdLst/>
              <a:ahLst/>
              <a:cxnLst/>
              <a:rect l="l" t="t" r="r" b="b"/>
              <a:pathLst>
                <a:path w="58483" h="54484" extrusionOk="0">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grpSp>
        <p:nvGrpSpPr>
          <p:cNvPr id="1266" name="Google Shape;1266;p11"/>
          <p:cNvGrpSpPr/>
          <p:nvPr/>
        </p:nvGrpSpPr>
        <p:grpSpPr>
          <a:xfrm>
            <a:off x="1552394" y="34"/>
            <a:ext cx="572336" cy="1286416"/>
            <a:chOff x="2484475" y="746199"/>
            <a:chExt cx="1046700" cy="2352626"/>
          </a:xfrm>
        </p:grpSpPr>
        <p:sp>
          <p:nvSpPr>
            <p:cNvPr id="1267" name="Google Shape;1267;p11"/>
            <p:cNvSpPr/>
            <p:nvPr/>
          </p:nvSpPr>
          <p:spPr>
            <a:xfrm>
              <a:off x="2484475" y="2052125"/>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68" name="Google Shape;1268;p11"/>
            <p:cNvSpPr/>
            <p:nvPr/>
          </p:nvSpPr>
          <p:spPr>
            <a:xfrm>
              <a:off x="2643144" y="2210793"/>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269" name="Google Shape;1269;p11"/>
            <p:cNvGrpSpPr/>
            <p:nvPr/>
          </p:nvGrpSpPr>
          <p:grpSpPr>
            <a:xfrm>
              <a:off x="2769703" y="746199"/>
              <a:ext cx="510180" cy="2066757"/>
              <a:chOff x="1818382" y="1899501"/>
              <a:chExt cx="466728" cy="1890730"/>
            </a:xfrm>
          </p:grpSpPr>
          <p:grpSp>
            <p:nvGrpSpPr>
              <p:cNvPr id="1270" name="Google Shape;1270;p11"/>
              <p:cNvGrpSpPr/>
              <p:nvPr/>
            </p:nvGrpSpPr>
            <p:grpSpPr>
              <a:xfrm>
                <a:off x="1818382" y="2971595"/>
                <a:ext cx="466728" cy="818636"/>
                <a:chOff x="1818382" y="2942618"/>
                <a:chExt cx="466728" cy="818636"/>
              </a:xfrm>
            </p:grpSpPr>
            <p:sp>
              <p:nvSpPr>
                <p:cNvPr id="1271" name="Google Shape;1271;p11"/>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72" name="Google Shape;1272;p11"/>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73" name="Google Shape;1273;p11"/>
                <p:cNvSpPr/>
                <p:nvPr/>
              </p:nvSpPr>
              <p:spPr>
                <a:xfrm>
                  <a:off x="1818382" y="2942618"/>
                  <a:ext cx="466728" cy="818636"/>
                </a:xfrm>
                <a:custGeom>
                  <a:avLst/>
                  <a:gdLst/>
                  <a:ahLst/>
                  <a:cxnLst/>
                  <a:rect l="l" t="t" r="r" b="b"/>
                  <a:pathLst>
                    <a:path w="466727"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1274" name="Google Shape;1274;p11"/>
              <p:cNvSpPr/>
              <p:nvPr/>
            </p:nvSpPr>
            <p:spPr>
              <a:xfrm>
                <a:off x="2046061" y="1899501"/>
                <a:ext cx="17700" cy="10785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275" name="Google Shape;1275;p11"/>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1905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nvGrpSpPr>
          <p:cNvPr id="1276" name="Google Shape;1276;p11"/>
          <p:cNvGrpSpPr/>
          <p:nvPr/>
        </p:nvGrpSpPr>
        <p:grpSpPr>
          <a:xfrm>
            <a:off x="2360233" y="30"/>
            <a:ext cx="495013" cy="706398"/>
            <a:chOff x="3961868" y="621833"/>
            <a:chExt cx="905291" cy="1291877"/>
          </a:xfrm>
        </p:grpSpPr>
        <p:grpSp>
          <p:nvGrpSpPr>
            <p:cNvPr id="1277" name="Google Shape;1277;p11"/>
            <p:cNvGrpSpPr/>
            <p:nvPr/>
          </p:nvGrpSpPr>
          <p:grpSpPr>
            <a:xfrm>
              <a:off x="3961868" y="1008419"/>
              <a:ext cx="905291" cy="905291"/>
              <a:chOff x="764100" y="3623300"/>
              <a:chExt cx="1046700" cy="1046700"/>
            </a:xfrm>
          </p:grpSpPr>
          <p:sp>
            <p:nvSpPr>
              <p:cNvPr id="1278" name="Google Shape;1278;p11"/>
              <p:cNvSpPr/>
              <p:nvPr/>
            </p:nvSpPr>
            <p:spPr>
              <a:xfrm>
                <a:off x="764100" y="3623300"/>
                <a:ext cx="1046700" cy="1046700"/>
              </a:xfrm>
              <a:prstGeom prst="ellipse">
                <a:avLst/>
              </a:prstGeom>
              <a:solidFill>
                <a:srgbClr val="D8B8FF">
                  <a:alpha val="1676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79" name="Google Shape;1279;p11"/>
              <p:cNvSpPr/>
              <p:nvPr/>
            </p:nvSpPr>
            <p:spPr>
              <a:xfrm>
                <a:off x="922769" y="3781968"/>
                <a:ext cx="729300" cy="729300"/>
              </a:xfrm>
              <a:prstGeom prst="ellipse">
                <a:avLst/>
              </a:prstGeom>
              <a:solidFill>
                <a:srgbClr val="D8B8FF">
                  <a:alpha val="1676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280" name="Google Shape;1280;p11"/>
            <p:cNvGrpSpPr/>
            <p:nvPr/>
          </p:nvGrpSpPr>
          <p:grpSpPr>
            <a:xfrm>
              <a:off x="4155315" y="621833"/>
              <a:ext cx="522826" cy="1099260"/>
              <a:chOff x="2447534" y="2604168"/>
              <a:chExt cx="478297" cy="1005636"/>
            </a:xfrm>
          </p:grpSpPr>
          <p:grpSp>
            <p:nvGrpSpPr>
              <p:cNvPr id="1281" name="Google Shape;1281;p11"/>
              <p:cNvGrpSpPr/>
              <p:nvPr/>
            </p:nvGrpSpPr>
            <p:grpSpPr>
              <a:xfrm>
                <a:off x="2447534" y="2604168"/>
                <a:ext cx="478297" cy="1005636"/>
                <a:chOff x="2447534" y="2604168"/>
                <a:chExt cx="478297" cy="1005636"/>
              </a:xfrm>
            </p:grpSpPr>
            <p:grpSp>
              <p:nvGrpSpPr>
                <p:cNvPr id="1282" name="Google Shape;1282;p11"/>
                <p:cNvGrpSpPr/>
                <p:nvPr/>
              </p:nvGrpSpPr>
              <p:grpSpPr>
                <a:xfrm>
                  <a:off x="2447534" y="2971595"/>
                  <a:ext cx="478297" cy="638209"/>
                  <a:chOff x="2447534" y="3081786"/>
                  <a:chExt cx="478297" cy="638209"/>
                </a:xfrm>
              </p:grpSpPr>
              <p:sp>
                <p:nvSpPr>
                  <p:cNvPr id="1283" name="Google Shape;1283;p11"/>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84" name="Google Shape;1284;p11"/>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85" name="Google Shape;1285;p11"/>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1286" name="Google Shape;1286;p11"/>
                <p:cNvSpPr/>
                <p:nvPr/>
              </p:nvSpPr>
              <p:spPr>
                <a:xfrm>
                  <a:off x="2675601" y="2604168"/>
                  <a:ext cx="17700" cy="3738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287" name="Google Shape;1287;p11"/>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1905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sp>
            <p:nvSpPr>
              <p:cNvPr id="1288" name="Google Shape;1288;p11"/>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1905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grpSp>
        <p:nvGrpSpPr>
          <p:cNvPr id="1289" name="Google Shape;1289;p11"/>
          <p:cNvGrpSpPr/>
          <p:nvPr/>
        </p:nvGrpSpPr>
        <p:grpSpPr>
          <a:xfrm>
            <a:off x="3034082" y="24"/>
            <a:ext cx="285882" cy="434231"/>
            <a:chOff x="5194218" y="621823"/>
            <a:chExt cx="522827" cy="794132"/>
          </a:xfrm>
        </p:grpSpPr>
        <p:grpSp>
          <p:nvGrpSpPr>
            <p:cNvPr id="1290" name="Google Shape;1290;p11"/>
            <p:cNvGrpSpPr/>
            <p:nvPr/>
          </p:nvGrpSpPr>
          <p:grpSpPr>
            <a:xfrm>
              <a:off x="5194218" y="893129"/>
              <a:ext cx="522827" cy="522827"/>
              <a:chOff x="764100" y="3623300"/>
              <a:chExt cx="1046700" cy="1046700"/>
            </a:xfrm>
          </p:grpSpPr>
          <p:sp>
            <p:nvSpPr>
              <p:cNvPr id="1291" name="Google Shape;1291;p11"/>
              <p:cNvSpPr/>
              <p:nvPr/>
            </p:nvSpPr>
            <p:spPr>
              <a:xfrm>
                <a:off x="764100" y="3623300"/>
                <a:ext cx="1046700" cy="1046700"/>
              </a:xfrm>
              <a:prstGeom prst="ellipse">
                <a:avLst/>
              </a:prstGeom>
              <a:solidFill>
                <a:srgbClr val="FF8900">
                  <a:alpha val="838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92" name="Google Shape;1292;p11"/>
              <p:cNvSpPr/>
              <p:nvPr/>
            </p:nvSpPr>
            <p:spPr>
              <a:xfrm>
                <a:off x="922769" y="3781968"/>
                <a:ext cx="729300" cy="729300"/>
              </a:xfrm>
              <a:prstGeom prst="ellipse">
                <a:avLst/>
              </a:prstGeom>
              <a:solidFill>
                <a:srgbClr val="FF8900">
                  <a:alpha val="838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293" name="Google Shape;1293;p11"/>
            <p:cNvGrpSpPr/>
            <p:nvPr/>
          </p:nvGrpSpPr>
          <p:grpSpPr>
            <a:xfrm>
              <a:off x="5371921" y="621823"/>
              <a:ext cx="182209" cy="655932"/>
              <a:chOff x="3305183" y="2722527"/>
              <a:chExt cx="166690" cy="600065"/>
            </a:xfrm>
          </p:grpSpPr>
          <p:grpSp>
            <p:nvGrpSpPr>
              <p:cNvPr id="1294" name="Google Shape;1294;p11"/>
              <p:cNvGrpSpPr/>
              <p:nvPr/>
            </p:nvGrpSpPr>
            <p:grpSpPr>
              <a:xfrm>
                <a:off x="3305183" y="2722527"/>
                <a:ext cx="166690" cy="600065"/>
                <a:chOff x="3305183" y="2722527"/>
                <a:chExt cx="166690" cy="600065"/>
              </a:xfrm>
            </p:grpSpPr>
            <p:grpSp>
              <p:nvGrpSpPr>
                <p:cNvPr id="1295" name="Google Shape;1295;p11"/>
                <p:cNvGrpSpPr/>
                <p:nvPr/>
              </p:nvGrpSpPr>
              <p:grpSpPr>
                <a:xfrm>
                  <a:off x="3305183" y="2971595"/>
                  <a:ext cx="166690" cy="350998"/>
                  <a:chOff x="3305183" y="3146560"/>
                  <a:chExt cx="166690" cy="350998"/>
                </a:xfrm>
              </p:grpSpPr>
              <p:sp>
                <p:nvSpPr>
                  <p:cNvPr id="1296" name="Google Shape;1296;p11"/>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97" name="Google Shape;1297;p11"/>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298" name="Google Shape;1298;p11"/>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1299" name="Google Shape;1299;p11"/>
                <p:cNvSpPr/>
                <p:nvPr/>
              </p:nvSpPr>
              <p:spPr>
                <a:xfrm>
                  <a:off x="3375891" y="2722527"/>
                  <a:ext cx="17700" cy="2556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300" name="Google Shape;1300;p11"/>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1905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grpSp>
        <p:nvGrpSpPr>
          <p:cNvPr id="1301" name="Google Shape;1301;p11"/>
          <p:cNvGrpSpPr/>
          <p:nvPr/>
        </p:nvGrpSpPr>
        <p:grpSpPr>
          <a:xfrm>
            <a:off x="4472482" y="42"/>
            <a:ext cx="470574" cy="1177689"/>
            <a:chOff x="7824797" y="870572"/>
            <a:chExt cx="860597" cy="2153783"/>
          </a:xfrm>
        </p:grpSpPr>
        <p:grpSp>
          <p:nvGrpSpPr>
            <p:cNvPr id="1302" name="Google Shape;1302;p11"/>
            <p:cNvGrpSpPr/>
            <p:nvPr/>
          </p:nvGrpSpPr>
          <p:grpSpPr>
            <a:xfrm>
              <a:off x="7824797" y="1891931"/>
              <a:ext cx="860597" cy="1132425"/>
              <a:chOff x="764100" y="3623300"/>
              <a:chExt cx="1046700" cy="1046700"/>
            </a:xfrm>
          </p:grpSpPr>
          <p:sp>
            <p:nvSpPr>
              <p:cNvPr id="1303" name="Google Shape;1303;p11"/>
              <p:cNvSpPr/>
              <p:nvPr/>
            </p:nvSpPr>
            <p:spPr>
              <a:xfrm>
                <a:off x="764100" y="3623300"/>
                <a:ext cx="1046700" cy="1046700"/>
              </a:xfrm>
              <a:prstGeom prst="ellipse">
                <a:avLst/>
              </a:prstGeom>
              <a:solidFill>
                <a:srgbClr val="10A3FF">
                  <a:alpha val="615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04" name="Google Shape;1304;p11"/>
              <p:cNvSpPr/>
              <p:nvPr/>
            </p:nvSpPr>
            <p:spPr>
              <a:xfrm>
                <a:off x="922769" y="3781968"/>
                <a:ext cx="729300" cy="729300"/>
              </a:xfrm>
              <a:prstGeom prst="ellipse">
                <a:avLst/>
              </a:prstGeom>
              <a:solidFill>
                <a:srgbClr val="10A3FF">
                  <a:alpha val="615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305" name="Google Shape;1305;p11"/>
            <p:cNvGrpSpPr/>
            <p:nvPr/>
          </p:nvGrpSpPr>
          <p:grpSpPr>
            <a:xfrm>
              <a:off x="8100547" y="870572"/>
              <a:ext cx="300376" cy="1935114"/>
              <a:chOff x="3792712" y="2051381"/>
              <a:chExt cx="274793" cy="1770299"/>
            </a:xfrm>
          </p:grpSpPr>
          <p:grpSp>
            <p:nvGrpSpPr>
              <p:cNvPr id="1306" name="Google Shape;1306;p11"/>
              <p:cNvGrpSpPr/>
              <p:nvPr/>
            </p:nvGrpSpPr>
            <p:grpSpPr>
              <a:xfrm>
                <a:off x="3792712" y="2051381"/>
                <a:ext cx="274793" cy="1770299"/>
                <a:chOff x="3792712" y="2051381"/>
                <a:chExt cx="274793" cy="1770299"/>
              </a:xfrm>
            </p:grpSpPr>
            <p:grpSp>
              <p:nvGrpSpPr>
                <p:cNvPr id="1307" name="Google Shape;1307;p11"/>
                <p:cNvGrpSpPr/>
                <p:nvPr/>
              </p:nvGrpSpPr>
              <p:grpSpPr>
                <a:xfrm>
                  <a:off x="3792712" y="2971595"/>
                  <a:ext cx="274793" cy="850085"/>
                  <a:chOff x="3792712" y="2879468"/>
                  <a:chExt cx="274793" cy="850085"/>
                </a:xfrm>
              </p:grpSpPr>
              <p:sp>
                <p:nvSpPr>
                  <p:cNvPr id="1308" name="Google Shape;1308;p11"/>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09" name="Google Shape;1309;p11"/>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10" name="Google Shape;1310;p11"/>
                  <p:cNvSpPr/>
                  <p:nvPr/>
                </p:nvSpPr>
                <p:spPr>
                  <a:xfrm>
                    <a:off x="3792712" y="2879468"/>
                    <a:ext cx="274793" cy="850085"/>
                  </a:xfrm>
                  <a:custGeom>
                    <a:avLst/>
                    <a:gdLst/>
                    <a:ahLst/>
                    <a:cxnLst/>
                    <a:rect l="l" t="t" r="r" b="b"/>
                    <a:pathLst>
                      <a:path w="274793" h="850084"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1311" name="Google Shape;1311;p11"/>
                <p:cNvSpPr/>
                <p:nvPr/>
              </p:nvSpPr>
              <p:spPr>
                <a:xfrm>
                  <a:off x="3923176" y="2051381"/>
                  <a:ext cx="17700" cy="9264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312" name="Google Shape;1312;p11"/>
              <p:cNvSpPr/>
              <p:nvPr/>
            </p:nvSpPr>
            <p:spPr>
              <a:xfrm>
                <a:off x="3834925" y="3637375"/>
                <a:ext cx="76100" cy="135925"/>
              </a:xfrm>
              <a:custGeom>
                <a:avLst/>
                <a:gdLst/>
                <a:ahLst/>
                <a:cxnLst/>
                <a:rect l="l" t="t" r="r" b="b"/>
                <a:pathLst>
                  <a:path w="3044" h="5437" extrusionOk="0">
                    <a:moveTo>
                      <a:pt x="0" y="0"/>
                    </a:moveTo>
                    <a:cubicBezTo>
                      <a:pt x="372" y="2043"/>
                      <a:pt x="1116" y="4666"/>
                      <a:pt x="3044" y="5437"/>
                    </a:cubicBezTo>
                  </a:path>
                </a:pathLst>
              </a:custGeom>
              <a:noFill/>
              <a:ln w="1905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sp>
            <p:nvSpPr>
              <p:cNvPr id="1313" name="Google Shape;1313;p11"/>
              <p:cNvSpPr/>
              <p:nvPr/>
            </p:nvSpPr>
            <p:spPr>
              <a:xfrm>
                <a:off x="3834925" y="3552200"/>
                <a:ext cx="1825" cy="21750"/>
              </a:xfrm>
              <a:custGeom>
                <a:avLst/>
                <a:gdLst/>
                <a:ahLst/>
                <a:cxnLst/>
                <a:rect l="l" t="t" r="r" b="b"/>
                <a:pathLst>
                  <a:path w="73" h="870" extrusionOk="0">
                    <a:moveTo>
                      <a:pt x="0" y="0"/>
                    </a:moveTo>
                    <a:cubicBezTo>
                      <a:pt x="37" y="435"/>
                      <a:pt x="37" y="435"/>
                      <a:pt x="73" y="870"/>
                    </a:cubicBezTo>
                  </a:path>
                </a:pathLst>
              </a:custGeom>
              <a:noFill/>
              <a:ln w="1905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grpSp>
        <p:nvGrpSpPr>
          <p:cNvPr id="1314" name="Google Shape;1314;p11"/>
          <p:cNvGrpSpPr/>
          <p:nvPr/>
        </p:nvGrpSpPr>
        <p:grpSpPr>
          <a:xfrm>
            <a:off x="845998" y="42"/>
            <a:ext cx="572336" cy="917921"/>
            <a:chOff x="1192601" y="746213"/>
            <a:chExt cx="1046700" cy="1678715"/>
          </a:xfrm>
        </p:grpSpPr>
        <p:grpSp>
          <p:nvGrpSpPr>
            <p:cNvPr id="1315" name="Google Shape;1315;p11"/>
            <p:cNvGrpSpPr/>
            <p:nvPr/>
          </p:nvGrpSpPr>
          <p:grpSpPr>
            <a:xfrm>
              <a:off x="1192601" y="1378228"/>
              <a:ext cx="1046700" cy="1046700"/>
              <a:chOff x="764100" y="3623300"/>
              <a:chExt cx="1046700" cy="1046700"/>
            </a:xfrm>
          </p:grpSpPr>
          <p:sp>
            <p:nvSpPr>
              <p:cNvPr id="1316" name="Google Shape;1316;p11"/>
              <p:cNvSpPr/>
              <p:nvPr/>
            </p:nvSpPr>
            <p:spPr>
              <a:xfrm>
                <a:off x="764100" y="3623300"/>
                <a:ext cx="1046700" cy="1046700"/>
              </a:xfrm>
              <a:prstGeom prst="ellipse">
                <a:avLst/>
              </a:prstGeom>
              <a:solidFill>
                <a:srgbClr val="18ECFF">
                  <a:alpha val="950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17" name="Google Shape;1317;p11"/>
              <p:cNvSpPr/>
              <p:nvPr/>
            </p:nvSpPr>
            <p:spPr>
              <a:xfrm>
                <a:off x="922769" y="3781968"/>
                <a:ext cx="729300" cy="729300"/>
              </a:xfrm>
              <a:prstGeom prst="ellipse">
                <a:avLst/>
              </a:prstGeom>
              <a:solidFill>
                <a:srgbClr val="18ECFF">
                  <a:alpha val="950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318" name="Google Shape;1318;p11"/>
            <p:cNvGrpSpPr/>
            <p:nvPr/>
          </p:nvGrpSpPr>
          <p:grpSpPr>
            <a:xfrm>
              <a:off x="1417979" y="746213"/>
              <a:ext cx="580390" cy="1384973"/>
              <a:chOff x="522260" y="2632808"/>
              <a:chExt cx="530958" cy="1267014"/>
            </a:xfrm>
          </p:grpSpPr>
          <p:grpSp>
            <p:nvGrpSpPr>
              <p:cNvPr id="1319" name="Google Shape;1319;p11"/>
              <p:cNvGrpSpPr/>
              <p:nvPr/>
            </p:nvGrpSpPr>
            <p:grpSpPr>
              <a:xfrm>
                <a:off x="522260" y="2632808"/>
                <a:ext cx="530958" cy="1267014"/>
                <a:chOff x="522260" y="2632808"/>
                <a:chExt cx="530958" cy="1267014"/>
              </a:xfrm>
            </p:grpSpPr>
            <p:grpSp>
              <p:nvGrpSpPr>
                <p:cNvPr id="1320" name="Google Shape;1320;p11"/>
                <p:cNvGrpSpPr/>
                <p:nvPr/>
              </p:nvGrpSpPr>
              <p:grpSpPr>
                <a:xfrm>
                  <a:off x="522260" y="2971595"/>
                  <a:ext cx="530958" cy="928227"/>
                  <a:chOff x="522260" y="2971595"/>
                  <a:chExt cx="530958" cy="928227"/>
                </a:xfrm>
              </p:grpSpPr>
              <p:sp>
                <p:nvSpPr>
                  <p:cNvPr id="1321" name="Google Shape;1321;p11"/>
                  <p:cNvSpPr/>
                  <p:nvPr/>
                </p:nvSpPr>
                <p:spPr>
                  <a:xfrm>
                    <a:off x="531045" y="3193814"/>
                    <a:ext cx="510950" cy="500199"/>
                  </a:xfrm>
                  <a:custGeom>
                    <a:avLst/>
                    <a:gdLst/>
                    <a:ahLst/>
                    <a:cxnLst/>
                    <a:rect l="l" t="t" r="r" b="b"/>
                    <a:pathLst>
                      <a:path w="510949"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22" name="Google Shape;1322;p11"/>
                  <p:cNvSpPr/>
                  <p:nvPr/>
                </p:nvSpPr>
                <p:spPr>
                  <a:xfrm>
                    <a:off x="551585" y="3672350"/>
                    <a:ext cx="488949" cy="214629"/>
                  </a:xfrm>
                  <a:custGeom>
                    <a:avLst/>
                    <a:gdLst/>
                    <a:ahLst/>
                    <a:cxnLst/>
                    <a:rect l="l" t="t" r="r" b="b"/>
                    <a:pathLst>
                      <a:path w="488949" h="214627"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23" name="Google Shape;1323;p11"/>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24" name="Google Shape;1324;p11"/>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1325" name="Google Shape;1325;p11"/>
                <p:cNvSpPr/>
                <p:nvPr/>
              </p:nvSpPr>
              <p:spPr>
                <a:xfrm>
                  <a:off x="786932" y="2632808"/>
                  <a:ext cx="17700" cy="3450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326" name="Google Shape;1326;p11"/>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1905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grpSp>
        <p:nvGrpSpPr>
          <p:cNvPr id="1327" name="Google Shape;1327;p11"/>
          <p:cNvGrpSpPr/>
          <p:nvPr/>
        </p:nvGrpSpPr>
        <p:grpSpPr>
          <a:xfrm>
            <a:off x="3480662" y="46"/>
            <a:ext cx="572336" cy="1051386"/>
            <a:chOff x="6010934" y="870580"/>
            <a:chExt cx="1046700" cy="1922797"/>
          </a:xfrm>
        </p:grpSpPr>
        <p:grpSp>
          <p:nvGrpSpPr>
            <p:cNvPr id="1328" name="Google Shape;1328;p11"/>
            <p:cNvGrpSpPr/>
            <p:nvPr/>
          </p:nvGrpSpPr>
          <p:grpSpPr>
            <a:xfrm>
              <a:off x="6010934" y="1746678"/>
              <a:ext cx="1046700" cy="1046700"/>
              <a:chOff x="764100" y="3623300"/>
              <a:chExt cx="1046700" cy="1046700"/>
            </a:xfrm>
          </p:grpSpPr>
          <p:sp>
            <p:nvSpPr>
              <p:cNvPr id="1329" name="Google Shape;1329;p11"/>
              <p:cNvSpPr/>
              <p:nvPr/>
            </p:nvSpPr>
            <p:spPr>
              <a:xfrm>
                <a:off x="764100" y="3623300"/>
                <a:ext cx="1046700" cy="1046700"/>
              </a:xfrm>
              <a:prstGeom prst="ellipse">
                <a:avLst/>
              </a:prstGeom>
              <a:solidFill>
                <a:srgbClr val="76DC35">
                  <a:alpha val="1006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30" name="Google Shape;1330;p11"/>
              <p:cNvSpPr/>
              <p:nvPr/>
            </p:nvSpPr>
            <p:spPr>
              <a:xfrm>
                <a:off x="922769" y="3781968"/>
                <a:ext cx="729300" cy="729300"/>
              </a:xfrm>
              <a:prstGeom prst="ellipse">
                <a:avLst/>
              </a:prstGeom>
              <a:solidFill>
                <a:srgbClr val="76DC35">
                  <a:alpha val="1006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331" name="Google Shape;1331;p11"/>
            <p:cNvGrpSpPr/>
            <p:nvPr/>
          </p:nvGrpSpPr>
          <p:grpSpPr>
            <a:xfrm>
              <a:off x="6308747" y="870580"/>
              <a:ext cx="441786" cy="1701306"/>
              <a:chOff x="1121941" y="2406098"/>
              <a:chExt cx="404159" cy="1556405"/>
            </a:xfrm>
          </p:grpSpPr>
          <p:grpSp>
            <p:nvGrpSpPr>
              <p:cNvPr id="1332" name="Google Shape;1332;p11"/>
              <p:cNvGrpSpPr/>
              <p:nvPr/>
            </p:nvGrpSpPr>
            <p:grpSpPr>
              <a:xfrm>
                <a:off x="1121941" y="2406098"/>
                <a:ext cx="404159" cy="1556405"/>
                <a:chOff x="1121941" y="2406098"/>
                <a:chExt cx="404159" cy="1556405"/>
              </a:xfrm>
            </p:grpSpPr>
            <p:grpSp>
              <p:nvGrpSpPr>
                <p:cNvPr id="1333" name="Google Shape;1333;p11"/>
                <p:cNvGrpSpPr/>
                <p:nvPr/>
              </p:nvGrpSpPr>
              <p:grpSpPr>
                <a:xfrm>
                  <a:off x="1121941" y="2971595"/>
                  <a:ext cx="404159" cy="990908"/>
                  <a:chOff x="1121941" y="2969319"/>
                  <a:chExt cx="404159" cy="990908"/>
                </a:xfrm>
              </p:grpSpPr>
              <p:sp>
                <p:nvSpPr>
                  <p:cNvPr id="1334" name="Google Shape;1334;p11"/>
                  <p:cNvSpPr/>
                  <p:nvPr/>
                </p:nvSpPr>
                <p:spPr>
                  <a:xfrm>
                    <a:off x="1210876" y="2975878"/>
                    <a:ext cx="215728" cy="222824"/>
                  </a:xfrm>
                  <a:custGeom>
                    <a:avLst/>
                    <a:gdLst/>
                    <a:ahLst/>
                    <a:cxnLst/>
                    <a:rect l="l" t="t" r="r" b="b"/>
                    <a:pathLst>
                      <a:path w="215728" h="222824" extrusionOk="0">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35" name="Google Shape;1335;p11"/>
                  <p:cNvSpPr/>
                  <p:nvPr/>
                </p:nvSpPr>
                <p:spPr>
                  <a:xfrm>
                    <a:off x="1160257" y="3179981"/>
                    <a:ext cx="324636" cy="229478"/>
                  </a:xfrm>
                  <a:custGeom>
                    <a:avLst/>
                    <a:gdLst/>
                    <a:ahLst/>
                    <a:cxnLst/>
                    <a:rect l="l" t="t" r="r" b="b"/>
                    <a:pathLst>
                      <a:path w="324636" h="229478" extrusionOk="0">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36" name="Google Shape;1336;p11"/>
                  <p:cNvSpPr/>
                  <p:nvPr/>
                </p:nvSpPr>
                <p:spPr>
                  <a:xfrm>
                    <a:off x="1128931" y="3411844"/>
                    <a:ext cx="389306" cy="540604"/>
                  </a:xfrm>
                  <a:custGeom>
                    <a:avLst/>
                    <a:gdLst/>
                    <a:ahLst/>
                    <a:cxnLst/>
                    <a:rect l="l" t="t" r="r" b="b"/>
                    <a:pathLst>
                      <a:path w="389306" h="540604" extrusionOk="0">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37" name="Google Shape;1337;p11"/>
                  <p:cNvSpPr/>
                  <p:nvPr/>
                </p:nvSpPr>
                <p:spPr>
                  <a:xfrm>
                    <a:off x="1121941" y="2969319"/>
                    <a:ext cx="404159" cy="990908"/>
                  </a:xfrm>
                  <a:custGeom>
                    <a:avLst/>
                    <a:gdLst/>
                    <a:ahLst/>
                    <a:cxnLst/>
                    <a:rect l="l" t="t" r="r" b="b"/>
                    <a:pathLst>
                      <a:path w="404159" h="990908" extrusionOk="0">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1338" name="Google Shape;1338;p11"/>
                <p:cNvSpPr/>
                <p:nvPr/>
              </p:nvSpPr>
              <p:spPr>
                <a:xfrm>
                  <a:off x="1308638" y="2406098"/>
                  <a:ext cx="17700" cy="5718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339" name="Google Shape;1339;p11"/>
              <p:cNvSpPr/>
              <p:nvPr/>
            </p:nvSpPr>
            <p:spPr>
              <a:xfrm>
                <a:off x="1183450" y="3621050"/>
                <a:ext cx="70700" cy="18125"/>
              </a:xfrm>
              <a:custGeom>
                <a:avLst/>
                <a:gdLst/>
                <a:ahLst/>
                <a:cxnLst/>
                <a:rect l="l" t="t" r="r" b="b"/>
                <a:pathLst>
                  <a:path w="2828" h="725" extrusionOk="0">
                    <a:moveTo>
                      <a:pt x="0" y="725"/>
                    </a:moveTo>
                    <a:cubicBezTo>
                      <a:pt x="930" y="439"/>
                      <a:pt x="1889" y="256"/>
                      <a:pt x="2828" y="0"/>
                    </a:cubicBezTo>
                  </a:path>
                </a:pathLst>
              </a:custGeom>
              <a:noFill/>
              <a:ln w="1905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sp>
            <p:nvSpPr>
              <p:cNvPr id="1340" name="Google Shape;1340;p11"/>
              <p:cNvSpPr/>
              <p:nvPr/>
            </p:nvSpPr>
            <p:spPr>
              <a:xfrm>
                <a:off x="1188900" y="3717125"/>
                <a:ext cx="76125" cy="18100"/>
              </a:xfrm>
              <a:custGeom>
                <a:avLst/>
                <a:gdLst/>
                <a:ahLst/>
                <a:cxnLst/>
                <a:rect l="l" t="t" r="r" b="b"/>
                <a:pathLst>
                  <a:path w="3045" h="724" extrusionOk="0">
                    <a:moveTo>
                      <a:pt x="0" y="724"/>
                    </a:moveTo>
                    <a:cubicBezTo>
                      <a:pt x="995" y="410"/>
                      <a:pt x="2019" y="187"/>
                      <a:pt x="3045" y="0"/>
                    </a:cubicBezTo>
                  </a:path>
                </a:pathLst>
              </a:custGeom>
              <a:noFill/>
              <a:ln w="1905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sp>
            <p:nvSpPr>
              <p:cNvPr id="1341" name="Google Shape;1341;p11"/>
              <p:cNvSpPr/>
              <p:nvPr/>
            </p:nvSpPr>
            <p:spPr>
              <a:xfrm>
                <a:off x="1185275" y="3820425"/>
                <a:ext cx="39875" cy="9050"/>
              </a:xfrm>
              <a:custGeom>
                <a:avLst/>
                <a:gdLst/>
                <a:ahLst/>
                <a:cxnLst/>
                <a:rect l="l" t="t" r="r" b="b"/>
                <a:pathLst>
                  <a:path w="1594" h="362" extrusionOk="0">
                    <a:moveTo>
                      <a:pt x="0" y="362"/>
                    </a:moveTo>
                    <a:cubicBezTo>
                      <a:pt x="526" y="219"/>
                      <a:pt x="1059" y="97"/>
                      <a:pt x="1595" y="0"/>
                    </a:cubicBezTo>
                  </a:path>
                </a:pathLst>
              </a:custGeom>
              <a:noFill/>
              <a:ln w="1905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sp>
            <p:nvSpPr>
              <p:cNvPr id="1342" name="Google Shape;1342;p11"/>
              <p:cNvSpPr/>
              <p:nvPr/>
            </p:nvSpPr>
            <p:spPr>
              <a:xfrm>
                <a:off x="1301250" y="3911025"/>
                <a:ext cx="18125" cy="7250"/>
              </a:xfrm>
              <a:custGeom>
                <a:avLst/>
                <a:gdLst/>
                <a:ahLst/>
                <a:cxnLst/>
                <a:rect l="l" t="t" r="r" b="b"/>
                <a:pathLst>
                  <a:path w="725" h="290" extrusionOk="0">
                    <a:moveTo>
                      <a:pt x="0" y="290"/>
                    </a:moveTo>
                    <a:cubicBezTo>
                      <a:pt x="363" y="145"/>
                      <a:pt x="363" y="145"/>
                      <a:pt x="725" y="0"/>
                    </a:cubicBezTo>
                  </a:path>
                </a:pathLst>
              </a:custGeom>
              <a:noFill/>
              <a:ln w="1905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grpSp>
        <p:nvGrpSpPr>
          <p:cNvPr id="1343" name="Google Shape;1343;p11"/>
          <p:cNvGrpSpPr/>
          <p:nvPr/>
        </p:nvGrpSpPr>
        <p:grpSpPr>
          <a:xfrm>
            <a:off x="588526" y="36"/>
            <a:ext cx="285882" cy="1099601"/>
            <a:chOff x="721731" y="746204"/>
            <a:chExt cx="522827" cy="2010974"/>
          </a:xfrm>
        </p:grpSpPr>
        <p:grpSp>
          <p:nvGrpSpPr>
            <p:cNvPr id="1344" name="Google Shape;1344;p11"/>
            <p:cNvGrpSpPr/>
            <p:nvPr/>
          </p:nvGrpSpPr>
          <p:grpSpPr>
            <a:xfrm>
              <a:off x="721731" y="2234351"/>
              <a:ext cx="522827" cy="522827"/>
              <a:chOff x="764100" y="3623300"/>
              <a:chExt cx="1046700" cy="1046700"/>
            </a:xfrm>
          </p:grpSpPr>
          <p:sp>
            <p:nvSpPr>
              <p:cNvPr id="1345" name="Google Shape;1345;p11"/>
              <p:cNvSpPr/>
              <p:nvPr/>
            </p:nvSpPr>
            <p:spPr>
              <a:xfrm>
                <a:off x="764100" y="3623300"/>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46" name="Google Shape;1346;p11"/>
              <p:cNvSpPr/>
              <p:nvPr/>
            </p:nvSpPr>
            <p:spPr>
              <a:xfrm>
                <a:off x="922769" y="3781968"/>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347" name="Google Shape;1347;p11"/>
            <p:cNvGrpSpPr/>
            <p:nvPr/>
          </p:nvGrpSpPr>
          <p:grpSpPr>
            <a:xfrm>
              <a:off x="892053" y="746204"/>
              <a:ext cx="182209" cy="1869993"/>
              <a:chOff x="3305183" y="1611869"/>
              <a:chExt cx="166690" cy="1710724"/>
            </a:xfrm>
          </p:grpSpPr>
          <p:grpSp>
            <p:nvGrpSpPr>
              <p:cNvPr id="1348" name="Google Shape;1348;p11"/>
              <p:cNvGrpSpPr/>
              <p:nvPr/>
            </p:nvGrpSpPr>
            <p:grpSpPr>
              <a:xfrm>
                <a:off x="3305183" y="1611869"/>
                <a:ext cx="166690" cy="1710724"/>
                <a:chOff x="3305183" y="1611869"/>
                <a:chExt cx="166690" cy="1710724"/>
              </a:xfrm>
            </p:grpSpPr>
            <p:grpSp>
              <p:nvGrpSpPr>
                <p:cNvPr id="1349" name="Google Shape;1349;p11"/>
                <p:cNvGrpSpPr/>
                <p:nvPr/>
              </p:nvGrpSpPr>
              <p:grpSpPr>
                <a:xfrm>
                  <a:off x="3305183" y="2971595"/>
                  <a:ext cx="166690" cy="350998"/>
                  <a:chOff x="3305183" y="3146560"/>
                  <a:chExt cx="166690" cy="350998"/>
                </a:xfrm>
              </p:grpSpPr>
              <p:sp>
                <p:nvSpPr>
                  <p:cNvPr id="1350" name="Google Shape;1350;p11"/>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51" name="Google Shape;1351;p11"/>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FF2CC"/>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52" name="Google Shape;1352;p11"/>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1353" name="Google Shape;1353;p11"/>
                <p:cNvSpPr/>
                <p:nvPr/>
              </p:nvSpPr>
              <p:spPr>
                <a:xfrm>
                  <a:off x="3375914" y="1611869"/>
                  <a:ext cx="17700" cy="13659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354" name="Google Shape;1354;p11"/>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1905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grpSp>
        <p:nvGrpSpPr>
          <p:cNvPr id="1355" name="Google Shape;1355;p11"/>
          <p:cNvGrpSpPr/>
          <p:nvPr/>
        </p:nvGrpSpPr>
        <p:grpSpPr>
          <a:xfrm>
            <a:off x="5102111" y="14"/>
            <a:ext cx="222106" cy="963625"/>
            <a:chOff x="6176324" y="1765810"/>
            <a:chExt cx="466512" cy="2024421"/>
          </a:xfrm>
        </p:grpSpPr>
        <p:sp>
          <p:nvSpPr>
            <p:cNvPr id="1356" name="Google Shape;1356;p11"/>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57" name="Google Shape;1357;p11"/>
            <p:cNvSpPr/>
            <p:nvPr/>
          </p:nvSpPr>
          <p:spPr>
            <a:xfrm>
              <a:off x="6400743" y="1765810"/>
              <a:ext cx="17700" cy="12093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358" name="Google Shape;1358;p11"/>
          <p:cNvGrpSpPr/>
          <p:nvPr/>
        </p:nvGrpSpPr>
        <p:grpSpPr>
          <a:xfrm>
            <a:off x="6617222" y="118"/>
            <a:ext cx="222105" cy="594985"/>
            <a:chOff x="5578966" y="2874382"/>
            <a:chExt cx="406190" cy="1088121"/>
          </a:xfrm>
        </p:grpSpPr>
        <p:sp>
          <p:nvSpPr>
            <p:cNvPr id="1359" name="Google Shape;1359;p11"/>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60" name="Google Shape;1360;p11"/>
            <p:cNvSpPr/>
            <p:nvPr/>
          </p:nvSpPr>
          <p:spPr>
            <a:xfrm>
              <a:off x="5774610" y="2874382"/>
              <a:ext cx="17700" cy="1008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361" name="Google Shape;1361;p11"/>
          <p:cNvGrpSpPr/>
          <p:nvPr/>
        </p:nvGrpSpPr>
        <p:grpSpPr>
          <a:xfrm>
            <a:off x="7488315" y="81"/>
            <a:ext cx="255089" cy="1042043"/>
            <a:chOff x="6176324" y="1884520"/>
            <a:chExt cx="466512" cy="1905711"/>
          </a:xfrm>
        </p:grpSpPr>
        <p:sp>
          <p:nvSpPr>
            <p:cNvPr id="1362" name="Google Shape;1362;p11"/>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63" name="Google Shape;1363;p11"/>
            <p:cNvSpPr/>
            <p:nvPr/>
          </p:nvSpPr>
          <p:spPr>
            <a:xfrm>
              <a:off x="6400710" y="1884520"/>
              <a:ext cx="17700" cy="10905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364" name="Google Shape;1364;p11"/>
          <p:cNvGrpSpPr/>
          <p:nvPr/>
        </p:nvGrpSpPr>
        <p:grpSpPr>
          <a:xfrm>
            <a:off x="5436046" y="109"/>
            <a:ext cx="260580" cy="559437"/>
            <a:chOff x="6798998" y="2578195"/>
            <a:chExt cx="476555" cy="1023111"/>
          </a:xfrm>
        </p:grpSpPr>
        <p:sp>
          <p:nvSpPr>
            <p:cNvPr id="1365" name="Google Shape;1365;p11"/>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66" name="Google Shape;1366;p11"/>
            <p:cNvSpPr/>
            <p:nvPr/>
          </p:nvSpPr>
          <p:spPr>
            <a:xfrm>
              <a:off x="7026852" y="2578195"/>
              <a:ext cx="17700" cy="3969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367" name="Google Shape;1367;p11"/>
          <p:cNvGrpSpPr/>
          <p:nvPr/>
        </p:nvGrpSpPr>
        <p:grpSpPr>
          <a:xfrm>
            <a:off x="6050073" y="70"/>
            <a:ext cx="157683" cy="1169334"/>
            <a:chOff x="7883572" y="1683399"/>
            <a:chExt cx="288375" cy="2138505"/>
          </a:xfrm>
        </p:grpSpPr>
        <p:sp>
          <p:nvSpPr>
            <p:cNvPr id="1368" name="Google Shape;1368;p11"/>
            <p:cNvSpPr/>
            <p:nvPr/>
          </p:nvSpPr>
          <p:spPr>
            <a:xfrm>
              <a:off x="7883572" y="2971595"/>
              <a:ext cx="288375" cy="850309"/>
            </a:xfrm>
            <a:custGeom>
              <a:avLst/>
              <a:gdLst/>
              <a:ahLst/>
              <a:cxnLst/>
              <a:rect l="l" t="t" r="r" b="b"/>
              <a:pathLst>
                <a:path w="288375" h="850308"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69" name="Google Shape;1369;p11"/>
            <p:cNvSpPr/>
            <p:nvPr/>
          </p:nvSpPr>
          <p:spPr>
            <a:xfrm>
              <a:off x="8024914" y="1683399"/>
              <a:ext cx="17700" cy="12918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370" name="Google Shape;1370;p11"/>
          <p:cNvGrpSpPr/>
          <p:nvPr/>
        </p:nvGrpSpPr>
        <p:grpSpPr>
          <a:xfrm>
            <a:off x="5418641" y="92422"/>
            <a:ext cx="86284" cy="98813"/>
            <a:chOff x="3462796" y="2555878"/>
            <a:chExt cx="157798" cy="180711"/>
          </a:xfrm>
        </p:grpSpPr>
        <p:sp>
          <p:nvSpPr>
            <p:cNvPr id="1371" name="Google Shape;1371;p11"/>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72" name="Google Shape;1372;p11"/>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73" name="Google Shape;1373;p11"/>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74" name="Google Shape;1374;p11"/>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75" name="Google Shape;1375;p11"/>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76" name="Google Shape;1376;p11"/>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grpSp>
        <p:nvGrpSpPr>
          <p:cNvPr id="1377" name="Google Shape;1377;p11"/>
          <p:cNvGrpSpPr/>
          <p:nvPr/>
        </p:nvGrpSpPr>
        <p:grpSpPr>
          <a:xfrm>
            <a:off x="6994325" y="638764"/>
            <a:ext cx="98645" cy="103922"/>
            <a:chOff x="3770248" y="2527300"/>
            <a:chExt cx="180404" cy="190055"/>
          </a:xfrm>
        </p:grpSpPr>
        <p:sp>
          <p:nvSpPr>
            <p:cNvPr id="1378" name="Google Shape;1378;p11"/>
            <p:cNvSpPr/>
            <p:nvPr/>
          </p:nvSpPr>
          <p:spPr>
            <a:xfrm>
              <a:off x="3775135" y="2655951"/>
              <a:ext cx="51441" cy="61404"/>
            </a:xfrm>
            <a:custGeom>
              <a:avLst/>
              <a:gdLst/>
              <a:ahLst/>
              <a:cxnLst/>
              <a:rect l="l" t="t" r="r" b="b"/>
              <a:pathLst>
                <a:path w="51440" h="61404" extrusionOk="0">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79" name="Google Shape;1379;p11"/>
            <p:cNvSpPr/>
            <p:nvPr/>
          </p:nvSpPr>
          <p:spPr>
            <a:xfrm>
              <a:off x="3894324" y="2527300"/>
              <a:ext cx="51441" cy="61341"/>
            </a:xfrm>
            <a:custGeom>
              <a:avLst/>
              <a:gdLst/>
              <a:ahLst/>
              <a:cxnLst/>
              <a:rect l="l" t="t" r="r" b="b"/>
              <a:pathLst>
                <a:path w="51440" h="61341" extrusionOk="0">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80" name="Google Shape;1380;p11"/>
            <p:cNvSpPr/>
            <p:nvPr/>
          </p:nvSpPr>
          <p:spPr>
            <a:xfrm>
              <a:off x="3770248" y="2531866"/>
              <a:ext cx="58420" cy="54430"/>
            </a:xfrm>
            <a:custGeom>
              <a:avLst/>
              <a:gdLst/>
              <a:ahLst/>
              <a:cxnLst/>
              <a:rect l="l" t="t" r="r" b="b"/>
              <a:pathLst>
                <a:path w="58419" h="54429" extrusionOk="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81" name="Google Shape;1381;p11"/>
            <p:cNvSpPr/>
            <p:nvPr/>
          </p:nvSpPr>
          <p:spPr>
            <a:xfrm>
              <a:off x="3892168" y="2658113"/>
              <a:ext cx="58484" cy="54484"/>
            </a:xfrm>
            <a:custGeom>
              <a:avLst/>
              <a:gdLst/>
              <a:ahLst/>
              <a:cxnLst/>
              <a:rect l="l" t="t" r="r" b="b"/>
              <a:pathLst>
                <a:path w="58483" h="54484" extrusionOk="0">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grpSp>
        <p:nvGrpSpPr>
          <p:cNvPr id="1382" name="Google Shape;1382;p11"/>
          <p:cNvGrpSpPr/>
          <p:nvPr/>
        </p:nvGrpSpPr>
        <p:grpSpPr>
          <a:xfrm>
            <a:off x="8058300" y="904099"/>
            <a:ext cx="134058" cy="141230"/>
            <a:chOff x="3770248" y="2527300"/>
            <a:chExt cx="180404" cy="190055"/>
          </a:xfrm>
        </p:grpSpPr>
        <p:sp>
          <p:nvSpPr>
            <p:cNvPr id="1383" name="Google Shape;1383;p11"/>
            <p:cNvSpPr/>
            <p:nvPr/>
          </p:nvSpPr>
          <p:spPr>
            <a:xfrm>
              <a:off x="3775135" y="2655951"/>
              <a:ext cx="51441" cy="61404"/>
            </a:xfrm>
            <a:custGeom>
              <a:avLst/>
              <a:gdLst/>
              <a:ahLst/>
              <a:cxnLst/>
              <a:rect l="l" t="t" r="r" b="b"/>
              <a:pathLst>
                <a:path w="51440" h="61404" extrusionOk="0">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84" name="Google Shape;1384;p11"/>
            <p:cNvSpPr/>
            <p:nvPr/>
          </p:nvSpPr>
          <p:spPr>
            <a:xfrm>
              <a:off x="3894324" y="2527300"/>
              <a:ext cx="51441" cy="61341"/>
            </a:xfrm>
            <a:custGeom>
              <a:avLst/>
              <a:gdLst/>
              <a:ahLst/>
              <a:cxnLst/>
              <a:rect l="l" t="t" r="r" b="b"/>
              <a:pathLst>
                <a:path w="51440" h="61341" extrusionOk="0">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85" name="Google Shape;1385;p11"/>
            <p:cNvSpPr/>
            <p:nvPr/>
          </p:nvSpPr>
          <p:spPr>
            <a:xfrm>
              <a:off x="3770248" y="2531866"/>
              <a:ext cx="58420" cy="54430"/>
            </a:xfrm>
            <a:custGeom>
              <a:avLst/>
              <a:gdLst/>
              <a:ahLst/>
              <a:cxnLst/>
              <a:rect l="l" t="t" r="r" b="b"/>
              <a:pathLst>
                <a:path w="58419" h="54429" extrusionOk="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86" name="Google Shape;1386;p11"/>
            <p:cNvSpPr/>
            <p:nvPr/>
          </p:nvSpPr>
          <p:spPr>
            <a:xfrm>
              <a:off x="3892168" y="2658113"/>
              <a:ext cx="58484" cy="54484"/>
            </a:xfrm>
            <a:custGeom>
              <a:avLst/>
              <a:gdLst/>
              <a:ahLst/>
              <a:cxnLst/>
              <a:rect l="l" t="t" r="r" b="b"/>
              <a:pathLst>
                <a:path w="58483" h="54484" extrusionOk="0">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grpSp>
        <p:nvGrpSpPr>
          <p:cNvPr id="1387" name="Google Shape;1387;p11"/>
          <p:cNvGrpSpPr/>
          <p:nvPr/>
        </p:nvGrpSpPr>
        <p:grpSpPr>
          <a:xfrm rot="5400000">
            <a:off x="7921199" y="266918"/>
            <a:ext cx="117260" cy="134268"/>
            <a:chOff x="3462796" y="2555878"/>
            <a:chExt cx="157798" cy="180711"/>
          </a:xfrm>
        </p:grpSpPr>
        <p:sp>
          <p:nvSpPr>
            <p:cNvPr id="1388" name="Google Shape;1388;p11"/>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89" name="Google Shape;1389;p11"/>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90" name="Google Shape;1390;p11"/>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91" name="Google Shape;1391;p11"/>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92" name="Google Shape;1392;p11"/>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93" name="Google Shape;1393;p11"/>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grpSp>
        <p:nvGrpSpPr>
          <p:cNvPr id="1394" name="Google Shape;1394;p11"/>
          <p:cNvGrpSpPr/>
          <p:nvPr/>
        </p:nvGrpSpPr>
        <p:grpSpPr>
          <a:xfrm>
            <a:off x="5090998" y="711414"/>
            <a:ext cx="98645" cy="103922"/>
            <a:chOff x="3770248" y="2527300"/>
            <a:chExt cx="180404" cy="190055"/>
          </a:xfrm>
        </p:grpSpPr>
        <p:sp>
          <p:nvSpPr>
            <p:cNvPr id="1395" name="Google Shape;1395;p11"/>
            <p:cNvSpPr/>
            <p:nvPr/>
          </p:nvSpPr>
          <p:spPr>
            <a:xfrm>
              <a:off x="3775135" y="2655951"/>
              <a:ext cx="51441" cy="61404"/>
            </a:xfrm>
            <a:custGeom>
              <a:avLst/>
              <a:gdLst/>
              <a:ahLst/>
              <a:cxnLst/>
              <a:rect l="l" t="t" r="r" b="b"/>
              <a:pathLst>
                <a:path w="51440" h="61404" extrusionOk="0">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96" name="Google Shape;1396;p11"/>
            <p:cNvSpPr/>
            <p:nvPr/>
          </p:nvSpPr>
          <p:spPr>
            <a:xfrm>
              <a:off x="3894324" y="2527300"/>
              <a:ext cx="51441" cy="61341"/>
            </a:xfrm>
            <a:custGeom>
              <a:avLst/>
              <a:gdLst/>
              <a:ahLst/>
              <a:cxnLst/>
              <a:rect l="l" t="t" r="r" b="b"/>
              <a:pathLst>
                <a:path w="51440" h="61341" extrusionOk="0">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97" name="Google Shape;1397;p11"/>
            <p:cNvSpPr/>
            <p:nvPr/>
          </p:nvSpPr>
          <p:spPr>
            <a:xfrm>
              <a:off x="3770248" y="2531866"/>
              <a:ext cx="58420" cy="54430"/>
            </a:xfrm>
            <a:custGeom>
              <a:avLst/>
              <a:gdLst/>
              <a:ahLst/>
              <a:cxnLst/>
              <a:rect l="l" t="t" r="r" b="b"/>
              <a:pathLst>
                <a:path w="58419" h="54429" extrusionOk="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398" name="Google Shape;1398;p11"/>
            <p:cNvSpPr/>
            <p:nvPr/>
          </p:nvSpPr>
          <p:spPr>
            <a:xfrm>
              <a:off x="3892168" y="2658113"/>
              <a:ext cx="58484" cy="54484"/>
            </a:xfrm>
            <a:custGeom>
              <a:avLst/>
              <a:gdLst/>
              <a:ahLst/>
              <a:cxnLst/>
              <a:rect l="l" t="t" r="r" b="b"/>
              <a:pathLst>
                <a:path w="58483" h="54484" extrusionOk="0">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grpSp>
        <p:nvGrpSpPr>
          <p:cNvPr id="1399" name="Google Shape;1399;p11"/>
          <p:cNvGrpSpPr/>
          <p:nvPr/>
        </p:nvGrpSpPr>
        <p:grpSpPr>
          <a:xfrm>
            <a:off x="6153388" y="34"/>
            <a:ext cx="572336" cy="1286416"/>
            <a:chOff x="2484475" y="746199"/>
            <a:chExt cx="1046700" cy="2352626"/>
          </a:xfrm>
        </p:grpSpPr>
        <p:sp>
          <p:nvSpPr>
            <p:cNvPr id="1400" name="Google Shape;1400;p11"/>
            <p:cNvSpPr/>
            <p:nvPr/>
          </p:nvSpPr>
          <p:spPr>
            <a:xfrm>
              <a:off x="2484475" y="2052125"/>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01" name="Google Shape;1401;p11"/>
            <p:cNvSpPr/>
            <p:nvPr/>
          </p:nvSpPr>
          <p:spPr>
            <a:xfrm>
              <a:off x="2643144" y="2210793"/>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402" name="Google Shape;1402;p11"/>
            <p:cNvGrpSpPr/>
            <p:nvPr/>
          </p:nvGrpSpPr>
          <p:grpSpPr>
            <a:xfrm>
              <a:off x="2769703" y="746199"/>
              <a:ext cx="510180" cy="2066757"/>
              <a:chOff x="1818382" y="1899501"/>
              <a:chExt cx="466728" cy="1890730"/>
            </a:xfrm>
          </p:grpSpPr>
          <p:grpSp>
            <p:nvGrpSpPr>
              <p:cNvPr id="1403" name="Google Shape;1403;p11"/>
              <p:cNvGrpSpPr/>
              <p:nvPr/>
            </p:nvGrpSpPr>
            <p:grpSpPr>
              <a:xfrm>
                <a:off x="1818382" y="2971595"/>
                <a:ext cx="466728" cy="818636"/>
                <a:chOff x="1818382" y="2942618"/>
                <a:chExt cx="466728" cy="818636"/>
              </a:xfrm>
            </p:grpSpPr>
            <p:sp>
              <p:nvSpPr>
                <p:cNvPr id="1404" name="Google Shape;1404;p11"/>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405" name="Google Shape;1405;p11"/>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406" name="Google Shape;1406;p11"/>
                <p:cNvSpPr/>
                <p:nvPr/>
              </p:nvSpPr>
              <p:spPr>
                <a:xfrm>
                  <a:off x="1818382" y="2942618"/>
                  <a:ext cx="466728" cy="818636"/>
                </a:xfrm>
                <a:custGeom>
                  <a:avLst/>
                  <a:gdLst/>
                  <a:ahLst/>
                  <a:cxnLst/>
                  <a:rect l="l" t="t" r="r" b="b"/>
                  <a:pathLst>
                    <a:path w="466727"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1407" name="Google Shape;1407;p11"/>
              <p:cNvSpPr/>
              <p:nvPr/>
            </p:nvSpPr>
            <p:spPr>
              <a:xfrm>
                <a:off x="2046061" y="1899501"/>
                <a:ext cx="17700" cy="10785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408" name="Google Shape;1408;p11"/>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1905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nvGrpSpPr>
          <p:cNvPr id="1409" name="Google Shape;1409;p11"/>
          <p:cNvGrpSpPr/>
          <p:nvPr/>
        </p:nvGrpSpPr>
        <p:grpSpPr>
          <a:xfrm>
            <a:off x="6961227" y="30"/>
            <a:ext cx="495013" cy="706398"/>
            <a:chOff x="3961868" y="621833"/>
            <a:chExt cx="905291" cy="1291877"/>
          </a:xfrm>
        </p:grpSpPr>
        <p:grpSp>
          <p:nvGrpSpPr>
            <p:cNvPr id="1410" name="Google Shape;1410;p11"/>
            <p:cNvGrpSpPr/>
            <p:nvPr/>
          </p:nvGrpSpPr>
          <p:grpSpPr>
            <a:xfrm>
              <a:off x="3961868" y="1008419"/>
              <a:ext cx="905291" cy="905291"/>
              <a:chOff x="764100" y="3623300"/>
              <a:chExt cx="1046700" cy="1046700"/>
            </a:xfrm>
          </p:grpSpPr>
          <p:sp>
            <p:nvSpPr>
              <p:cNvPr id="1411" name="Google Shape;1411;p11"/>
              <p:cNvSpPr/>
              <p:nvPr/>
            </p:nvSpPr>
            <p:spPr>
              <a:xfrm>
                <a:off x="764100" y="3623300"/>
                <a:ext cx="1046700" cy="1046700"/>
              </a:xfrm>
              <a:prstGeom prst="ellipse">
                <a:avLst/>
              </a:prstGeom>
              <a:solidFill>
                <a:srgbClr val="D8B8FF">
                  <a:alpha val="1676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12" name="Google Shape;1412;p11"/>
              <p:cNvSpPr/>
              <p:nvPr/>
            </p:nvSpPr>
            <p:spPr>
              <a:xfrm>
                <a:off x="922769" y="3781968"/>
                <a:ext cx="729300" cy="729300"/>
              </a:xfrm>
              <a:prstGeom prst="ellipse">
                <a:avLst/>
              </a:prstGeom>
              <a:solidFill>
                <a:srgbClr val="D8B8FF">
                  <a:alpha val="1676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413" name="Google Shape;1413;p11"/>
            <p:cNvGrpSpPr/>
            <p:nvPr/>
          </p:nvGrpSpPr>
          <p:grpSpPr>
            <a:xfrm>
              <a:off x="4155315" y="621833"/>
              <a:ext cx="522826" cy="1099260"/>
              <a:chOff x="2447534" y="2604168"/>
              <a:chExt cx="478297" cy="1005636"/>
            </a:xfrm>
          </p:grpSpPr>
          <p:grpSp>
            <p:nvGrpSpPr>
              <p:cNvPr id="1414" name="Google Shape;1414;p11"/>
              <p:cNvGrpSpPr/>
              <p:nvPr/>
            </p:nvGrpSpPr>
            <p:grpSpPr>
              <a:xfrm>
                <a:off x="2447534" y="2604168"/>
                <a:ext cx="478297" cy="1005636"/>
                <a:chOff x="2447534" y="2604168"/>
                <a:chExt cx="478297" cy="1005636"/>
              </a:xfrm>
            </p:grpSpPr>
            <p:grpSp>
              <p:nvGrpSpPr>
                <p:cNvPr id="1415" name="Google Shape;1415;p11"/>
                <p:cNvGrpSpPr/>
                <p:nvPr/>
              </p:nvGrpSpPr>
              <p:grpSpPr>
                <a:xfrm>
                  <a:off x="2447534" y="2971595"/>
                  <a:ext cx="478297" cy="638209"/>
                  <a:chOff x="2447534" y="3081786"/>
                  <a:chExt cx="478297" cy="638209"/>
                </a:xfrm>
              </p:grpSpPr>
              <p:sp>
                <p:nvSpPr>
                  <p:cNvPr id="1416" name="Google Shape;1416;p11"/>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417" name="Google Shape;1417;p11"/>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418" name="Google Shape;1418;p11"/>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1419" name="Google Shape;1419;p11"/>
                <p:cNvSpPr/>
                <p:nvPr/>
              </p:nvSpPr>
              <p:spPr>
                <a:xfrm>
                  <a:off x="2675601" y="2604168"/>
                  <a:ext cx="17700" cy="3738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420" name="Google Shape;1420;p11"/>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1905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sp>
            <p:nvSpPr>
              <p:cNvPr id="1421" name="Google Shape;1421;p11"/>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1905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grpSp>
        <p:nvGrpSpPr>
          <p:cNvPr id="1422" name="Google Shape;1422;p11"/>
          <p:cNvGrpSpPr/>
          <p:nvPr/>
        </p:nvGrpSpPr>
        <p:grpSpPr>
          <a:xfrm>
            <a:off x="7635076" y="24"/>
            <a:ext cx="285882" cy="434231"/>
            <a:chOff x="5194218" y="621823"/>
            <a:chExt cx="522827" cy="794132"/>
          </a:xfrm>
        </p:grpSpPr>
        <p:grpSp>
          <p:nvGrpSpPr>
            <p:cNvPr id="1423" name="Google Shape;1423;p11"/>
            <p:cNvGrpSpPr/>
            <p:nvPr/>
          </p:nvGrpSpPr>
          <p:grpSpPr>
            <a:xfrm>
              <a:off x="5194218" y="893129"/>
              <a:ext cx="522827" cy="522827"/>
              <a:chOff x="764100" y="3623300"/>
              <a:chExt cx="1046700" cy="1046700"/>
            </a:xfrm>
          </p:grpSpPr>
          <p:sp>
            <p:nvSpPr>
              <p:cNvPr id="1424" name="Google Shape;1424;p11"/>
              <p:cNvSpPr/>
              <p:nvPr/>
            </p:nvSpPr>
            <p:spPr>
              <a:xfrm>
                <a:off x="764100" y="3623300"/>
                <a:ext cx="1046700" cy="1046700"/>
              </a:xfrm>
              <a:prstGeom prst="ellipse">
                <a:avLst/>
              </a:prstGeom>
              <a:solidFill>
                <a:srgbClr val="FF8900">
                  <a:alpha val="838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25" name="Google Shape;1425;p11"/>
              <p:cNvSpPr/>
              <p:nvPr/>
            </p:nvSpPr>
            <p:spPr>
              <a:xfrm>
                <a:off x="922769" y="3781968"/>
                <a:ext cx="729300" cy="729300"/>
              </a:xfrm>
              <a:prstGeom prst="ellipse">
                <a:avLst/>
              </a:prstGeom>
              <a:solidFill>
                <a:srgbClr val="FF8900">
                  <a:alpha val="838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426" name="Google Shape;1426;p11"/>
            <p:cNvGrpSpPr/>
            <p:nvPr/>
          </p:nvGrpSpPr>
          <p:grpSpPr>
            <a:xfrm>
              <a:off x="5371921" y="621823"/>
              <a:ext cx="182209" cy="655932"/>
              <a:chOff x="3305183" y="2722527"/>
              <a:chExt cx="166690" cy="600065"/>
            </a:xfrm>
          </p:grpSpPr>
          <p:grpSp>
            <p:nvGrpSpPr>
              <p:cNvPr id="1427" name="Google Shape;1427;p11"/>
              <p:cNvGrpSpPr/>
              <p:nvPr/>
            </p:nvGrpSpPr>
            <p:grpSpPr>
              <a:xfrm>
                <a:off x="3305183" y="2722527"/>
                <a:ext cx="166690" cy="600065"/>
                <a:chOff x="3305183" y="2722527"/>
                <a:chExt cx="166690" cy="600065"/>
              </a:xfrm>
            </p:grpSpPr>
            <p:grpSp>
              <p:nvGrpSpPr>
                <p:cNvPr id="1428" name="Google Shape;1428;p11"/>
                <p:cNvGrpSpPr/>
                <p:nvPr/>
              </p:nvGrpSpPr>
              <p:grpSpPr>
                <a:xfrm>
                  <a:off x="3305183" y="2971595"/>
                  <a:ext cx="166690" cy="350998"/>
                  <a:chOff x="3305183" y="3146560"/>
                  <a:chExt cx="166690" cy="350998"/>
                </a:xfrm>
              </p:grpSpPr>
              <p:sp>
                <p:nvSpPr>
                  <p:cNvPr id="1429" name="Google Shape;1429;p11"/>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430" name="Google Shape;1430;p11"/>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431" name="Google Shape;1431;p11"/>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1432" name="Google Shape;1432;p11"/>
                <p:cNvSpPr/>
                <p:nvPr/>
              </p:nvSpPr>
              <p:spPr>
                <a:xfrm>
                  <a:off x="3375891" y="2722527"/>
                  <a:ext cx="17700" cy="2556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433" name="Google Shape;1433;p11"/>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1905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grpSp>
        <p:nvGrpSpPr>
          <p:cNvPr id="1434" name="Google Shape;1434;p11"/>
          <p:cNvGrpSpPr/>
          <p:nvPr/>
        </p:nvGrpSpPr>
        <p:grpSpPr>
          <a:xfrm>
            <a:off x="5446992" y="42"/>
            <a:ext cx="572336" cy="917921"/>
            <a:chOff x="1192601" y="746213"/>
            <a:chExt cx="1046700" cy="1678715"/>
          </a:xfrm>
        </p:grpSpPr>
        <p:grpSp>
          <p:nvGrpSpPr>
            <p:cNvPr id="1435" name="Google Shape;1435;p11"/>
            <p:cNvGrpSpPr/>
            <p:nvPr/>
          </p:nvGrpSpPr>
          <p:grpSpPr>
            <a:xfrm>
              <a:off x="1192601" y="1378228"/>
              <a:ext cx="1046700" cy="1046700"/>
              <a:chOff x="764100" y="3623300"/>
              <a:chExt cx="1046700" cy="1046700"/>
            </a:xfrm>
          </p:grpSpPr>
          <p:sp>
            <p:nvSpPr>
              <p:cNvPr id="1436" name="Google Shape;1436;p11"/>
              <p:cNvSpPr/>
              <p:nvPr/>
            </p:nvSpPr>
            <p:spPr>
              <a:xfrm>
                <a:off x="764100" y="3623300"/>
                <a:ext cx="1046700" cy="1046700"/>
              </a:xfrm>
              <a:prstGeom prst="ellipse">
                <a:avLst/>
              </a:prstGeom>
              <a:solidFill>
                <a:srgbClr val="18ECFF">
                  <a:alpha val="950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37" name="Google Shape;1437;p11"/>
              <p:cNvSpPr/>
              <p:nvPr/>
            </p:nvSpPr>
            <p:spPr>
              <a:xfrm>
                <a:off x="922769" y="3781968"/>
                <a:ext cx="729300" cy="729300"/>
              </a:xfrm>
              <a:prstGeom prst="ellipse">
                <a:avLst/>
              </a:prstGeom>
              <a:solidFill>
                <a:srgbClr val="18ECFF">
                  <a:alpha val="950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438" name="Google Shape;1438;p11"/>
            <p:cNvGrpSpPr/>
            <p:nvPr/>
          </p:nvGrpSpPr>
          <p:grpSpPr>
            <a:xfrm>
              <a:off x="1417979" y="746213"/>
              <a:ext cx="580390" cy="1384973"/>
              <a:chOff x="522260" y="2632808"/>
              <a:chExt cx="530958" cy="1267014"/>
            </a:xfrm>
          </p:grpSpPr>
          <p:grpSp>
            <p:nvGrpSpPr>
              <p:cNvPr id="1439" name="Google Shape;1439;p11"/>
              <p:cNvGrpSpPr/>
              <p:nvPr/>
            </p:nvGrpSpPr>
            <p:grpSpPr>
              <a:xfrm>
                <a:off x="522260" y="2632808"/>
                <a:ext cx="530958" cy="1267014"/>
                <a:chOff x="522260" y="2632808"/>
                <a:chExt cx="530958" cy="1267014"/>
              </a:xfrm>
            </p:grpSpPr>
            <p:grpSp>
              <p:nvGrpSpPr>
                <p:cNvPr id="1440" name="Google Shape;1440;p11"/>
                <p:cNvGrpSpPr/>
                <p:nvPr/>
              </p:nvGrpSpPr>
              <p:grpSpPr>
                <a:xfrm>
                  <a:off x="522260" y="2971595"/>
                  <a:ext cx="530958" cy="928227"/>
                  <a:chOff x="522260" y="2971595"/>
                  <a:chExt cx="530958" cy="928227"/>
                </a:xfrm>
              </p:grpSpPr>
              <p:sp>
                <p:nvSpPr>
                  <p:cNvPr id="1441" name="Google Shape;1441;p11"/>
                  <p:cNvSpPr/>
                  <p:nvPr/>
                </p:nvSpPr>
                <p:spPr>
                  <a:xfrm>
                    <a:off x="531045" y="3193814"/>
                    <a:ext cx="510950" cy="500199"/>
                  </a:xfrm>
                  <a:custGeom>
                    <a:avLst/>
                    <a:gdLst/>
                    <a:ahLst/>
                    <a:cxnLst/>
                    <a:rect l="l" t="t" r="r" b="b"/>
                    <a:pathLst>
                      <a:path w="510949"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442" name="Google Shape;1442;p11"/>
                  <p:cNvSpPr/>
                  <p:nvPr/>
                </p:nvSpPr>
                <p:spPr>
                  <a:xfrm>
                    <a:off x="551585" y="3672350"/>
                    <a:ext cx="488949" cy="214629"/>
                  </a:xfrm>
                  <a:custGeom>
                    <a:avLst/>
                    <a:gdLst/>
                    <a:ahLst/>
                    <a:cxnLst/>
                    <a:rect l="l" t="t" r="r" b="b"/>
                    <a:pathLst>
                      <a:path w="488949" h="214627"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443" name="Google Shape;1443;p11"/>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444" name="Google Shape;1444;p11"/>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1445" name="Google Shape;1445;p11"/>
                <p:cNvSpPr/>
                <p:nvPr/>
              </p:nvSpPr>
              <p:spPr>
                <a:xfrm>
                  <a:off x="786932" y="2632808"/>
                  <a:ext cx="17700" cy="3450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446" name="Google Shape;1446;p11"/>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1905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grpSp>
        <p:nvGrpSpPr>
          <p:cNvPr id="1447" name="Google Shape;1447;p11"/>
          <p:cNvGrpSpPr/>
          <p:nvPr/>
        </p:nvGrpSpPr>
        <p:grpSpPr>
          <a:xfrm>
            <a:off x="8081656" y="46"/>
            <a:ext cx="572336" cy="1051386"/>
            <a:chOff x="6010934" y="870580"/>
            <a:chExt cx="1046700" cy="1922797"/>
          </a:xfrm>
        </p:grpSpPr>
        <p:grpSp>
          <p:nvGrpSpPr>
            <p:cNvPr id="1448" name="Google Shape;1448;p11"/>
            <p:cNvGrpSpPr/>
            <p:nvPr/>
          </p:nvGrpSpPr>
          <p:grpSpPr>
            <a:xfrm>
              <a:off x="6010934" y="1746678"/>
              <a:ext cx="1046700" cy="1046700"/>
              <a:chOff x="764100" y="3623300"/>
              <a:chExt cx="1046700" cy="1046700"/>
            </a:xfrm>
          </p:grpSpPr>
          <p:sp>
            <p:nvSpPr>
              <p:cNvPr id="1449" name="Google Shape;1449;p11"/>
              <p:cNvSpPr/>
              <p:nvPr/>
            </p:nvSpPr>
            <p:spPr>
              <a:xfrm>
                <a:off x="764100" y="3623300"/>
                <a:ext cx="1046700" cy="1046700"/>
              </a:xfrm>
              <a:prstGeom prst="ellipse">
                <a:avLst/>
              </a:prstGeom>
              <a:solidFill>
                <a:srgbClr val="76DC35">
                  <a:alpha val="1006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50" name="Google Shape;1450;p11"/>
              <p:cNvSpPr/>
              <p:nvPr/>
            </p:nvSpPr>
            <p:spPr>
              <a:xfrm>
                <a:off x="922769" y="3781968"/>
                <a:ext cx="729300" cy="729300"/>
              </a:xfrm>
              <a:prstGeom prst="ellipse">
                <a:avLst/>
              </a:prstGeom>
              <a:solidFill>
                <a:srgbClr val="76DC35">
                  <a:alpha val="1006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451" name="Google Shape;1451;p11"/>
            <p:cNvGrpSpPr/>
            <p:nvPr/>
          </p:nvGrpSpPr>
          <p:grpSpPr>
            <a:xfrm>
              <a:off x="6308747" y="870580"/>
              <a:ext cx="441786" cy="1701306"/>
              <a:chOff x="1121941" y="2406098"/>
              <a:chExt cx="404159" cy="1556405"/>
            </a:xfrm>
          </p:grpSpPr>
          <p:grpSp>
            <p:nvGrpSpPr>
              <p:cNvPr id="1452" name="Google Shape;1452;p11"/>
              <p:cNvGrpSpPr/>
              <p:nvPr/>
            </p:nvGrpSpPr>
            <p:grpSpPr>
              <a:xfrm>
                <a:off x="1121941" y="2406098"/>
                <a:ext cx="404159" cy="1556405"/>
                <a:chOff x="1121941" y="2406098"/>
                <a:chExt cx="404159" cy="1556405"/>
              </a:xfrm>
            </p:grpSpPr>
            <p:grpSp>
              <p:nvGrpSpPr>
                <p:cNvPr id="1453" name="Google Shape;1453;p11"/>
                <p:cNvGrpSpPr/>
                <p:nvPr/>
              </p:nvGrpSpPr>
              <p:grpSpPr>
                <a:xfrm>
                  <a:off x="1121941" y="2971595"/>
                  <a:ext cx="404159" cy="990908"/>
                  <a:chOff x="1121941" y="2969319"/>
                  <a:chExt cx="404159" cy="990908"/>
                </a:xfrm>
              </p:grpSpPr>
              <p:sp>
                <p:nvSpPr>
                  <p:cNvPr id="1454" name="Google Shape;1454;p11"/>
                  <p:cNvSpPr/>
                  <p:nvPr/>
                </p:nvSpPr>
                <p:spPr>
                  <a:xfrm>
                    <a:off x="1210876" y="2975878"/>
                    <a:ext cx="215728" cy="222824"/>
                  </a:xfrm>
                  <a:custGeom>
                    <a:avLst/>
                    <a:gdLst/>
                    <a:ahLst/>
                    <a:cxnLst/>
                    <a:rect l="l" t="t" r="r" b="b"/>
                    <a:pathLst>
                      <a:path w="215728" h="222824" extrusionOk="0">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455" name="Google Shape;1455;p11"/>
                  <p:cNvSpPr/>
                  <p:nvPr/>
                </p:nvSpPr>
                <p:spPr>
                  <a:xfrm>
                    <a:off x="1160257" y="3179981"/>
                    <a:ext cx="324636" cy="229478"/>
                  </a:xfrm>
                  <a:custGeom>
                    <a:avLst/>
                    <a:gdLst/>
                    <a:ahLst/>
                    <a:cxnLst/>
                    <a:rect l="l" t="t" r="r" b="b"/>
                    <a:pathLst>
                      <a:path w="324636" h="229478" extrusionOk="0">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456" name="Google Shape;1456;p11"/>
                  <p:cNvSpPr/>
                  <p:nvPr/>
                </p:nvSpPr>
                <p:spPr>
                  <a:xfrm>
                    <a:off x="1128931" y="3411844"/>
                    <a:ext cx="389306" cy="540604"/>
                  </a:xfrm>
                  <a:custGeom>
                    <a:avLst/>
                    <a:gdLst/>
                    <a:ahLst/>
                    <a:cxnLst/>
                    <a:rect l="l" t="t" r="r" b="b"/>
                    <a:pathLst>
                      <a:path w="389306" h="540604" extrusionOk="0">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457" name="Google Shape;1457;p11"/>
                  <p:cNvSpPr/>
                  <p:nvPr/>
                </p:nvSpPr>
                <p:spPr>
                  <a:xfrm>
                    <a:off x="1121941" y="2969319"/>
                    <a:ext cx="404159" cy="990908"/>
                  </a:xfrm>
                  <a:custGeom>
                    <a:avLst/>
                    <a:gdLst/>
                    <a:ahLst/>
                    <a:cxnLst/>
                    <a:rect l="l" t="t" r="r" b="b"/>
                    <a:pathLst>
                      <a:path w="404159" h="990908" extrusionOk="0">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1458" name="Google Shape;1458;p11"/>
                <p:cNvSpPr/>
                <p:nvPr/>
              </p:nvSpPr>
              <p:spPr>
                <a:xfrm>
                  <a:off x="1308638" y="2406098"/>
                  <a:ext cx="17700" cy="5718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459" name="Google Shape;1459;p11"/>
              <p:cNvSpPr/>
              <p:nvPr/>
            </p:nvSpPr>
            <p:spPr>
              <a:xfrm>
                <a:off x="1183450" y="3621050"/>
                <a:ext cx="70700" cy="18125"/>
              </a:xfrm>
              <a:custGeom>
                <a:avLst/>
                <a:gdLst/>
                <a:ahLst/>
                <a:cxnLst/>
                <a:rect l="l" t="t" r="r" b="b"/>
                <a:pathLst>
                  <a:path w="2828" h="725" extrusionOk="0">
                    <a:moveTo>
                      <a:pt x="0" y="725"/>
                    </a:moveTo>
                    <a:cubicBezTo>
                      <a:pt x="930" y="439"/>
                      <a:pt x="1889" y="256"/>
                      <a:pt x="2828" y="0"/>
                    </a:cubicBezTo>
                  </a:path>
                </a:pathLst>
              </a:custGeom>
              <a:noFill/>
              <a:ln w="1905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sp>
            <p:nvSpPr>
              <p:cNvPr id="1460" name="Google Shape;1460;p11"/>
              <p:cNvSpPr/>
              <p:nvPr/>
            </p:nvSpPr>
            <p:spPr>
              <a:xfrm>
                <a:off x="1188900" y="3717125"/>
                <a:ext cx="76125" cy="18100"/>
              </a:xfrm>
              <a:custGeom>
                <a:avLst/>
                <a:gdLst/>
                <a:ahLst/>
                <a:cxnLst/>
                <a:rect l="l" t="t" r="r" b="b"/>
                <a:pathLst>
                  <a:path w="3045" h="724" extrusionOk="0">
                    <a:moveTo>
                      <a:pt x="0" y="724"/>
                    </a:moveTo>
                    <a:cubicBezTo>
                      <a:pt x="995" y="410"/>
                      <a:pt x="2019" y="187"/>
                      <a:pt x="3045" y="0"/>
                    </a:cubicBezTo>
                  </a:path>
                </a:pathLst>
              </a:custGeom>
              <a:noFill/>
              <a:ln w="1905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sp>
            <p:nvSpPr>
              <p:cNvPr id="1461" name="Google Shape;1461;p11"/>
              <p:cNvSpPr/>
              <p:nvPr/>
            </p:nvSpPr>
            <p:spPr>
              <a:xfrm>
                <a:off x="1185275" y="3820425"/>
                <a:ext cx="39875" cy="9050"/>
              </a:xfrm>
              <a:custGeom>
                <a:avLst/>
                <a:gdLst/>
                <a:ahLst/>
                <a:cxnLst/>
                <a:rect l="l" t="t" r="r" b="b"/>
                <a:pathLst>
                  <a:path w="1594" h="362" extrusionOk="0">
                    <a:moveTo>
                      <a:pt x="0" y="362"/>
                    </a:moveTo>
                    <a:cubicBezTo>
                      <a:pt x="526" y="219"/>
                      <a:pt x="1059" y="97"/>
                      <a:pt x="1595" y="0"/>
                    </a:cubicBezTo>
                  </a:path>
                </a:pathLst>
              </a:custGeom>
              <a:noFill/>
              <a:ln w="1905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sp>
            <p:nvSpPr>
              <p:cNvPr id="1462" name="Google Shape;1462;p11"/>
              <p:cNvSpPr/>
              <p:nvPr/>
            </p:nvSpPr>
            <p:spPr>
              <a:xfrm>
                <a:off x="1301250" y="3911025"/>
                <a:ext cx="18125" cy="7250"/>
              </a:xfrm>
              <a:custGeom>
                <a:avLst/>
                <a:gdLst/>
                <a:ahLst/>
                <a:cxnLst/>
                <a:rect l="l" t="t" r="r" b="b"/>
                <a:pathLst>
                  <a:path w="725" h="290" extrusionOk="0">
                    <a:moveTo>
                      <a:pt x="0" y="290"/>
                    </a:moveTo>
                    <a:cubicBezTo>
                      <a:pt x="363" y="145"/>
                      <a:pt x="363" y="145"/>
                      <a:pt x="725" y="0"/>
                    </a:cubicBezTo>
                  </a:path>
                </a:pathLst>
              </a:custGeom>
              <a:noFill/>
              <a:ln w="1905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grpSp>
        <p:nvGrpSpPr>
          <p:cNvPr id="1463" name="Google Shape;1463;p11"/>
          <p:cNvGrpSpPr/>
          <p:nvPr/>
        </p:nvGrpSpPr>
        <p:grpSpPr>
          <a:xfrm>
            <a:off x="5189520" y="36"/>
            <a:ext cx="285882" cy="1099601"/>
            <a:chOff x="721731" y="746204"/>
            <a:chExt cx="522827" cy="2010974"/>
          </a:xfrm>
        </p:grpSpPr>
        <p:grpSp>
          <p:nvGrpSpPr>
            <p:cNvPr id="1464" name="Google Shape;1464;p11"/>
            <p:cNvGrpSpPr/>
            <p:nvPr/>
          </p:nvGrpSpPr>
          <p:grpSpPr>
            <a:xfrm>
              <a:off x="721731" y="2234351"/>
              <a:ext cx="522827" cy="522827"/>
              <a:chOff x="764100" y="3623300"/>
              <a:chExt cx="1046700" cy="1046700"/>
            </a:xfrm>
          </p:grpSpPr>
          <p:sp>
            <p:nvSpPr>
              <p:cNvPr id="1465" name="Google Shape;1465;p11"/>
              <p:cNvSpPr/>
              <p:nvPr/>
            </p:nvSpPr>
            <p:spPr>
              <a:xfrm>
                <a:off x="764100" y="3623300"/>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66" name="Google Shape;1466;p11"/>
              <p:cNvSpPr/>
              <p:nvPr/>
            </p:nvSpPr>
            <p:spPr>
              <a:xfrm>
                <a:off x="922769" y="3781968"/>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467" name="Google Shape;1467;p11"/>
            <p:cNvGrpSpPr/>
            <p:nvPr/>
          </p:nvGrpSpPr>
          <p:grpSpPr>
            <a:xfrm>
              <a:off x="892053" y="746204"/>
              <a:ext cx="182209" cy="1869993"/>
              <a:chOff x="3305183" y="1611869"/>
              <a:chExt cx="166690" cy="1710724"/>
            </a:xfrm>
          </p:grpSpPr>
          <p:grpSp>
            <p:nvGrpSpPr>
              <p:cNvPr id="1468" name="Google Shape;1468;p11"/>
              <p:cNvGrpSpPr/>
              <p:nvPr/>
            </p:nvGrpSpPr>
            <p:grpSpPr>
              <a:xfrm>
                <a:off x="3305183" y="1611869"/>
                <a:ext cx="166690" cy="1710724"/>
                <a:chOff x="3305183" y="1611869"/>
                <a:chExt cx="166690" cy="1710724"/>
              </a:xfrm>
            </p:grpSpPr>
            <p:grpSp>
              <p:nvGrpSpPr>
                <p:cNvPr id="1469" name="Google Shape;1469;p11"/>
                <p:cNvGrpSpPr/>
                <p:nvPr/>
              </p:nvGrpSpPr>
              <p:grpSpPr>
                <a:xfrm>
                  <a:off x="3305183" y="2971595"/>
                  <a:ext cx="166690" cy="350998"/>
                  <a:chOff x="3305183" y="3146560"/>
                  <a:chExt cx="166690" cy="350998"/>
                </a:xfrm>
              </p:grpSpPr>
              <p:sp>
                <p:nvSpPr>
                  <p:cNvPr id="1470" name="Google Shape;1470;p11"/>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471" name="Google Shape;1471;p11"/>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FF2CC"/>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1472" name="Google Shape;1472;p11"/>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1473" name="Google Shape;1473;p11"/>
                <p:cNvSpPr/>
                <p:nvPr/>
              </p:nvSpPr>
              <p:spPr>
                <a:xfrm>
                  <a:off x="3375914" y="1611869"/>
                  <a:ext cx="17700" cy="13659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474" name="Google Shape;1474;p11"/>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1905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spTree>
  </p:cSld>
  <p:clrMapOvr>
    <a:masterClrMapping/>
  </p:clrMapOvr>
  <p:transition>
    <p:fade thruBlk="1"/>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561"/>
        <p:cNvGrpSpPr/>
        <p:nvPr/>
      </p:nvGrpSpPr>
      <p:grpSpPr>
        <a:xfrm>
          <a:off x="0" y="0"/>
          <a:ext cx="0" cy="0"/>
          <a:chOff x="0" y="0"/>
          <a:chExt cx="0" cy="0"/>
        </a:xfrm>
      </p:grpSpPr>
      <p:sp>
        <p:nvSpPr>
          <p:cNvPr id="562" name="Google Shape;562;p6"/>
          <p:cNvSpPr txBox="1">
            <a:spLocks noGrp="1"/>
          </p:cNvSpPr>
          <p:nvPr>
            <p:ph type="title"/>
          </p:nvPr>
        </p:nvSpPr>
        <p:spPr>
          <a:xfrm>
            <a:off x="702900" y="760925"/>
            <a:ext cx="5660100" cy="471300"/>
          </a:xfrm>
          <a:prstGeom prst="rect">
            <a:avLst/>
          </a:prstGeom>
        </p:spPr>
        <p:txBody>
          <a:bodyPr spcFirstLastPara="1" wrap="square" lIns="0" tIns="0" rIns="0" bIns="0" anchor="b" anchorCtr="0">
            <a:noAutofit/>
          </a:bodyPr>
          <a:lstStyle>
            <a:lvl1pPr lvl="0" rtl="0">
              <a:spcBef>
                <a:spcPct val="0"/>
              </a:spcBef>
              <a:spcAft>
                <a:spcPct val="0"/>
              </a:spcAft>
              <a:buSzPts val="3400"/>
              <a:buNone/>
              <a:defRPr/>
            </a:lvl1pPr>
            <a:lvl2pPr lvl="1" rtl="0">
              <a:spcBef>
                <a:spcPct val="0"/>
              </a:spcBef>
              <a:spcAft>
                <a:spcPct val="0"/>
              </a:spcAft>
              <a:buSzPts val="3400"/>
              <a:buNone/>
              <a:defRPr/>
            </a:lvl2pPr>
            <a:lvl3pPr lvl="2" rtl="0">
              <a:spcBef>
                <a:spcPct val="0"/>
              </a:spcBef>
              <a:spcAft>
                <a:spcPct val="0"/>
              </a:spcAft>
              <a:buSzPts val="3400"/>
              <a:buNone/>
              <a:defRPr/>
            </a:lvl3pPr>
            <a:lvl4pPr lvl="3" rtl="0">
              <a:spcBef>
                <a:spcPct val="0"/>
              </a:spcBef>
              <a:spcAft>
                <a:spcPct val="0"/>
              </a:spcAft>
              <a:buSzPts val="3400"/>
              <a:buNone/>
              <a:defRPr/>
            </a:lvl4pPr>
            <a:lvl5pPr lvl="4" rtl="0">
              <a:spcBef>
                <a:spcPct val="0"/>
              </a:spcBef>
              <a:spcAft>
                <a:spcPct val="0"/>
              </a:spcAft>
              <a:buSzPts val="3400"/>
              <a:buNone/>
              <a:defRPr/>
            </a:lvl5pPr>
            <a:lvl6pPr lvl="5" rtl="0">
              <a:spcBef>
                <a:spcPct val="0"/>
              </a:spcBef>
              <a:spcAft>
                <a:spcPct val="0"/>
              </a:spcAft>
              <a:buSzPts val="3400"/>
              <a:buNone/>
              <a:defRPr/>
            </a:lvl6pPr>
            <a:lvl7pPr lvl="6" rtl="0">
              <a:spcBef>
                <a:spcPct val="0"/>
              </a:spcBef>
              <a:spcAft>
                <a:spcPct val="0"/>
              </a:spcAft>
              <a:buSzPts val="3400"/>
              <a:buNone/>
              <a:defRPr/>
            </a:lvl7pPr>
            <a:lvl8pPr lvl="7" rtl="0">
              <a:spcBef>
                <a:spcPct val="0"/>
              </a:spcBef>
              <a:spcAft>
                <a:spcPct val="0"/>
              </a:spcAft>
              <a:buSzPts val="3400"/>
              <a:buNone/>
              <a:defRPr/>
            </a:lvl8pPr>
            <a:lvl9pPr lvl="8" rtl="0">
              <a:spcBef>
                <a:spcPct val="0"/>
              </a:spcBef>
              <a:spcAft>
                <a:spcPct val="0"/>
              </a:spcAft>
              <a:buSzPts val="3400"/>
              <a:buNone/>
              <a:defRPr/>
            </a:lvl9pPr>
          </a:lstStyle>
          <a:p>
            <a:endParaRPr/>
          </a:p>
        </p:txBody>
      </p:sp>
      <p:sp>
        <p:nvSpPr>
          <p:cNvPr id="563" name="Google Shape;563;p6"/>
          <p:cNvSpPr txBox="1">
            <a:spLocks noGrp="1"/>
          </p:cNvSpPr>
          <p:nvPr>
            <p:ph type="body" idx="1"/>
          </p:nvPr>
        </p:nvSpPr>
        <p:spPr>
          <a:xfrm>
            <a:off x="702900" y="1430150"/>
            <a:ext cx="2644500" cy="3026100"/>
          </a:xfrm>
          <a:prstGeom prst="rect">
            <a:avLst/>
          </a:prstGeom>
        </p:spPr>
        <p:txBody>
          <a:bodyPr spcFirstLastPara="1" wrap="square" lIns="0" tIns="0" rIns="0" bIns="0" anchor="t" anchorCtr="0">
            <a:noAutofit/>
          </a:bodyPr>
          <a:lstStyle>
            <a:lvl1pPr marL="457200" lvl="0" indent="-355600" rtl="0">
              <a:spcBef>
                <a:spcPct val="0"/>
              </a:spcBef>
              <a:spcAft>
                <a:spcPct val="0"/>
              </a:spcAft>
              <a:buSzPts val="2000"/>
              <a:buChar char="⊹"/>
              <a:defRPr sz="2000"/>
            </a:lvl1pPr>
            <a:lvl2pPr marL="914400" lvl="1" indent="-355600" rtl="0">
              <a:spcBef>
                <a:spcPts val="800"/>
              </a:spcBef>
              <a:spcAft>
                <a:spcPct val="0"/>
              </a:spcAft>
              <a:buSzPts val="2000"/>
              <a:buChar char="×"/>
              <a:defRPr sz="2000"/>
            </a:lvl2pPr>
            <a:lvl3pPr marL="1371600" lvl="2" indent="-355600" rtl="0">
              <a:spcBef>
                <a:spcPts val="800"/>
              </a:spcBef>
              <a:spcAft>
                <a:spcPct val="0"/>
              </a:spcAft>
              <a:buSzPts val="2000"/>
              <a:buChar char="⬩"/>
              <a:defRPr sz="2000"/>
            </a:lvl3pPr>
            <a:lvl4pPr marL="1828800" lvl="3" indent="-355600" rtl="0">
              <a:spcBef>
                <a:spcPts val="800"/>
              </a:spcBef>
              <a:spcAft>
                <a:spcPct val="0"/>
              </a:spcAft>
              <a:buSzPts val="2000"/>
              <a:buChar char="●"/>
              <a:defRPr sz="2000"/>
            </a:lvl4pPr>
            <a:lvl5pPr marL="2286000" lvl="4" indent="-355600" rtl="0">
              <a:spcBef>
                <a:spcPts val="800"/>
              </a:spcBef>
              <a:spcAft>
                <a:spcPct val="0"/>
              </a:spcAft>
              <a:buSzPts val="2000"/>
              <a:buChar char="○"/>
              <a:defRPr sz="2000"/>
            </a:lvl5pPr>
            <a:lvl6pPr marL="2743200" lvl="5" indent="-355600" rtl="0">
              <a:spcBef>
                <a:spcPts val="800"/>
              </a:spcBef>
              <a:spcAft>
                <a:spcPct val="0"/>
              </a:spcAft>
              <a:buSzPts val="2000"/>
              <a:buChar char="■"/>
              <a:defRPr sz="2000"/>
            </a:lvl6pPr>
            <a:lvl7pPr marL="3200400" lvl="6" indent="-355600" rtl="0">
              <a:spcBef>
                <a:spcPts val="800"/>
              </a:spcBef>
              <a:spcAft>
                <a:spcPct val="0"/>
              </a:spcAft>
              <a:buSzPts val="2000"/>
              <a:buChar char="●"/>
              <a:defRPr sz="2000"/>
            </a:lvl7pPr>
            <a:lvl8pPr marL="3657600" lvl="7" indent="-355600" rtl="0">
              <a:spcBef>
                <a:spcPts val="800"/>
              </a:spcBef>
              <a:spcAft>
                <a:spcPct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564" name="Google Shape;564;p6"/>
          <p:cNvSpPr txBox="1">
            <a:spLocks noGrp="1"/>
          </p:cNvSpPr>
          <p:nvPr>
            <p:ph type="body" idx="2"/>
          </p:nvPr>
        </p:nvSpPr>
        <p:spPr>
          <a:xfrm>
            <a:off x="3718448" y="1430150"/>
            <a:ext cx="2644500" cy="3026100"/>
          </a:xfrm>
          <a:prstGeom prst="rect">
            <a:avLst/>
          </a:prstGeom>
        </p:spPr>
        <p:txBody>
          <a:bodyPr spcFirstLastPara="1" wrap="square" lIns="0" tIns="0" rIns="0" bIns="0" anchor="t" anchorCtr="0">
            <a:noAutofit/>
          </a:bodyPr>
          <a:lstStyle>
            <a:lvl1pPr marL="457200" lvl="0" indent="-355600" rtl="0">
              <a:spcBef>
                <a:spcPct val="0"/>
              </a:spcBef>
              <a:spcAft>
                <a:spcPct val="0"/>
              </a:spcAft>
              <a:buSzPts val="2000"/>
              <a:buChar char="⊹"/>
              <a:defRPr sz="2000"/>
            </a:lvl1pPr>
            <a:lvl2pPr marL="914400" lvl="1" indent="-355600" rtl="0">
              <a:spcBef>
                <a:spcPts val="800"/>
              </a:spcBef>
              <a:spcAft>
                <a:spcPct val="0"/>
              </a:spcAft>
              <a:buSzPts val="2000"/>
              <a:buChar char="×"/>
              <a:defRPr sz="2000"/>
            </a:lvl2pPr>
            <a:lvl3pPr marL="1371600" lvl="2" indent="-355600" rtl="0">
              <a:spcBef>
                <a:spcPts val="800"/>
              </a:spcBef>
              <a:spcAft>
                <a:spcPct val="0"/>
              </a:spcAft>
              <a:buSzPts val="2000"/>
              <a:buChar char="⬩"/>
              <a:defRPr sz="2000"/>
            </a:lvl3pPr>
            <a:lvl4pPr marL="1828800" lvl="3" indent="-355600" rtl="0">
              <a:spcBef>
                <a:spcPts val="800"/>
              </a:spcBef>
              <a:spcAft>
                <a:spcPct val="0"/>
              </a:spcAft>
              <a:buSzPts val="2000"/>
              <a:buChar char="●"/>
              <a:defRPr sz="2000"/>
            </a:lvl4pPr>
            <a:lvl5pPr marL="2286000" lvl="4" indent="-355600" rtl="0">
              <a:spcBef>
                <a:spcPts val="800"/>
              </a:spcBef>
              <a:spcAft>
                <a:spcPct val="0"/>
              </a:spcAft>
              <a:buSzPts val="2000"/>
              <a:buChar char="○"/>
              <a:defRPr sz="2000"/>
            </a:lvl5pPr>
            <a:lvl6pPr marL="2743200" lvl="5" indent="-355600" rtl="0">
              <a:spcBef>
                <a:spcPts val="800"/>
              </a:spcBef>
              <a:spcAft>
                <a:spcPct val="0"/>
              </a:spcAft>
              <a:buSzPts val="2000"/>
              <a:buChar char="■"/>
              <a:defRPr sz="2000"/>
            </a:lvl6pPr>
            <a:lvl7pPr marL="3200400" lvl="6" indent="-355600" rtl="0">
              <a:spcBef>
                <a:spcPts val="800"/>
              </a:spcBef>
              <a:spcAft>
                <a:spcPct val="0"/>
              </a:spcAft>
              <a:buSzPts val="2000"/>
              <a:buChar char="●"/>
              <a:defRPr sz="2000"/>
            </a:lvl7pPr>
            <a:lvl8pPr marL="3657600" lvl="7" indent="-355600" rtl="0">
              <a:spcBef>
                <a:spcPts val="800"/>
              </a:spcBef>
              <a:spcAft>
                <a:spcPct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565" name="Google Shape;565;p6"/>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ct val="0"/>
              </a:spcBef>
              <a:spcAft>
                <a:spcPct val="0"/>
              </a:spcAft>
              <a:buNone/>
            </a:pPr>
            <a:fld id="{00000000-1234-1234-1234-123412341234}" type="slidenum">
              <a:rPr lang="en"/>
              <a:pPr marL="0" lvl="0" indent="0" algn="r" rtl="0">
                <a:spcBef>
                  <a:spcPct val="0"/>
                </a:spcBef>
                <a:spcAft>
                  <a:spcPct val="0"/>
                </a:spcAft>
                <a:buNone/>
              </a:pPr>
              <a:t>‹#›</a:t>
            </a:fld>
            <a:endParaRPr/>
          </a:p>
        </p:txBody>
      </p:sp>
      <p:grpSp>
        <p:nvGrpSpPr>
          <p:cNvPr id="566" name="Google Shape;566;p6"/>
          <p:cNvGrpSpPr/>
          <p:nvPr/>
        </p:nvGrpSpPr>
        <p:grpSpPr>
          <a:xfrm>
            <a:off x="278809" y="823842"/>
            <a:ext cx="288376" cy="330267"/>
            <a:chOff x="3462796" y="2555878"/>
            <a:chExt cx="157798" cy="180711"/>
          </a:xfrm>
        </p:grpSpPr>
        <p:sp>
          <p:nvSpPr>
            <p:cNvPr id="567" name="Google Shape;567;p6"/>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68" name="Google Shape;568;p6"/>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69" name="Google Shape;569;p6"/>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70" name="Google Shape;570;p6"/>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71" name="Google Shape;571;p6"/>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72" name="Google Shape;572;p6"/>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grpSp>
        <p:nvGrpSpPr>
          <p:cNvPr id="573" name="Google Shape;573;p6"/>
          <p:cNvGrpSpPr/>
          <p:nvPr/>
        </p:nvGrpSpPr>
        <p:grpSpPr>
          <a:xfrm>
            <a:off x="6196930" y="-29"/>
            <a:ext cx="2985505" cy="4610466"/>
            <a:chOff x="6196930" y="-29"/>
            <a:chExt cx="2985505" cy="4610466"/>
          </a:xfrm>
        </p:grpSpPr>
        <p:grpSp>
          <p:nvGrpSpPr>
            <p:cNvPr id="574" name="Google Shape;574;p6"/>
            <p:cNvGrpSpPr/>
            <p:nvPr/>
          </p:nvGrpSpPr>
          <p:grpSpPr>
            <a:xfrm>
              <a:off x="7737776" y="-17"/>
              <a:ext cx="448629" cy="4610455"/>
              <a:chOff x="6798998" y="-1296139"/>
              <a:chExt cx="476555" cy="4897445"/>
            </a:xfrm>
          </p:grpSpPr>
          <p:sp>
            <p:nvSpPr>
              <p:cNvPr id="575" name="Google Shape;575;p6"/>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76" name="Google Shape;576;p6"/>
              <p:cNvSpPr/>
              <p:nvPr/>
            </p:nvSpPr>
            <p:spPr>
              <a:xfrm>
                <a:off x="7026850" y="-1296139"/>
                <a:ext cx="17700" cy="42711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577" name="Google Shape;577;p6"/>
            <p:cNvGrpSpPr/>
            <p:nvPr/>
          </p:nvGrpSpPr>
          <p:grpSpPr>
            <a:xfrm>
              <a:off x="8636876" y="46"/>
              <a:ext cx="382387" cy="1450044"/>
              <a:chOff x="5578966" y="2422197"/>
              <a:chExt cx="406190" cy="1540306"/>
            </a:xfrm>
          </p:grpSpPr>
          <p:sp>
            <p:nvSpPr>
              <p:cNvPr id="578" name="Google Shape;578;p6"/>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79" name="Google Shape;579;p6"/>
              <p:cNvSpPr/>
              <p:nvPr/>
            </p:nvSpPr>
            <p:spPr>
              <a:xfrm>
                <a:off x="5774600" y="2422197"/>
                <a:ext cx="17700" cy="5529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580" name="Google Shape;580;p6"/>
            <p:cNvGrpSpPr/>
            <p:nvPr/>
          </p:nvGrpSpPr>
          <p:grpSpPr>
            <a:xfrm>
              <a:off x="8035385" y="23"/>
              <a:ext cx="439174" cy="2683136"/>
              <a:chOff x="6176324" y="940075"/>
              <a:chExt cx="466512" cy="2850155"/>
            </a:xfrm>
          </p:grpSpPr>
          <p:sp>
            <p:nvSpPr>
              <p:cNvPr id="581" name="Google Shape;581;p6"/>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82" name="Google Shape;582;p6"/>
              <p:cNvSpPr/>
              <p:nvPr/>
            </p:nvSpPr>
            <p:spPr>
              <a:xfrm>
                <a:off x="6400713" y="940075"/>
                <a:ext cx="17700" cy="20349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583" name="Google Shape;583;p6"/>
            <p:cNvGrpSpPr/>
            <p:nvPr/>
          </p:nvGrpSpPr>
          <p:grpSpPr>
            <a:xfrm>
              <a:off x="6363022" y="42"/>
              <a:ext cx="160482" cy="1242299"/>
              <a:chOff x="7576714" y="2009363"/>
              <a:chExt cx="170472" cy="1319629"/>
            </a:xfrm>
          </p:grpSpPr>
          <p:sp>
            <p:nvSpPr>
              <p:cNvPr id="584" name="Google Shape;584;p6"/>
              <p:cNvSpPr/>
              <p:nvPr/>
            </p:nvSpPr>
            <p:spPr>
              <a:xfrm>
                <a:off x="7576714" y="2971595"/>
                <a:ext cx="170472" cy="357397"/>
              </a:xfrm>
              <a:custGeom>
                <a:avLst/>
                <a:gdLst/>
                <a:ahLst/>
                <a:cxnLst/>
                <a:rect l="l" t="t" r="r" b="b"/>
                <a:pathLst>
                  <a:path w="170472" h="357397" extrusionOk="0">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85" name="Google Shape;585;p6"/>
              <p:cNvSpPr/>
              <p:nvPr/>
            </p:nvSpPr>
            <p:spPr>
              <a:xfrm>
                <a:off x="7652975" y="2009363"/>
                <a:ext cx="17700" cy="9657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586" name="Google Shape;586;p6"/>
            <p:cNvGrpSpPr/>
            <p:nvPr/>
          </p:nvGrpSpPr>
          <p:grpSpPr>
            <a:xfrm>
              <a:off x="6999976" y="11"/>
              <a:ext cx="271476" cy="3307837"/>
              <a:chOff x="7883572" y="308161"/>
              <a:chExt cx="288375" cy="3513742"/>
            </a:xfrm>
          </p:grpSpPr>
          <p:sp>
            <p:nvSpPr>
              <p:cNvPr id="587" name="Google Shape;587;p6"/>
              <p:cNvSpPr/>
              <p:nvPr/>
            </p:nvSpPr>
            <p:spPr>
              <a:xfrm>
                <a:off x="7883572" y="2971595"/>
                <a:ext cx="288375" cy="850309"/>
              </a:xfrm>
              <a:custGeom>
                <a:avLst/>
                <a:gdLst/>
                <a:ahLst/>
                <a:cxnLst/>
                <a:rect l="l" t="t" r="r" b="b"/>
                <a:pathLst>
                  <a:path w="288375" h="850308"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88" name="Google Shape;588;p6"/>
              <p:cNvSpPr/>
              <p:nvPr/>
            </p:nvSpPr>
            <p:spPr>
              <a:xfrm>
                <a:off x="8024899" y="308161"/>
                <a:ext cx="17700" cy="26670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589" name="Google Shape;589;p6"/>
            <p:cNvGrpSpPr/>
            <p:nvPr/>
          </p:nvGrpSpPr>
          <p:grpSpPr>
            <a:xfrm>
              <a:off x="6827964" y="636458"/>
              <a:ext cx="230791" cy="243118"/>
              <a:chOff x="3770248" y="2527300"/>
              <a:chExt cx="180404" cy="190055"/>
            </a:xfrm>
          </p:grpSpPr>
          <p:sp>
            <p:nvSpPr>
              <p:cNvPr id="590" name="Google Shape;590;p6"/>
              <p:cNvSpPr/>
              <p:nvPr/>
            </p:nvSpPr>
            <p:spPr>
              <a:xfrm>
                <a:off x="3775135" y="2655951"/>
                <a:ext cx="51441" cy="61404"/>
              </a:xfrm>
              <a:custGeom>
                <a:avLst/>
                <a:gdLst/>
                <a:ahLst/>
                <a:cxnLst/>
                <a:rect l="l" t="t" r="r" b="b"/>
                <a:pathLst>
                  <a:path w="51440" h="61404" extrusionOk="0">
                    <a:moveTo>
                      <a:pt x="50930" y="0"/>
                    </a:moveTo>
                    <a:cubicBezTo>
                      <a:pt x="32959" y="889"/>
                      <a:pt x="-4823" y="43497"/>
                      <a:pt x="511" y="61404"/>
                    </a:cubicBezTo>
                    <a:cubicBezTo>
                      <a:pt x="18545" y="60579"/>
                      <a:pt x="56264" y="17970"/>
                      <a:pt x="50930" y="0"/>
                    </a:cubicBezTo>
                    <a:close/>
                  </a:path>
                </a:pathLst>
              </a:custGeom>
              <a:solidFill>
                <a:srgbClr val="FFE59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91" name="Google Shape;591;p6"/>
              <p:cNvSpPr/>
              <p:nvPr/>
            </p:nvSpPr>
            <p:spPr>
              <a:xfrm>
                <a:off x="3894324" y="2527300"/>
                <a:ext cx="51441" cy="61341"/>
              </a:xfrm>
              <a:custGeom>
                <a:avLst/>
                <a:gdLst/>
                <a:ahLst/>
                <a:cxnLst/>
                <a:rect l="l" t="t" r="r" b="b"/>
                <a:pathLst>
                  <a:path w="51440" h="61341" extrusionOk="0">
                    <a:moveTo>
                      <a:pt x="50931" y="0"/>
                    </a:moveTo>
                    <a:cubicBezTo>
                      <a:pt x="32897" y="826"/>
                      <a:pt x="-4822" y="43434"/>
                      <a:pt x="512" y="61341"/>
                    </a:cubicBezTo>
                    <a:cubicBezTo>
                      <a:pt x="18482" y="60325"/>
                      <a:pt x="56265" y="17717"/>
                      <a:pt x="50931" y="0"/>
                    </a:cubicBezTo>
                    <a:close/>
                  </a:path>
                </a:pathLst>
              </a:custGeom>
              <a:solidFill>
                <a:srgbClr val="FFE59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92" name="Google Shape;592;p6"/>
              <p:cNvSpPr/>
              <p:nvPr/>
            </p:nvSpPr>
            <p:spPr>
              <a:xfrm>
                <a:off x="3770248" y="2531866"/>
                <a:ext cx="58420" cy="54430"/>
              </a:xfrm>
              <a:custGeom>
                <a:avLst/>
                <a:gdLst/>
                <a:ahLst/>
                <a:cxnLst/>
                <a:rect l="l" t="t" r="r" b="b"/>
                <a:pathLst>
                  <a:path w="58419" h="54429" extrusionOk="0">
                    <a:moveTo>
                      <a:pt x="58421" y="54107"/>
                    </a:moveTo>
                    <a:cubicBezTo>
                      <a:pt x="58421" y="36137"/>
                      <a:pt x="18225" y="-3995"/>
                      <a:pt x="1" y="323"/>
                    </a:cubicBezTo>
                    <a:cubicBezTo>
                      <a:pt x="-190" y="18357"/>
                      <a:pt x="40260" y="58425"/>
                      <a:pt x="58421" y="54107"/>
                    </a:cubicBezTo>
                    <a:close/>
                  </a:path>
                </a:pathLst>
              </a:custGeom>
              <a:solidFill>
                <a:srgbClr val="FFE59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93" name="Google Shape;593;p6"/>
              <p:cNvSpPr/>
              <p:nvPr/>
            </p:nvSpPr>
            <p:spPr>
              <a:xfrm>
                <a:off x="3892168" y="2658113"/>
                <a:ext cx="58484" cy="54484"/>
              </a:xfrm>
              <a:custGeom>
                <a:avLst/>
                <a:gdLst/>
                <a:ahLst/>
                <a:cxnLst/>
                <a:rect l="l" t="t" r="r" b="b"/>
                <a:pathLst>
                  <a:path w="58483" h="54484" extrusionOk="0">
                    <a:moveTo>
                      <a:pt x="58484" y="54162"/>
                    </a:moveTo>
                    <a:cubicBezTo>
                      <a:pt x="58484" y="36128"/>
                      <a:pt x="18225" y="-3940"/>
                      <a:pt x="1" y="314"/>
                    </a:cubicBezTo>
                    <a:cubicBezTo>
                      <a:pt x="-190" y="18348"/>
                      <a:pt x="40260" y="58480"/>
                      <a:pt x="58484" y="54162"/>
                    </a:cubicBezTo>
                    <a:close/>
                  </a:path>
                </a:pathLst>
              </a:custGeom>
              <a:solidFill>
                <a:srgbClr val="FFE59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grpSp>
          <p:nvGrpSpPr>
            <p:cNvPr id="594" name="Google Shape;594;p6"/>
            <p:cNvGrpSpPr/>
            <p:nvPr/>
          </p:nvGrpSpPr>
          <p:grpSpPr>
            <a:xfrm>
              <a:off x="8763367" y="2641902"/>
              <a:ext cx="230809" cy="243156"/>
              <a:chOff x="3770248" y="2527300"/>
              <a:chExt cx="180404" cy="190055"/>
            </a:xfrm>
          </p:grpSpPr>
          <p:sp>
            <p:nvSpPr>
              <p:cNvPr id="595" name="Google Shape;595;p6"/>
              <p:cNvSpPr/>
              <p:nvPr/>
            </p:nvSpPr>
            <p:spPr>
              <a:xfrm>
                <a:off x="3775135" y="2655951"/>
                <a:ext cx="51441" cy="61404"/>
              </a:xfrm>
              <a:custGeom>
                <a:avLst/>
                <a:gdLst/>
                <a:ahLst/>
                <a:cxnLst/>
                <a:rect l="l" t="t" r="r" b="b"/>
                <a:pathLst>
                  <a:path w="51440" h="61404" extrusionOk="0">
                    <a:moveTo>
                      <a:pt x="50930" y="0"/>
                    </a:moveTo>
                    <a:cubicBezTo>
                      <a:pt x="32959" y="889"/>
                      <a:pt x="-4823" y="43497"/>
                      <a:pt x="511" y="61404"/>
                    </a:cubicBezTo>
                    <a:cubicBezTo>
                      <a:pt x="18545" y="60579"/>
                      <a:pt x="56264" y="17970"/>
                      <a:pt x="50930" y="0"/>
                    </a:cubicBezTo>
                    <a:close/>
                  </a:path>
                </a:pathLst>
              </a:custGeom>
              <a:solidFill>
                <a:srgbClr val="D9D2E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96" name="Google Shape;596;p6"/>
              <p:cNvSpPr/>
              <p:nvPr/>
            </p:nvSpPr>
            <p:spPr>
              <a:xfrm>
                <a:off x="3894324" y="2527300"/>
                <a:ext cx="51441" cy="61341"/>
              </a:xfrm>
              <a:custGeom>
                <a:avLst/>
                <a:gdLst/>
                <a:ahLst/>
                <a:cxnLst/>
                <a:rect l="l" t="t" r="r" b="b"/>
                <a:pathLst>
                  <a:path w="51440" h="61341" extrusionOk="0">
                    <a:moveTo>
                      <a:pt x="50931" y="0"/>
                    </a:moveTo>
                    <a:cubicBezTo>
                      <a:pt x="32897" y="826"/>
                      <a:pt x="-4822" y="43434"/>
                      <a:pt x="512" y="61341"/>
                    </a:cubicBezTo>
                    <a:cubicBezTo>
                      <a:pt x="18482" y="60325"/>
                      <a:pt x="56265" y="17717"/>
                      <a:pt x="50931" y="0"/>
                    </a:cubicBezTo>
                    <a:close/>
                  </a:path>
                </a:pathLst>
              </a:custGeom>
              <a:solidFill>
                <a:srgbClr val="D9D2E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97" name="Google Shape;597;p6"/>
              <p:cNvSpPr/>
              <p:nvPr/>
            </p:nvSpPr>
            <p:spPr>
              <a:xfrm>
                <a:off x="3770248" y="2531866"/>
                <a:ext cx="58420" cy="54430"/>
              </a:xfrm>
              <a:custGeom>
                <a:avLst/>
                <a:gdLst/>
                <a:ahLst/>
                <a:cxnLst/>
                <a:rect l="l" t="t" r="r" b="b"/>
                <a:pathLst>
                  <a:path w="58419" h="54429" extrusionOk="0">
                    <a:moveTo>
                      <a:pt x="58421" y="54107"/>
                    </a:moveTo>
                    <a:cubicBezTo>
                      <a:pt x="58421" y="36137"/>
                      <a:pt x="18225" y="-3995"/>
                      <a:pt x="1" y="323"/>
                    </a:cubicBezTo>
                    <a:cubicBezTo>
                      <a:pt x="-190" y="18357"/>
                      <a:pt x="40260" y="58425"/>
                      <a:pt x="58421" y="54107"/>
                    </a:cubicBezTo>
                    <a:close/>
                  </a:path>
                </a:pathLst>
              </a:custGeom>
              <a:solidFill>
                <a:srgbClr val="D9D2E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98" name="Google Shape;598;p6"/>
              <p:cNvSpPr/>
              <p:nvPr/>
            </p:nvSpPr>
            <p:spPr>
              <a:xfrm>
                <a:off x="3892168" y="2658113"/>
                <a:ext cx="58484" cy="54484"/>
              </a:xfrm>
              <a:custGeom>
                <a:avLst/>
                <a:gdLst/>
                <a:ahLst/>
                <a:cxnLst/>
                <a:rect l="l" t="t" r="r" b="b"/>
                <a:pathLst>
                  <a:path w="58483" h="54484" extrusionOk="0">
                    <a:moveTo>
                      <a:pt x="58484" y="54162"/>
                    </a:moveTo>
                    <a:cubicBezTo>
                      <a:pt x="58484" y="36128"/>
                      <a:pt x="18225" y="-3940"/>
                      <a:pt x="1" y="314"/>
                    </a:cubicBezTo>
                    <a:cubicBezTo>
                      <a:pt x="-190" y="18348"/>
                      <a:pt x="40260" y="58480"/>
                      <a:pt x="58484" y="54162"/>
                    </a:cubicBezTo>
                    <a:close/>
                  </a:path>
                </a:pathLst>
              </a:custGeom>
              <a:solidFill>
                <a:srgbClr val="D9D2E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grpSp>
          <p:nvGrpSpPr>
            <p:cNvPr id="599" name="Google Shape;599;p6"/>
            <p:cNvGrpSpPr/>
            <p:nvPr/>
          </p:nvGrpSpPr>
          <p:grpSpPr>
            <a:xfrm rot="5400000">
              <a:off x="8655427" y="4253521"/>
              <a:ext cx="201871" cy="231166"/>
              <a:chOff x="3462796" y="2555878"/>
              <a:chExt cx="157798" cy="180711"/>
            </a:xfrm>
          </p:grpSpPr>
          <p:sp>
            <p:nvSpPr>
              <p:cNvPr id="600" name="Google Shape;600;p6"/>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01" name="Google Shape;601;p6"/>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02" name="Google Shape;602;p6"/>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rgbClr val="CFE2F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03" name="Google Shape;603;p6"/>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rgbClr val="CFE2F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04" name="Google Shape;604;p6"/>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rgbClr val="CFE2F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05" name="Google Shape;605;p6"/>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rgbClr val="CFE2F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grpSp>
          <p:nvGrpSpPr>
            <p:cNvPr id="606" name="Google Shape;606;p6"/>
            <p:cNvGrpSpPr/>
            <p:nvPr/>
          </p:nvGrpSpPr>
          <p:grpSpPr>
            <a:xfrm rot="-2700000">
              <a:off x="7375305" y="1863439"/>
              <a:ext cx="169840" cy="178926"/>
              <a:chOff x="3770248" y="2527300"/>
              <a:chExt cx="180404" cy="190055"/>
            </a:xfrm>
          </p:grpSpPr>
          <p:sp>
            <p:nvSpPr>
              <p:cNvPr id="607" name="Google Shape;607;p6"/>
              <p:cNvSpPr/>
              <p:nvPr/>
            </p:nvSpPr>
            <p:spPr>
              <a:xfrm>
                <a:off x="3775135" y="2655951"/>
                <a:ext cx="51441" cy="61404"/>
              </a:xfrm>
              <a:custGeom>
                <a:avLst/>
                <a:gdLst/>
                <a:ahLst/>
                <a:cxnLst/>
                <a:rect l="l" t="t" r="r" b="b"/>
                <a:pathLst>
                  <a:path w="51440" h="61404" extrusionOk="0">
                    <a:moveTo>
                      <a:pt x="50930" y="0"/>
                    </a:moveTo>
                    <a:cubicBezTo>
                      <a:pt x="32959" y="889"/>
                      <a:pt x="-4823" y="43497"/>
                      <a:pt x="511" y="61404"/>
                    </a:cubicBezTo>
                    <a:cubicBezTo>
                      <a:pt x="18545" y="60579"/>
                      <a:pt x="56264" y="17970"/>
                      <a:pt x="50930" y="0"/>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08" name="Google Shape;608;p6"/>
              <p:cNvSpPr/>
              <p:nvPr/>
            </p:nvSpPr>
            <p:spPr>
              <a:xfrm>
                <a:off x="3894324" y="2527300"/>
                <a:ext cx="51441" cy="61341"/>
              </a:xfrm>
              <a:custGeom>
                <a:avLst/>
                <a:gdLst/>
                <a:ahLst/>
                <a:cxnLst/>
                <a:rect l="l" t="t" r="r" b="b"/>
                <a:pathLst>
                  <a:path w="51440" h="61341" extrusionOk="0">
                    <a:moveTo>
                      <a:pt x="50931" y="0"/>
                    </a:moveTo>
                    <a:cubicBezTo>
                      <a:pt x="32897" y="826"/>
                      <a:pt x="-4822" y="43434"/>
                      <a:pt x="512" y="61341"/>
                    </a:cubicBezTo>
                    <a:cubicBezTo>
                      <a:pt x="18482" y="60325"/>
                      <a:pt x="56265" y="17717"/>
                      <a:pt x="50931" y="0"/>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09" name="Google Shape;609;p6"/>
              <p:cNvSpPr/>
              <p:nvPr/>
            </p:nvSpPr>
            <p:spPr>
              <a:xfrm>
                <a:off x="3770248" y="2531866"/>
                <a:ext cx="58420" cy="54430"/>
              </a:xfrm>
              <a:custGeom>
                <a:avLst/>
                <a:gdLst/>
                <a:ahLst/>
                <a:cxnLst/>
                <a:rect l="l" t="t" r="r" b="b"/>
                <a:pathLst>
                  <a:path w="58419" h="54429" extrusionOk="0">
                    <a:moveTo>
                      <a:pt x="58421" y="54107"/>
                    </a:moveTo>
                    <a:cubicBezTo>
                      <a:pt x="58421" y="36137"/>
                      <a:pt x="18225" y="-3995"/>
                      <a:pt x="1" y="323"/>
                    </a:cubicBezTo>
                    <a:cubicBezTo>
                      <a:pt x="-190" y="18357"/>
                      <a:pt x="40260" y="58425"/>
                      <a:pt x="58421" y="54107"/>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10" name="Google Shape;610;p6"/>
              <p:cNvSpPr/>
              <p:nvPr/>
            </p:nvSpPr>
            <p:spPr>
              <a:xfrm>
                <a:off x="3892168" y="2658113"/>
                <a:ext cx="58484" cy="54484"/>
              </a:xfrm>
              <a:custGeom>
                <a:avLst/>
                <a:gdLst/>
                <a:ahLst/>
                <a:cxnLst/>
                <a:rect l="l" t="t" r="r" b="b"/>
                <a:pathLst>
                  <a:path w="58483" h="54484" extrusionOk="0">
                    <a:moveTo>
                      <a:pt x="58484" y="54162"/>
                    </a:moveTo>
                    <a:cubicBezTo>
                      <a:pt x="58484" y="36128"/>
                      <a:pt x="18225" y="-3940"/>
                      <a:pt x="1" y="314"/>
                    </a:cubicBezTo>
                    <a:cubicBezTo>
                      <a:pt x="-190" y="18348"/>
                      <a:pt x="40260" y="58480"/>
                      <a:pt x="58484" y="54162"/>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grpSp>
          <p:nvGrpSpPr>
            <p:cNvPr id="611" name="Google Shape;611;p6"/>
            <p:cNvGrpSpPr/>
            <p:nvPr/>
          </p:nvGrpSpPr>
          <p:grpSpPr>
            <a:xfrm>
              <a:off x="6800134" y="23"/>
              <a:ext cx="985363" cy="1665685"/>
              <a:chOff x="2484475" y="1329455"/>
              <a:chExt cx="1046700" cy="1769370"/>
            </a:xfrm>
          </p:grpSpPr>
          <p:sp>
            <p:nvSpPr>
              <p:cNvPr id="612" name="Google Shape;612;p6"/>
              <p:cNvSpPr/>
              <p:nvPr/>
            </p:nvSpPr>
            <p:spPr>
              <a:xfrm>
                <a:off x="2484475" y="2052125"/>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13" name="Google Shape;613;p6"/>
              <p:cNvSpPr/>
              <p:nvPr/>
            </p:nvSpPr>
            <p:spPr>
              <a:xfrm>
                <a:off x="2643144" y="2210793"/>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614" name="Google Shape;614;p6"/>
              <p:cNvGrpSpPr/>
              <p:nvPr/>
            </p:nvGrpSpPr>
            <p:grpSpPr>
              <a:xfrm>
                <a:off x="2769703" y="1329455"/>
                <a:ext cx="510180" cy="1483501"/>
                <a:chOff x="1818382" y="2433081"/>
                <a:chExt cx="466728" cy="1357150"/>
              </a:xfrm>
            </p:grpSpPr>
            <p:grpSp>
              <p:nvGrpSpPr>
                <p:cNvPr id="615" name="Google Shape;615;p6"/>
                <p:cNvGrpSpPr/>
                <p:nvPr/>
              </p:nvGrpSpPr>
              <p:grpSpPr>
                <a:xfrm>
                  <a:off x="1818382" y="2971595"/>
                  <a:ext cx="466728" cy="818636"/>
                  <a:chOff x="1818382" y="2942618"/>
                  <a:chExt cx="466728" cy="818636"/>
                </a:xfrm>
              </p:grpSpPr>
              <p:sp>
                <p:nvSpPr>
                  <p:cNvPr id="616" name="Google Shape;616;p6"/>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17" name="Google Shape;617;p6"/>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18" name="Google Shape;618;p6"/>
                  <p:cNvSpPr/>
                  <p:nvPr/>
                </p:nvSpPr>
                <p:spPr>
                  <a:xfrm>
                    <a:off x="1818382" y="2942618"/>
                    <a:ext cx="466728" cy="818636"/>
                  </a:xfrm>
                  <a:custGeom>
                    <a:avLst/>
                    <a:gdLst/>
                    <a:ahLst/>
                    <a:cxnLst/>
                    <a:rect l="l" t="t" r="r" b="b"/>
                    <a:pathLst>
                      <a:path w="466727"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619" name="Google Shape;619;p6"/>
                <p:cNvSpPr/>
                <p:nvPr/>
              </p:nvSpPr>
              <p:spPr>
                <a:xfrm>
                  <a:off x="2046046" y="2433081"/>
                  <a:ext cx="17700" cy="5448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620" name="Google Shape;620;p6"/>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3810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nvGrpSpPr>
            <p:cNvPr id="621" name="Google Shape;621;p6"/>
            <p:cNvGrpSpPr/>
            <p:nvPr/>
          </p:nvGrpSpPr>
          <p:grpSpPr>
            <a:xfrm>
              <a:off x="8330194" y="-10"/>
              <a:ext cx="852241" cy="2641273"/>
              <a:chOff x="3961868" y="-891976"/>
              <a:chExt cx="905291" cy="2805686"/>
            </a:xfrm>
          </p:grpSpPr>
          <p:grpSp>
            <p:nvGrpSpPr>
              <p:cNvPr id="622" name="Google Shape;622;p6"/>
              <p:cNvGrpSpPr/>
              <p:nvPr/>
            </p:nvGrpSpPr>
            <p:grpSpPr>
              <a:xfrm>
                <a:off x="3961868" y="1008419"/>
                <a:ext cx="905291" cy="905291"/>
                <a:chOff x="764100" y="3623300"/>
                <a:chExt cx="1046700" cy="1046700"/>
              </a:xfrm>
            </p:grpSpPr>
            <p:sp>
              <p:nvSpPr>
                <p:cNvPr id="623" name="Google Shape;623;p6"/>
                <p:cNvSpPr/>
                <p:nvPr/>
              </p:nvSpPr>
              <p:spPr>
                <a:xfrm>
                  <a:off x="764100" y="3623300"/>
                  <a:ext cx="1046700" cy="1046700"/>
                </a:xfrm>
                <a:prstGeom prst="ellipse">
                  <a:avLst/>
                </a:prstGeom>
                <a:solidFill>
                  <a:srgbClr val="D8B8FF">
                    <a:alpha val="1676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24" name="Google Shape;624;p6"/>
                <p:cNvSpPr/>
                <p:nvPr/>
              </p:nvSpPr>
              <p:spPr>
                <a:xfrm>
                  <a:off x="922769" y="3781968"/>
                  <a:ext cx="729300" cy="729300"/>
                </a:xfrm>
                <a:prstGeom prst="ellipse">
                  <a:avLst/>
                </a:prstGeom>
                <a:solidFill>
                  <a:srgbClr val="D8B8FF">
                    <a:alpha val="1676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625" name="Google Shape;625;p6"/>
              <p:cNvGrpSpPr/>
              <p:nvPr/>
            </p:nvGrpSpPr>
            <p:grpSpPr>
              <a:xfrm>
                <a:off x="4155315" y="-891976"/>
                <a:ext cx="522826" cy="2613070"/>
                <a:chOff x="2447534" y="1219291"/>
                <a:chExt cx="478297" cy="2390513"/>
              </a:xfrm>
            </p:grpSpPr>
            <p:grpSp>
              <p:nvGrpSpPr>
                <p:cNvPr id="626" name="Google Shape;626;p6"/>
                <p:cNvGrpSpPr/>
                <p:nvPr/>
              </p:nvGrpSpPr>
              <p:grpSpPr>
                <a:xfrm>
                  <a:off x="2447534" y="1219291"/>
                  <a:ext cx="478297" cy="2390513"/>
                  <a:chOff x="2447534" y="1219291"/>
                  <a:chExt cx="478297" cy="2390513"/>
                </a:xfrm>
              </p:grpSpPr>
              <p:grpSp>
                <p:nvGrpSpPr>
                  <p:cNvPr id="627" name="Google Shape;627;p6"/>
                  <p:cNvGrpSpPr/>
                  <p:nvPr/>
                </p:nvGrpSpPr>
                <p:grpSpPr>
                  <a:xfrm>
                    <a:off x="2447534" y="2971595"/>
                    <a:ext cx="478297" cy="638209"/>
                    <a:chOff x="2447534" y="3081786"/>
                    <a:chExt cx="478297" cy="638209"/>
                  </a:xfrm>
                </p:grpSpPr>
                <p:sp>
                  <p:nvSpPr>
                    <p:cNvPr id="628" name="Google Shape;628;p6"/>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29" name="Google Shape;629;p6"/>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30" name="Google Shape;630;p6"/>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631" name="Google Shape;631;p6"/>
                  <p:cNvSpPr/>
                  <p:nvPr/>
                </p:nvSpPr>
                <p:spPr>
                  <a:xfrm>
                    <a:off x="2675610" y="1219291"/>
                    <a:ext cx="17700" cy="17586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632" name="Google Shape;632;p6"/>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3810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sp>
              <p:nvSpPr>
                <p:cNvPr id="633" name="Google Shape;633;p6"/>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3810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grpSp>
          <p:nvGrpSpPr>
            <p:cNvPr id="634" name="Google Shape;634;p6"/>
            <p:cNvGrpSpPr/>
            <p:nvPr/>
          </p:nvGrpSpPr>
          <p:grpSpPr>
            <a:xfrm>
              <a:off x="7811773" y="-2"/>
              <a:ext cx="492189" cy="1837864"/>
              <a:chOff x="5194218" y="-536312"/>
              <a:chExt cx="522827" cy="1952267"/>
            </a:xfrm>
          </p:grpSpPr>
          <p:grpSp>
            <p:nvGrpSpPr>
              <p:cNvPr id="635" name="Google Shape;635;p6"/>
              <p:cNvGrpSpPr/>
              <p:nvPr/>
            </p:nvGrpSpPr>
            <p:grpSpPr>
              <a:xfrm>
                <a:off x="5194218" y="893129"/>
                <a:ext cx="522827" cy="522827"/>
                <a:chOff x="764100" y="3623300"/>
                <a:chExt cx="1046700" cy="1046700"/>
              </a:xfrm>
            </p:grpSpPr>
            <p:sp>
              <p:nvSpPr>
                <p:cNvPr id="636" name="Google Shape;636;p6"/>
                <p:cNvSpPr/>
                <p:nvPr/>
              </p:nvSpPr>
              <p:spPr>
                <a:xfrm>
                  <a:off x="764100" y="3623300"/>
                  <a:ext cx="1046700" cy="1046700"/>
                </a:xfrm>
                <a:prstGeom prst="ellipse">
                  <a:avLst/>
                </a:prstGeom>
                <a:solidFill>
                  <a:srgbClr val="FF8900">
                    <a:alpha val="838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37" name="Google Shape;637;p6"/>
                <p:cNvSpPr/>
                <p:nvPr/>
              </p:nvSpPr>
              <p:spPr>
                <a:xfrm>
                  <a:off x="922769" y="3781968"/>
                  <a:ext cx="729300" cy="729300"/>
                </a:xfrm>
                <a:prstGeom prst="ellipse">
                  <a:avLst/>
                </a:prstGeom>
                <a:solidFill>
                  <a:srgbClr val="FF8900">
                    <a:alpha val="838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638" name="Google Shape;638;p6"/>
              <p:cNvGrpSpPr/>
              <p:nvPr/>
            </p:nvGrpSpPr>
            <p:grpSpPr>
              <a:xfrm>
                <a:off x="5371921" y="-536312"/>
                <a:ext cx="182209" cy="1814066"/>
                <a:chOff x="3305183" y="1663032"/>
                <a:chExt cx="166690" cy="1659561"/>
              </a:xfrm>
            </p:grpSpPr>
            <p:grpSp>
              <p:nvGrpSpPr>
                <p:cNvPr id="639" name="Google Shape;639;p6"/>
                <p:cNvGrpSpPr/>
                <p:nvPr/>
              </p:nvGrpSpPr>
              <p:grpSpPr>
                <a:xfrm>
                  <a:off x="3305183" y="1663032"/>
                  <a:ext cx="166690" cy="1659561"/>
                  <a:chOff x="3305183" y="1663032"/>
                  <a:chExt cx="166690" cy="1659561"/>
                </a:xfrm>
              </p:grpSpPr>
              <p:grpSp>
                <p:nvGrpSpPr>
                  <p:cNvPr id="640" name="Google Shape;640;p6"/>
                  <p:cNvGrpSpPr/>
                  <p:nvPr/>
                </p:nvGrpSpPr>
                <p:grpSpPr>
                  <a:xfrm>
                    <a:off x="3305183" y="2971595"/>
                    <a:ext cx="166690" cy="350998"/>
                    <a:chOff x="3305183" y="3146560"/>
                    <a:chExt cx="166690" cy="350998"/>
                  </a:xfrm>
                </p:grpSpPr>
                <p:sp>
                  <p:nvSpPr>
                    <p:cNvPr id="641" name="Google Shape;641;p6"/>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42" name="Google Shape;642;p6"/>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43" name="Google Shape;643;p6"/>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644" name="Google Shape;644;p6"/>
                  <p:cNvSpPr/>
                  <p:nvPr/>
                </p:nvSpPr>
                <p:spPr>
                  <a:xfrm>
                    <a:off x="3375902" y="1663032"/>
                    <a:ext cx="17700" cy="13149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645" name="Google Shape;645;p6"/>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28575"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grpSp>
          <p:nvGrpSpPr>
            <p:cNvPr id="646" name="Google Shape;646;p6"/>
            <p:cNvGrpSpPr/>
            <p:nvPr/>
          </p:nvGrpSpPr>
          <p:grpSpPr>
            <a:xfrm>
              <a:off x="8018879" y="-29"/>
              <a:ext cx="810166" cy="4470272"/>
              <a:chOff x="7824797" y="-1724181"/>
              <a:chExt cx="860597" cy="4748536"/>
            </a:xfrm>
          </p:grpSpPr>
          <p:grpSp>
            <p:nvGrpSpPr>
              <p:cNvPr id="647" name="Google Shape;647;p6"/>
              <p:cNvGrpSpPr/>
              <p:nvPr/>
            </p:nvGrpSpPr>
            <p:grpSpPr>
              <a:xfrm>
                <a:off x="7824797" y="1891931"/>
                <a:ext cx="860597" cy="1132425"/>
                <a:chOff x="764100" y="3623300"/>
                <a:chExt cx="1046700" cy="1046700"/>
              </a:xfrm>
            </p:grpSpPr>
            <p:sp>
              <p:nvSpPr>
                <p:cNvPr id="648" name="Google Shape;648;p6"/>
                <p:cNvSpPr/>
                <p:nvPr/>
              </p:nvSpPr>
              <p:spPr>
                <a:xfrm>
                  <a:off x="764100" y="3623300"/>
                  <a:ext cx="1046700" cy="1046700"/>
                </a:xfrm>
                <a:prstGeom prst="ellipse">
                  <a:avLst/>
                </a:prstGeom>
                <a:solidFill>
                  <a:srgbClr val="10A3FF">
                    <a:alpha val="615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49" name="Google Shape;649;p6"/>
                <p:cNvSpPr/>
                <p:nvPr/>
              </p:nvSpPr>
              <p:spPr>
                <a:xfrm>
                  <a:off x="922769" y="3781968"/>
                  <a:ext cx="729300" cy="729300"/>
                </a:xfrm>
                <a:prstGeom prst="ellipse">
                  <a:avLst/>
                </a:prstGeom>
                <a:solidFill>
                  <a:srgbClr val="10A3FF">
                    <a:alpha val="615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650" name="Google Shape;650;p6"/>
              <p:cNvGrpSpPr/>
              <p:nvPr/>
            </p:nvGrpSpPr>
            <p:grpSpPr>
              <a:xfrm>
                <a:off x="8100547" y="-1724181"/>
                <a:ext cx="300376" cy="4529867"/>
                <a:chOff x="3792712" y="-322375"/>
                <a:chExt cx="274793" cy="4144055"/>
              </a:xfrm>
            </p:grpSpPr>
            <p:grpSp>
              <p:nvGrpSpPr>
                <p:cNvPr id="651" name="Google Shape;651;p6"/>
                <p:cNvGrpSpPr/>
                <p:nvPr/>
              </p:nvGrpSpPr>
              <p:grpSpPr>
                <a:xfrm>
                  <a:off x="3792712" y="-322375"/>
                  <a:ext cx="274793" cy="4144055"/>
                  <a:chOff x="3792712" y="-322375"/>
                  <a:chExt cx="274793" cy="4144055"/>
                </a:xfrm>
              </p:grpSpPr>
              <p:grpSp>
                <p:nvGrpSpPr>
                  <p:cNvPr id="652" name="Google Shape;652;p6"/>
                  <p:cNvGrpSpPr/>
                  <p:nvPr/>
                </p:nvGrpSpPr>
                <p:grpSpPr>
                  <a:xfrm>
                    <a:off x="3792712" y="2971595"/>
                    <a:ext cx="274793" cy="850085"/>
                    <a:chOff x="3792712" y="2879468"/>
                    <a:chExt cx="274793" cy="850085"/>
                  </a:xfrm>
                </p:grpSpPr>
                <p:sp>
                  <p:nvSpPr>
                    <p:cNvPr id="653" name="Google Shape;653;p6"/>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54" name="Google Shape;654;p6"/>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55" name="Google Shape;655;p6"/>
                    <p:cNvSpPr/>
                    <p:nvPr/>
                  </p:nvSpPr>
                  <p:spPr>
                    <a:xfrm>
                      <a:off x="3792712" y="2879468"/>
                      <a:ext cx="274793" cy="850085"/>
                    </a:xfrm>
                    <a:custGeom>
                      <a:avLst/>
                      <a:gdLst/>
                      <a:ahLst/>
                      <a:cxnLst/>
                      <a:rect l="l" t="t" r="r" b="b"/>
                      <a:pathLst>
                        <a:path w="274793" h="850084"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656" name="Google Shape;656;p6"/>
                  <p:cNvSpPr/>
                  <p:nvPr/>
                </p:nvSpPr>
                <p:spPr>
                  <a:xfrm>
                    <a:off x="3923169" y="-322375"/>
                    <a:ext cx="17700" cy="33003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657" name="Google Shape;657;p6"/>
                <p:cNvSpPr/>
                <p:nvPr/>
              </p:nvSpPr>
              <p:spPr>
                <a:xfrm>
                  <a:off x="3834925" y="3637375"/>
                  <a:ext cx="76100" cy="135925"/>
                </a:xfrm>
                <a:custGeom>
                  <a:avLst/>
                  <a:gdLst/>
                  <a:ahLst/>
                  <a:cxnLst/>
                  <a:rect l="l" t="t" r="r" b="b"/>
                  <a:pathLst>
                    <a:path w="3044" h="5437" extrusionOk="0">
                      <a:moveTo>
                        <a:pt x="0" y="0"/>
                      </a:moveTo>
                      <a:cubicBezTo>
                        <a:pt x="372" y="2043"/>
                        <a:pt x="1116" y="4666"/>
                        <a:pt x="3044" y="5437"/>
                      </a:cubicBezTo>
                    </a:path>
                  </a:pathLst>
                </a:custGeom>
                <a:noFill/>
                <a:ln w="28575"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sp>
              <p:nvSpPr>
                <p:cNvPr id="658" name="Google Shape;658;p6"/>
                <p:cNvSpPr/>
                <p:nvPr/>
              </p:nvSpPr>
              <p:spPr>
                <a:xfrm>
                  <a:off x="3834925" y="3552200"/>
                  <a:ext cx="1825" cy="21750"/>
                </a:xfrm>
                <a:custGeom>
                  <a:avLst/>
                  <a:gdLst/>
                  <a:ahLst/>
                  <a:cxnLst/>
                  <a:rect l="l" t="t" r="r" b="b"/>
                  <a:pathLst>
                    <a:path w="73" h="870" extrusionOk="0">
                      <a:moveTo>
                        <a:pt x="0" y="0"/>
                      </a:moveTo>
                      <a:cubicBezTo>
                        <a:pt x="37" y="435"/>
                        <a:pt x="37" y="435"/>
                        <a:pt x="73" y="870"/>
                      </a:cubicBezTo>
                    </a:path>
                  </a:pathLst>
                </a:custGeom>
                <a:noFill/>
                <a:ln w="28575"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grpSp>
          <p:nvGrpSpPr>
            <p:cNvPr id="659" name="Google Shape;659;p6"/>
            <p:cNvGrpSpPr/>
            <p:nvPr/>
          </p:nvGrpSpPr>
          <p:grpSpPr>
            <a:xfrm>
              <a:off x="7184797" y="-17"/>
              <a:ext cx="985363" cy="3905971"/>
              <a:chOff x="1192601" y="-1724180"/>
              <a:chExt cx="1046700" cy="4149108"/>
            </a:xfrm>
          </p:grpSpPr>
          <p:grpSp>
            <p:nvGrpSpPr>
              <p:cNvPr id="660" name="Google Shape;660;p6"/>
              <p:cNvGrpSpPr/>
              <p:nvPr/>
            </p:nvGrpSpPr>
            <p:grpSpPr>
              <a:xfrm>
                <a:off x="1192601" y="1378228"/>
                <a:ext cx="1046700" cy="1046700"/>
                <a:chOff x="764100" y="3623300"/>
                <a:chExt cx="1046700" cy="1046700"/>
              </a:xfrm>
            </p:grpSpPr>
            <p:sp>
              <p:nvSpPr>
                <p:cNvPr id="661" name="Google Shape;661;p6"/>
                <p:cNvSpPr/>
                <p:nvPr/>
              </p:nvSpPr>
              <p:spPr>
                <a:xfrm>
                  <a:off x="764100" y="3623300"/>
                  <a:ext cx="1046700" cy="1046700"/>
                </a:xfrm>
                <a:prstGeom prst="ellipse">
                  <a:avLst/>
                </a:prstGeom>
                <a:solidFill>
                  <a:srgbClr val="18ECFF">
                    <a:alpha val="950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62" name="Google Shape;662;p6"/>
                <p:cNvSpPr/>
                <p:nvPr/>
              </p:nvSpPr>
              <p:spPr>
                <a:xfrm>
                  <a:off x="922769" y="3781968"/>
                  <a:ext cx="729300" cy="729300"/>
                </a:xfrm>
                <a:prstGeom prst="ellipse">
                  <a:avLst/>
                </a:prstGeom>
                <a:solidFill>
                  <a:srgbClr val="18ECFF">
                    <a:alpha val="950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663" name="Google Shape;663;p6"/>
              <p:cNvGrpSpPr/>
              <p:nvPr/>
            </p:nvGrpSpPr>
            <p:grpSpPr>
              <a:xfrm>
                <a:off x="1417979" y="-1724180"/>
                <a:ext cx="580390" cy="3855366"/>
                <a:chOff x="522260" y="372820"/>
                <a:chExt cx="530958" cy="3527002"/>
              </a:xfrm>
            </p:grpSpPr>
            <p:grpSp>
              <p:nvGrpSpPr>
                <p:cNvPr id="664" name="Google Shape;664;p6"/>
                <p:cNvGrpSpPr/>
                <p:nvPr/>
              </p:nvGrpSpPr>
              <p:grpSpPr>
                <a:xfrm>
                  <a:off x="522260" y="372820"/>
                  <a:ext cx="530958" cy="3527002"/>
                  <a:chOff x="522260" y="372820"/>
                  <a:chExt cx="530958" cy="3527002"/>
                </a:xfrm>
              </p:grpSpPr>
              <p:grpSp>
                <p:nvGrpSpPr>
                  <p:cNvPr id="665" name="Google Shape;665;p6"/>
                  <p:cNvGrpSpPr/>
                  <p:nvPr/>
                </p:nvGrpSpPr>
                <p:grpSpPr>
                  <a:xfrm>
                    <a:off x="522260" y="2971595"/>
                    <a:ext cx="530958" cy="928227"/>
                    <a:chOff x="522260" y="2971595"/>
                    <a:chExt cx="530958" cy="928227"/>
                  </a:xfrm>
                </p:grpSpPr>
                <p:sp>
                  <p:nvSpPr>
                    <p:cNvPr id="666" name="Google Shape;666;p6"/>
                    <p:cNvSpPr/>
                    <p:nvPr/>
                  </p:nvSpPr>
                  <p:spPr>
                    <a:xfrm>
                      <a:off x="531045" y="3193814"/>
                      <a:ext cx="510950" cy="500199"/>
                    </a:xfrm>
                    <a:custGeom>
                      <a:avLst/>
                      <a:gdLst/>
                      <a:ahLst/>
                      <a:cxnLst/>
                      <a:rect l="l" t="t" r="r" b="b"/>
                      <a:pathLst>
                        <a:path w="510949"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67" name="Google Shape;667;p6"/>
                    <p:cNvSpPr/>
                    <p:nvPr/>
                  </p:nvSpPr>
                  <p:spPr>
                    <a:xfrm>
                      <a:off x="551585" y="3672350"/>
                      <a:ext cx="488949" cy="214629"/>
                    </a:xfrm>
                    <a:custGeom>
                      <a:avLst/>
                      <a:gdLst/>
                      <a:ahLst/>
                      <a:cxnLst/>
                      <a:rect l="l" t="t" r="r" b="b"/>
                      <a:pathLst>
                        <a:path w="488949" h="214627"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68" name="Google Shape;668;p6"/>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69" name="Google Shape;669;p6"/>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670" name="Google Shape;670;p6"/>
                  <p:cNvSpPr/>
                  <p:nvPr/>
                </p:nvSpPr>
                <p:spPr>
                  <a:xfrm>
                    <a:off x="786939" y="372820"/>
                    <a:ext cx="17700" cy="26052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671" name="Google Shape;671;p6"/>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3810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grpSp>
          <p:nvGrpSpPr>
            <p:cNvPr id="672" name="Google Shape;672;p6"/>
            <p:cNvGrpSpPr/>
            <p:nvPr/>
          </p:nvGrpSpPr>
          <p:grpSpPr>
            <a:xfrm>
              <a:off x="6196930" y="7"/>
              <a:ext cx="985363" cy="2629685"/>
              <a:chOff x="6010934" y="1"/>
              <a:chExt cx="1046700" cy="2793377"/>
            </a:xfrm>
          </p:grpSpPr>
          <p:grpSp>
            <p:nvGrpSpPr>
              <p:cNvPr id="673" name="Google Shape;673;p6"/>
              <p:cNvGrpSpPr/>
              <p:nvPr/>
            </p:nvGrpSpPr>
            <p:grpSpPr>
              <a:xfrm>
                <a:off x="6010934" y="1746678"/>
                <a:ext cx="1046700" cy="1046700"/>
                <a:chOff x="764100" y="3623300"/>
                <a:chExt cx="1046700" cy="1046700"/>
              </a:xfrm>
            </p:grpSpPr>
            <p:sp>
              <p:nvSpPr>
                <p:cNvPr id="674" name="Google Shape;674;p6"/>
                <p:cNvSpPr/>
                <p:nvPr/>
              </p:nvSpPr>
              <p:spPr>
                <a:xfrm>
                  <a:off x="764100" y="3623300"/>
                  <a:ext cx="1046700" cy="1046700"/>
                </a:xfrm>
                <a:prstGeom prst="ellipse">
                  <a:avLst/>
                </a:prstGeom>
                <a:solidFill>
                  <a:srgbClr val="76DC35">
                    <a:alpha val="1006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75" name="Google Shape;675;p6"/>
                <p:cNvSpPr/>
                <p:nvPr/>
              </p:nvSpPr>
              <p:spPr>
                <a:xfrm>
                  <a:off x="922769" y="3781968"/>
                  <a:ext cx="729300" cy="729300"/>
                </a:xfrm>
                <a:prstGeom prst="ellipse">
                  <a:avLst/>
                </a:prstGeom>
                <a:solidFill>
                  <a:srgbClr val="76DC35">
                    <a:alpha val="1006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676" name="Google Shape;676;p6"/>
              <p:cNvGrpSpPr/>
              <p:nvPr/>
            </p:nvGrpSpPr>
            <p:grpSpPr>
              <a:xfrm>
                <a:off x="6308747" y="1"/>
                <a:ext cx="441786" cy="2571886"/>
                <a:chOff x="1121941" y="1609666"/>
                <a:chExt cx="404159" cy="2352837"/>
              </a:xfrm>
            </p:grpSpPr>
            <p:grpSp>
              <p:nvGrpSpPr>
                <p:cNvPr id="677" name="Google Shape;677;p6"/>
                <p:cNvGrpSpPr/>
                <p:nvPr/>
              </p:nvGrpSpPr>
              <p:grpSpPr>
                <a:xfrm>
                  <a:off x="1121941" y="1609666"/>
                  <a:ext cx="404159" cy="2352837"/>
                  <a:chOff x="1121941" y="1609666"/>
                  <a:chExt cx="404159" cy="2352837"/>
                </a:xfrm>
              </p:grpSpPr>
              <p:grpSp>
                <p:nvGrpSpPr>
                  <p:cNvPr id="678" name="Google Shape;678;p6"/>
                  <p:cNvGrpSpPr/>
                  <p:nvPr/>
                </p:nvGrpSpPr>
                <p:grpSpPr>
                  <a:xfrm>
                    <a:off x="1121941" y="2971595"/>
                    <a:ext cx="404159" cy="990908"/>
                    <a:chOff x="1121941" y="2969319"/>
                    <a:chExt cx="404159" cy="990908"/>
                  </a:xfrm>
                </p:grpSpPr>
                <p:sp>
                  <p:nvSpPr>
                    <p:cNvPr id="679" name="Google Shape;679;p6"/>
                    <p:cNvSpPr/>
                    <p:nvPr/>
                  </p:nvSpPr>
                  <p:spPr>
                    <a:xfrm>
                      <a:off x="1210876" y="2975878"/>
                      <a:ext cx="215728" cy="222824"/>
                    </a:xfrm>
                    <a:custGeom>
                      <a:avLst/>
                      <a:gdLst/>
                      <a:ahLst/>
                      <a:cxnLst/>
                      <a:rect l="l" t="t" r="r" b="b"/>
                      <a:pathLst>
                        <a:path w="215728" h="222824" extrusionOk="0">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80" name="Google Shape;680;p6"/>
                    <p:cNvSpPr/>
                    <p:nvPr/>
                  </p:nvSpPr>
                  <p:spPr>
                    <a:xfrm>
                      <a:off x="1160257" y="3179981"/>
                      <a:ext cx="324636" cy="229478"/>
                    </a:xfrm>
                    <a:custGeom>
                      <a:avLst/>
                      <a:gdLst/>
                      <a:ahLst/>
                      <a:cxnLst/>
                      <a:rect l="l" t="t" r="r" b="b"/>
                      <a:pathLst>
                        <a:path w="324636" h="229478" extrusionOk="0">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81" name="Google Shape;681;p6"/>
                    <p:cNvSpPr/>
                    <p:nvPr/>
                  </p:nvSpPr>
                  <p:spPr>
                    <a:xfrm>
                      <a:off x="1128931" y="3411844"/>
                      <a:ext cx="389306" cy="540604"/>
                    </a:xfrm>
                    <a:custGeom>
                      <a:avLst/>
                      <a:gdLst/>
                      <a:ahLst/>
                      <a:cxnLst/>
                      <a:rect l="l" t="t" r="r" b="b"/>
                      <a:pathLst>
                        <a:path w="389306" h="540604" extrusionOk="0">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82" name="Google Shape;682;p6"/>
                    <p:cNvSpPr/>
                    <p:nvPr/>
                  </p:nvSpPr>
                  <p:spPr>
                    <a:xfrm>
                      <a:off x="1121941" y="2969319"/>
                      <a:ext cx="404159" cy="990908"/>
                    </a:xfrm>
                    <a:custGeom>
                      <a:avLst/>
                      <a:gdLst/>
                      <a:ahLst/>
                      <a:cxnLst/>
                      <a:rect l="l" t="t" r="r" b="b"/>
                      <a:pathLst>
                        <a:path w="404159" h="990908" extrusionOk="0">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683" name="Google Shape;683;p6"/>
                  <p:cNvSpPr/>
                  <p:nvPr/>
                </p:nvSpPr>
                <p:spPr>
                  <a:xfrm>
                    <a:off x="1308648" y="1609666"/>
                    <a:ext cx="17700" cy="13683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684" name="Google Shape;684;p6"/>
                <p:cNvSpPr/>
                <p:nvPr/>
              </p:nvSpPr>
              <p:spPr>
                <a:xfrm>
                  <a:off x="1183450" y="3621050"/>
                  <a:ext cx="70700" cy="18125"/>
                </a:xfrm>
                <a:custGeom>
                  <a:avLst/>
                  <a:gdLst/>
                  <a:ahLst/>
                  <a:cxnLst/>
                  <a:rect l="l" t="t" r="r" b="b"/>
                  <a:pathLst>
                    <a:path w="2828" h="725" extrusionOk="0">
                      <a:moveTo>
                        <a:pt x="0" y="725"/>
                      </a:moveTo>
                      <a:cubicBezTo>
                        <a:pt x="930" y="439"/>
                        <a:pt x="1889" y="256"/>
                        <a:pt x="2828" y="0"/>
                      </a:cubicBezTo>
                    </a:path>
                  </a:pathLst>
                </a:custGeom>
                <a:noFill/>
                <a:ln w="28575"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sp>
              <p:nvSpPr>
                <p:cNvPr id="685" name="Google Shape;685;p6"/>
                <p:cNvSpPr/>
                <p:nvPr/>
              </p:nvSpPr>
              <p:spPr>
                <a:xfrm>
                  <a:off x="1188900" y="3717125"/>
                  <a:ext cx="76125" cy="18100"/>
                </a:xfrm>
                <a:custGeom>
                  <a:avLst/>
                  <a:gdLst/>
                  <a:ahLst/>
                  <a:cxnLst/>
                  <a:rect l="l" t="t" r="r" b="b"/>
                  <a:pathLst>
                    <a:path w="3045" h="724" extrusionOk="0">
                      <a:moveTo>
                        <a:pt x="0" y="724"/>
                      </a:moveTo>
                      <a:cubicBezTo>
                        <a:pt x="995" y="410"/>
                        <a:pt x="2019" y="187"/>
                        <a:pt x="3045" y="0"/>
                      </a:cubicBezTo>
                    </a:path>
                  </a:pathLst>
                </a:custGeom>
                <a:noFill/>
                <a:ln w="28575"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sp>
              <p:nvSpPr>
                <p:cNvPr id="686" name="Google Shape;686;p6"/>
                <p:cNvSpPr/>
                <p:nvPr/>
              </p:nvSpPr>
              <p:spPr>
                <a:xfrm>
                  <a:off x="1185275" y="3820425"/>
                  <a:ext cx="39875" cy="9050"/>
                </a:xfrm>
                <a:custGeom>
                  <a:avLst/>
                  <a:gdLst/>
                  <a:ahLst/>
                  <a:cxnLst/>
                  <a:rect l="l" t="t" r="r" b="b"/>
                  <a:pathLst>
                    <a:path w="1594" h="362" extrusionOk="0">
                      <a:moveTo>
                        <a:pt x="0" y="362"/>
                      </a:moveTo>
                      <a:cubicBezTo>
                        <a:pt x="526" y="219"/>
                        <a:pt x="1059" y="97"/>
                        <a:pt x="1595" y="0"/>
                      </a:cubicBezTo>
                    </a:path>
                  </a:pathLst>
                </a:custGeom>
                <a:noFill/>
                <a:ln w="28575"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sp>
              <p:nvSpPr>
                <p:cNvPr id="687" name="Google Shape;687;p6"/>
                <p:cNvSpPr/>
                <p:nvPr/>
              </p:nvSpPr>
              <p:spPr>
                <a:xfrm>
                  <a:off x="1301250" y="3911025"/>
                  <a:ext cx="18125" cy="7250"/>
                </a:xfrm>
                <a:custGeom>
                  <a:avLst/>
                  <a:gdLst/>
                  <a:ahLst/>
                  <a:cxnLst/>
                  <a:rect l="l" t="t" r="r" b="b"/>
                  <a:pathLst>
                    <a:path w="725" h="290" extrusionOk="0">
                      <a:moveTo>
                        <a:pt x="0" y="290"/>
                      </a:moveTo>
                      <a:cubicBezTo>
                        <a:pt x="363" y="145"/>
                        <a:pt x="363" y="145"/>
                        <a:pt x="725" y="0"/>
                      </a:cubicBezTo>
                    </a:path>
                  </a:pathLst>
                </a:custGeom>
                <a:noFill/>
                <a:ln w="28575"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grpSp>
          <p:nvGrpSpPr>
            <p:cNvPr id="688" name="Google Shape;688;p6"/>
            <p:cNvGrpSpPr/>
            <p:nvPr/>
          </p:nvGrpSpPr>
          <p:grpSpPr>
            <a:xfrm>
              <a:off x="7192739" y="3730341"/>
              <a:ext cx="148551" cy="170121"/>
              <a:chOff x="3462796" y="2555878"/>
              <a:chExt cx="157798" cy="180711"/>
            </a:xfrm>
          </p:grpSpPr>
          <p:sp>
            <p:nvSpPr>
              <p:cNvPr id="689" name="Google Shape;689;p6"/>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90" name="Google Shape;690;p6"/>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91" name="Google Shape;691;p6"/>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92" name="Google Shape;692;p6"/>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93" name="Google Shape;693;p6"/>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94" name="Google Shape;694;p6"/>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gr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F116619F-0F95-414F-B2CC-AA3847AC5CF5}" type="datetimeFigureOut">
              <a:rPr lang="en-US" smtClean="0"/>
              <a:pPr/>
              <a:t>2/16/2023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pPr/>
              <a:t>‹#›</a:t>
            </a:fld>
            <a:endParaRPr 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28"/>
        <p:cNvGrpSpPr/>
        <p:nvPr/>
      </p:nvGrpSpPr>
      <p:grpSpPr>
        <a:xfrm>
          <a:off x="0" y="0"/>
          <a:ext cx="0" cy="0"/>
          <a:chOff x="0" y="0"/>
          <a:chExt cx="0" cy="0"/>
        </a:xfrm>
      </p:grpSpPr>
      <p:sp>
        <p:nvSpPr>
          <p:cNvPr id="429" name="Google Shape;429;p5"/>
          <p:cNvSpPr txBox="1">
            <a:spLocks noGrp="1"/>
          </p:cNvSpPr>
          <p:nvPr>
            <p:ph type="title"/>
          </p:nvPr>
        </p:nvSpPr>
        <p:spPr>
          <a:xfrm>
            <a:off x="702900" y="760925"/>
            <a:ext cx="5660100" cy="471300"/>
          </a:xfrm>
          <a:prstGeom prst="rect">
            <a:avLst/>
          </a:prstGeom>
        </p:spPr>
        <p:txBody>
          <a:bodyPr spcFirstLastPara="1" wrap="square" lIns="0" tIns="0" rIns="0" bIns="0" anchor="b" anchorCtr="0">
            <a:noAutofit/>
          </a:bodyPr>
          <a:lstStyle>
            <a:lvl1pPr lvl="0" rtl="0">
              <a:spcBef>
                <a:spcPct val="0"/>
              </a:spcBef>
              <a:spcAft>
                <a:spcPct val="0"/>
              </a:spcAft>
              <a:buSzPts val="3400"/>
              <a:buNone/>
              <a:defRPr/>
            </a:lvl1pPr>
            <a:lvl2pPr lvl="1" rtl="0">
              <a:spcBef>
                <a:spcPct val="0"/>
              </a:spcBef>
              <a:spcAft>
                <a:spcPct val="0"/>
              </a:spcAft>
              <a:buSzPts val="3400"/>
              <a:buNone/>
              <a:defRPr/>
            </a:lvl2pPr>
            <a:lvl3pPr lvl="2" rtl="0">
              <a:spcBef>
                <a:spcPct val="0"/>
              </a:spcBef>
              <a:spcAft>
                <a:spcPct val="0"/>
              </a:spcAft>
              <a:buSzPts val="3400"/>
              <a:buNone/>
              <a:defRPr/>
            </a:lvl3pPr>
            <a:lvl4pPr lvl="3" rtl="0">
              <a:spcBef>
                <a:spcPct val="0"/>
              </a:spcBef>
              <a:spcAft>
                <a:spcPct val="0"/>
              </a:spcAft>
              <a:buSzPts val="3400"/>
              <a:buNone/>
              <a:defRPr/>
            </a:lvl4pPr>
            <a:lvl5pPr lvl="4" rtl="0">
              <a:spcBef>
                <a:spcPct val="0"/>
              </a:spcBef>
              <a:spcAft>
                <a:spcPct val="0"/>
              </a:spcAft>
              <a:buSzPts val="3400"/>
              <a:buNone/>
              <a:defRPr/>
            </a:lvl5pPr>
            <a:lvl6pPr lvl="5" rtl="0">
              <a:spcBef>
                <a:spcPct val="0"/>
              </a:spcBef>
              <a:spcAft>
                <a:spcPct val="0"/>
              </a:spcAft>
              <a:buSzPts val="3400"/>
              <a:buNone/>
              <a:defRPr/>
            </a:lvl6pPr>
            <a:lvl7pPr lvl="6" rtl="0">
              <a:spcBef>
                <a:spcPct val="0"/>
              </a:spcBef>
              <a:spcAft>
                <a:spcPct val="0"/>
              </a:spcAft>
              <a:buSzPts val="3400"/>
              <a:buNone/>
              <a:defRPr/>
            </a:lvl7pPr>
            <a:lvl8pPr lvl="7" rtl="0">
              <a:spcBef>
                <a:spcPct val="0"/>
              </a:spcBef>
              <a:spcAft>
                <a:spcPct val="0"/>
              </a:spcAft>
              <a:buSzPts val="3400"/>
              <a:buNone/>
              <a:defRPr/>
            </a:lvl8pPr>
            <a:lvl9pPr lvl="8" rtl="0">
              <a:spcBef>
                <a:spcPct val="0"/>
              </a:spcBef>
              <a:spcAft>
                <a:spcPct val="0"/>
              </a:spcAft>
              <a:buSzPts val="3400"/>
              <a:buNone/>
              <a:defRPr/>
            </a:lvl9pPr>
          </a:lstStyle>
          <a:p>
            <a:endParaRPr/>
          </a:p>
        </p:txBody>
      </p:sp>
      <p:sp>
        <p:nvSpPr>
          <p:cNvPr id="430" name="Google Shape;430;p5"/>
          <p:cNvSpPr txBox="1">
            <a:spLocks noGrp="1"/>
          </p:cNvSpPr>
          <p:nvPr>
            <p:ph type="body" idx="1"/>
          </p:nvPr>
        </p:nvSpPr>
        <p:spPr>
          <a:xfrm>
            <a:off x="702900" y="1430148"/>
            <a:ext cx="5660100" cy="3033900"/>
          </a:xfrm>
          <a:prstGeom prst="rect">
            <a:avLst/>
          </a:prstGeom>
        </p:spPr>
        <p:txBody>
          <a:bodyPr spcFirstLastPara="1" wrap="square" lIns="0" tIns="0" rIns="0" bIns="0" anchor="t" anchorCtr="0">
            <a:noAutofit/>
          </a:bodyPr>
          <a:lstStyle>
            <a:lvl1pPr marL="457200" lvl="0" indent="-381000" rtl="0">
              <a:spcBef>
                <a:spcPct val="0"/>
              </a:spcBef>
              <a:spcAft>
                <a:spcPct val="0"/>
              </a:spcAft>
              <a:buSzPts val="2400"/>
              <a:buChar char="⊹"/>
              <a:defRPr/>
            </a:lvl1pPr>
            <a:lvl2pPr marL="914400" lvl="1" indent="-381000" rtl="0">
              <a:spcBef>
                <a:spcPts val="800"/>
              </a:spcBef>
              <a:spcAft>
                <a:spcPct val="0"/>
              </a:spcAft>
              <a:buSzPts val="2400"/>
              <a:buChar char="×"/>
              <a:defRPr/>
            </a:lvl2pPr>
            <a:lvl3pPr marL="1371600" lvl="2" indent="-381000" rtl="0">
              <a:spcBef>
                <a:spcPts val="800"/>
              </a:spcBef>
              <a:spcAft>
                <a:spcPct val="0"/>
              </a:spcAft>
              <a:buSzPts val="2400"/>
              <a:buChar char="⬩"/>
              <a:defRPr/>
            </a:lvl3pPr>
            <a:lvl4pPr marL="1828800" lvl="3" indent="-381000" rtl="0">
              <a:spcBef>
                <a:spcPts val="800"/>
              </a:spcBef>
              <a:spcAft>
                <a:spcPct val="0"/>
              </a:spcAft>
              <a:buSzPts val="2400"/>
              <a:buChar char="●"/>
              <a:defRPr/>
            </a:lvl4pPr>
            <a:lvl5pPr marL="2286000" lvl="4" indent="-381000" rtl="0">
              <a:spcBef>
                <a:spcPts val="800"/>
              </a:spcBef>
              <a:spcAft>
                <a:spcPct val="0"/>
              </a:spcAft>
              <a:buSzPts val="2400"/>
              <a:buChar char="○"/>
              <a:defRPr/>
            </a:lvl5pPr>
            <a:lvl6pPr marL="2743200" lvl="5" indent="-381000" rtl="0">
              <a:spcBef>
                <a:spcPts val="800"/>
              </a:spcBef>
              <a:spcAft>
                <a:spcPct val="0"/>
              </a:spcAft>
              <a:buSzPts val="2400"/>
              <a:buChar char="■"/>
              <a:defRPr/>
            </a:lvl6pPr>
            <a:lvl7pPr marL="3200400" lvl="6" indent="-381000" rtl="0">
              <a:spcBef>
                <a:spcPts val="800"/>
              </a:spcBef>
              <a:spcAft>
                <a:spcPct val="0"/>
              </a:spcAft>
              <a:buSzPts val="2400"/>
              <a:buChar char="●"/>
              <a:defRPr/>
            </a:lvl7pPr>
            <a:lvl8pPr marL="3657600" lvl="7" indent="-381000" rtl="0">
              <a:spcBef>
                <a:spcPts val="800"/>
              </a:spcBef>
              <a:spcAft>
                <a:spcPct val="0"/>
              </a:spcAft>
              <a:buSzPts val="2400"/>
              <a:buChar char="○"/>
              <a:defRPr/>
            </a:lvl8pPr>
            <a:lvl9pPr marL="4114800" lvl="8" indent="-381000" rtl="0">
              <a:spcBef>
                <a:spcPts val="800"/>
              </a:spcBef>
              <a:spcAft>
                <a:spcPts val="800"/>
              </a:spcAft>
              <a:buSzPts val="2400"/>
              <a:buChar char="■"/>
              <a:defRPr/>
            </a:lvl9pPr>
          </a:lstStyle>
          <a:p>
            <a:endParaRPr/>
          </a:p>
        </p:txBody>
      </p:sp>
      <p:sp>
        <p:nvSpPr>
          <p:cNvPr id="431" name="Google Shape;431;p5"/>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ct val="0"/>
              </a:spcBef>
              <a:spcAft>
                <a:spcPct val="0"/>
              </a:spcAft>
              <a:buNone/>
            </a:pPr>
            <a:fld id="{00000000-1234-1234-1234-123412341234}" type="slidenum">
              <a:rPr lang="en"/>
              <a:pPr marL="0" lvl="0" indent="0" algn="r" rtl="0">
                <a:spcBef>
                  <a:spcPct val="0"/>
                </a:spcBef>
                <a:spcAft>
                  <a:spcPct val="0"/>
                </a:spcAft>
                <a:buNone/>
              </a:pPr>
              <a:t>‹#›</a:t>
            </a:fld>
            <a:endParaRPr/>
          </a:p>
        </p:txBody>
      </p:sp>
      <p:grpSp>
        <p:nvGrpSpPr>
          <p:cNvPr id="432" name="Google Shape;432;p5"/>
          <p:cNvGrpSpPr/>
          <p:nvPr/>
        </p:nvGrpSpPr>
        <p:grpSpPr>
          <a:xfrm>
            <a:off x="6196930" y="-29"/>
            <a:ext cx="2985505" cy="4610466"/>
            <a:chOff x="6196930" y="-29"/>
            <a:chExt cx="2985505" cy="4610466"/>
          </a:xfrm>
        </p:grpSpPr>
        <p:grpSp>
          <p:nvGrpSpPr>
            <p:cNvPr id="433" name="Google Shape;433;p5"/>
            <p:cNvGrpSpPr/>
            <p:nvPr/>
          </p:nvGrpSpPr>
          <p:grpSpPr>
            <a:xfrm>
              <a:off x="7737776" y="-17"/>
              <a:ext cx="448629" cy="4610455"/>
              <a:chOff x="6798998" y="-1296139"/>
              <a:chExt cx="476555" cy="4897445"/>
            </a:xfrm>
          </p:grpSpPr>
          <p:sp>
            <p:nvSpPr>
              <p:cNvPr id="434" name="Google Shape;434;p5"/>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435" name="Google Shape;435;p5"/>
              <p:cNvSpPr/>
              <p:nvPr/>
            </p:nvSpPr>
            <p:spPr>
              <a:xfrm>
                <a:off x="7026850" y="-1296139"/>
                <a:ext cx="17700" cy="42711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436" name="Google Shape;436;p5"/>
            <p:cNvGrpSpPr/>
            <p:nvPr/>
          </p:nvGrpSpPr>
          <p:grpSpPr>
            <a:xfrm>
              <a:off x="8636876" y="46"/>
              <a:ext cx="382387" cy="1450044"/>
              <a:chOff x="5578966" y="2422197"/>
              <a:chExt cx="406190" cy="1540306"/>
            </a:xfrm>
          </p:grpSpPr>
          <p:sp>
            <p:nvSpPr>
              <p:cNvPr id="437" name="Google Shape;437;p5"/>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438" name="Google Shape;438;p5"/>
              <p:cNvSpPr/>
              <p:nvPr/>
            </p:nvSpPr>
            <p:spPr>
              <a:xfrm>
                <a:off x="5774600" y="2422197"/>
                <a:ext cx="17700" cy="5529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439" name="Google Shape;439;p5"/>
            <p:cNvGrpSpPr/>
            <p:nvPr/>
          </p:nvGrpSpPr>
          <p:grpSpPr>
            <a:xfrm>
              <a:off x="8035385" y="23"/>
              <a:ext cx="439174" cy="2683136"/>
              <a:chOff x="6176324" y="940075"/>
              <a:chExt cx="466512" cy="2850155"/>
            </a:xfrm>
          </p:grpSpPr>
          <p:sp>
            <p:nvSpPr>
              <p:cNvPr id="440" name="Google Shape;440;p5"/>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441" name="Google Shape;441;p5"/>
              <p:cNvSpPr/>
              <p:nvPr/>
            </p:nvSpPr>
            <p:spPr>
              <a:xfrm>
                <a:off x="6400713" y="940075"/>
                <a:ext cx="17700" cy="20349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442" name="Google Shape;442;p5"/>
            <p:cNvGrpSpPr/>
            <p:nvPr/>
          </p:nvGrpSpPr>
          <p:grpSpPr>
            <a:xfrm>
              <a:off x="6363022" y="42"/>
              <a:ext cx="160482" cy="1242299"/>
              <a:chOff x="7576714" y="2009363"/>
              <a:chExt cx="170472" cy="1319629"/>
            </a:xfrm>
          </p:grpSpPr>
          <p:sp>
            <p:nvSpPr>
              <p:cNvPr id="443" name="Google Shape;443;p5"/>
              <p:cNvSpPr/>
              <p:nvPr/>
            </p:nvSpPr>
            <p:spPr>
              <a:xfrm>
                <a:off x="7576714" y="2971595"/>
                <a:ext cx="170472" cy="357397"/>
              </a:xfrm>
              <a:custGeom>
                <a:avLst/>
                <a:gdLst/>
                <a:ahLst/>
                <a:cxnLst/>
                <a:rect l="l" t="t" r="r" b="b"/>
                <a:pathLst>
                  <a:path w="170472" h="357397" extrusionOk="0">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444" name="Google Shape;444;p5"/>
              <p:cNvSpPr/>
              <p:nvPr/>
            </p:nvSpPr>
            <p:spPr>
              <a:xfrm>
                <a:off x="7652975" y="2009363"/>
                <a:ext cx="17700" cy="9657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445" name="Google Shape;445;p5"/>
            <p:cNvGrpSpPr/>
            <p:nvPr/>
          </p:nvGrpSpPr>
          <p:grpSpPr>
            <a:xfrm>
              <a:off x="6999976" y="11"/>
              <a:ext cx="271476" cy="3307837"/>
              <a:chOff x="7883572" y="308161"/>
              <a:chExt cx="288375" cy="3513742"/>
            </a:xfrm>
          </p:grpSpPr>
          <p:sp>
            <p:nvSpPr>
              <p:cNvPr id="446" name="Google Shape;446;p5"/>
              <p:cNvSpPr/>
              <p:nvPr/>
            </p:nvSpPr>
            <p:spPr>
              <a:xfrm>
                <a:off x="7883572" y="2971595"/>
                <a:ext cx="288375" cy="850309"/>
              </a:xfrm>
              <a:custGeom>
                <a:avLst/>
                <a:gdLst/>
                <a:ahLst/>
                <a:cxnLst/>
                <a:rect l="l" t="t" r="r" b="b"/>
                <a:pathLst>
                  <a:path w="288375" h="850308"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447" name="Google Shape;447;p5"/>
              <p:cNvSpPr/>
              <p:nvPr/>
            </p:nvSpPr>
            <p:spPr>
              <a:xfrm>
                <a:off x="8024899" y="308161"/>
                <a:ext cx="17700" cy="26670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448" name="Google Shape;448;p5"/>
            <p:cNvGrpSpPr/>
            <p:nvPr/>
          </p:nvGrpSpPr>
          <p:grpSpPr>
            <a:xfrm>
              <a:off x="6827964" y="636458"/>
              <a:ext cx="230791" cy="243118"/>
              <a:chOff x="3770248" y="2527300"/>
              <a:chExt cx="180404" cy="190055"/>
            </a:xfrm>
          </p:grpSpPr>
          <p:sp>
            <p:nvSpPr>
              <p:cNvPr id="449" name="Google Shape;449;p5"/>
              <p:cNvSpPr/>
              <p:nvPr/>
            </p:nvSpPr>
            <p:spPr>
              <a:xfrm>
                <a:off x="3775135" y="2655951"/>
                <a:ext cx="51441" cy="61404"/>
              </a:xfrm>
              <a:custGeom>
                <a:avLst/>
                <a:gdLst/>
                <a:ahLst/>
                <a:cxnLst/>
                <a:rect l="l" t="t" r="r" b="b"/>
                <a:pathLst>
                  <a:path w="51440" h="61404" extrusionOk="0">
                    <a:moveTo>
                      <a:pt x="50930" y="0"/>
                    </a:moveTo>
                    <a:cubicBezTo>
                      <a:pt x="32959" y="889"/>
                      <a:pt x="-4823" y="43497"/>
                      <a:pt x="511" y="61404"/>
                    </a:cubicBezTo>
                    <a:cubicBezTo>
                      <a:pt x="18545" y="60579"/>
                      <a:pt x="56264" y="17970"/>
                      <a:pt x="50930" y="0"/>
                    </a:cubicBezTo>
                    <a:close/>
                  </a:path>
                </a:pathLst>
              </a:custGeom>
              <a:solidFill>
                <a:srgbClr val="FFE59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450" name="Google Shape;450;p5"/>
              <p:cNvSpPr/>
              <p:nvPr/>
            </p:nvSpPr>
            <p:spPr>
              <a:xfrm>
                <a:off x="3894324" y="2527300"/>
                <a:ext cx="51441" cy="61341"/>
              </a:xfrm>
              <a:custGeom>
                <a:avLst/>
                <a:gdLst/>
                <a:ahLst/>
                <a:cxnLst/>
                <a:rect l="l" t="t" r="r" b="b"/>
                <a:pathLst>
                  <a:path w="51440" h="61341" extrusionOk="0">
                    <a:moveTo>
                      <a:pt x="50931" y="0"/>
                    </a:moveTo>
                    <a:cubicBezTo>
                      <a:pt x="32897" y="826"/>
                      <a:pt x="-4822" y="43434"/>
                      <a:pt x="512" y="61341"/>
                    </a:cubicBezTo>
                    <a:cubicBezTo>
                      <a:pt x="18482" y="60325"/>
                      <a:pt x="56265" y="17717"/>
                      <a:pt x="50931" y="0"/>
                    </a:cubicBezTo>
                    <a:close/>
                  </a:path>
                </a:pathLst>
              </a:custGeom>
              <a:solidFill>
                <a:srgbClr val="FFE59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451" name="Google Shape;451;p5"/>
              <p:cNvSpPr/>
              <p:nvPr/>
            </p:nvSpPr>
            <p:spPr>
              <a:xfrm>
                <a:off x="3770248" y="2531866"/>
                <a:ext cx="58420" cy="54430"/>
              </a:xfrm>
              <a:custGeom>
                <a:avLst/>
                <a:gdLst/>
                <a:ahLst/>
                <a:cxnLst/>
                <a:rect l="l" t="t" r="r" b="b"/>
                <a:pathLst>
                  <a:path w="58419" h="54429" extrusionOk="0">
                    <a:moveTo>
                      <a:pt x="58421" y="54107"/>
                    </a:moveTo>
                    <a:cubicBezTo>
                      <a:pt x="58421" y="36137"/>
                      <a:pt x="18225" y="-3995"/>
                      <a:pt x="1" y="323"/>
                    </a:cubicBezTo>
                    <a:cubicBezTo>
                      <a:pt x="-190" y="18357"/>
                      <a:pt x="40260" y="58425"/>
                      <a:pt x="58421" y="54107"/>
                    </a:cubicBezTo>
                    <a:close/>
                  </a:path>
                </a:pathLst>
              </a:custGeom>
              <a:solidFill>
                <a:srgbClr val="FFE59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452" name="Google Shape;452;p5"/>
              <p:cNvSpPr/>
              <p:nvPr/>
            </p:nvSpPr>
            <p:spPr>
              <a:xfrm>
                <a:off x="3892168" y="2658113"/>
                <a:ext cx="58484" cy="54484"/>
              </a:xfrm>
              <a:custGeom>
                <a:avLst/>
                <a:gdLst/>
                <a:ahLst/>
                <a:cxnLst/>
                <a:rect l="l" t="t" r="r" b="b"/>
                <a:pathLst>
                  <a:path w="58483" h="54484" extrusionOk="0">
                    <a:moveTo>
                      <a:pt x="58484" y="54162"/>
                    </a:moveTo>
                    <a:cubicBezTo>
                      <a:pt x="58484" y="36128"/>
                      <a:pt x="18225" y="-3940"/>
                      <a:pt x="1" y="314"/>
                    </a:cubicBezTo>
                    <a:cubicBezTo>
                      <a:pt x="-190" y="18348"/>
                      <a:pt x="40260" y="58480"/>
                      <a:pt x="58484" y="54162"/>
                    </a:cubicBezTo>
                    <a:close/>
                  </a:path>
                </a:pathLst>
              </a:custGeom>
              <a:solidFill>
                <a:srgbClr val="FFE59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grpSp>
          <p:nvGrpSpPr>
            <p:cNvPr id="453" name="Google Shape;453;p5"/>
            <p:cNvGrpSpPr/>
            <p:nvPr/>
          </p:nvGrpSpPr>
          <p:grpSpPr>
            <a:xfrm>
              <a:off x="8763367" y="2641902"/>
              <a:ext cx="230809" cy="243156"/>
              <a:chOff x="3770248" y="2527300"/>
              <a:chExt cx="180404" cy="190055"/>
            </a:xfrm>
          </p:grpSpPr>
          <p:sp>
            <p:nvSpPr>
              <p:cNvPr id="454" name="Google Shape;454;p5"/>
              <p:cNvSpPr/>
              <p:nvPr/>
            </p:nvSpPr>
            <p:spPr>
              <a:xfrm>
                <a:off x="3775135" y="2655951"/>
                <a:ext cx="51441" cy="61404"/>
              </a:xfrm>
              <a:custGeom>
                <a:avLst/>
                <a:gdLst/>
                <a:ahLst/>
                <a:cxnLst/>
                <a:rect l="l" t="t" r="r" b="b"/>
                <a:pathLst>
                  <a:path w="51440" h="61404" extrusionOk="0">
                    <a:moveTo>
                      <a:pt x="50930" y="0"/>
                    </a:moveTo>
                    <a:cubicBezTo>
                      <a:pt x="32959" y="889"/>
                      <a:pt x="-4823" y="43497"/>
                      <a:pt x="511" y="61404"/>
                    </a:cubicBezTo>
                    <a:cubicBezTo>
                      <a:pt x="18545" y="60579"/>
                      <a:pt x="56264" y="17970"/>
                      <a:pt x="50930" y="0"/>
                    </a:cubicBezTo>
                    <a:close/>
                  </a:path>
                </a:pathLst>
              </a:custGeom>
              <a:solidFill>
                <a:srgbClr val="D9D2E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455" name="Google Shape;455;p5"/>
              <p:cNvSpPr/>
              <p:nvPr/>
            </p:nvSpPr>
            <p:spPr>
              <a:xfrm>
                <a:off x="3894324" y="2527300"/>
                <a:ext cx="51441" cy="61341"/>
              </a:xfrm>
              <a:custGeom>
                <a:avLst/>
                <a:gdLst/>
                <a:ahLst/>
                <a:cxnLst/>
                <a:rect l="l" t="t" r="r" b="b"/>
                <a:pathLst>
                  <a:path w="51440" h="61341" extrusionOk="0">
                    <a:moveTo>
                      <a:pt x="50931" y="0"/>
                    </a:moveTo>
                    <a:cubicBezTo>
                      <a:pt x="32897" y="826"/>
                      <a:pt x="-4822" y="43434"/>
                      <a:pt x="512" y="61341"/>
                    </a:cubicBezTo>
                    <a:cubicBezTo>
                      <a:pt x="18482" y="60325"/>
                      <a:pt x="56265" y="17717"/>
                      <a:pt x="50931" y="0"/>
                    </a:cubicBezTo>
                    <a:close/>
                  </a:path>
                </a:pathLst>
              </a:custGeom>
              <a:solidFill>
                <a:srgbClr val="D9D2E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456" name="Google Shape;456;p5"/>
              <p:cNvSpPr/>
              <p:nvPr/>
            </p:nvSpPr>
            <p:spPr>
              <a:xfrm>
                <a:off x="3770248" y="2531866"/>
                <a:ext cx="58420" cy="54430"/>
              </a:xfrm>
              <a:custGeom>
                <a:avLst/>
                <a:gdLst/>
                <a:ahLst/>
                <a:cxnLst/>
                <a:rect l="l" t="t" r="r" b="b"/>
                <a:pathLst>
                  <a:path w="58419" h="54429" extrusionOk="0">
                    <a:moveTo>
                      <a:pt x="58421" y="54107"/>
                    </a:moveTo>
                    <a:cubicBezTo>
                      <a:pt x="58421" y="36137"/>
                      <a:pt x="18225" y="-3995"/>
                      <a:pt x="1" y="323"/>
                    </a:cubicBezTo>
                    <a:cubicBezTo>
                      <a:pt x="-190" y="18357"/>
                      <a:pt x="40260" y="58425"/>
                      <a:pt x="58421" y="54107"/>
                    </a:cubicBezTo>
                    <a:close/>
                  </a:path>
                </a:pathLst>
              </a:custGeom>
              <a:solidFill>
                <a:srgbClr val="D9D2E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457" name="Google Shape;457;p5"/>
              <p:cNvSpPr/>
              <p:nvPr/>
            </p:nvSpPr>
            <p:spPr>
              <a:xfrm>
                <a:off x="3892168" y="2658113"/>
                <a:ext cx="58484" cy="54484"/>
              </a:xfrm>
              <a:custGeom>
                <a:avLst/>
                <a:gdLst/>
                <a:ahLst/>
                <a:cxnLst/>
                <a:rect l="l" t="t" r="r" b="b"/>
                <a:pathLst>
                  <a:path w="58483" h="54484" extrusionOk="0">
                    <a:moveTo>
                      <a:pt x="58484" y="54162"/>
                    </a:moveTo>
                    <a:cubicBezTo>
                      <a:pt x="58484" y="36128"/>
                      <a:pt x="18225" y="-3940"/>
                      <a:pt x="1" y="314"/>
                    </a:cubicBezTo>
                    <a:cubicBezTo>
                      <a:pt x="-190" y="18348"/>
                      <a:pt x="40260" y="58480"/>
                      <a:pt x="58484" y="54162"/>
                    </a:cubicBezTo>
                    <a:close/>
                  </a:path>
                </a:pathLst>
              </a:custGeom>
              <a:solidFill>
                <a:srgbClr val="D9D2E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grpSp>
          <p:nvGrpSpPr>
            <p:cNvPr id="458" name="Google Shape;458;p5"/>
            <p:cNvGrpSpPr/>
            <p:nvPr/>
          </p:nvGrpSpPr>
          <p:grpSpPr>
            <a:xfrm rot="5400000">
              <a:off x="8655427" y="4253521"/>
              <a:ext cx="201871" cy="231166"/>
              <a:chOff x="3462796" y="2555878"/>
              <a:chExt cx="157798" cy="180711"/>
            </a:xfrm>
          </p:grpSpPr>
          <p:sp>
            <p:nvSpPr>
              <p:cNvPr id="459" name="Google Shape;459;p5"/>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460" name="Google Shape;460;p5"/>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461" name="Google Shape;461;p5"/>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rgbClr val="CFE2F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462" name="Google Shape;462;p5"/>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rgbClr val="CFE2F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463" name="Google Shape;463;p5"/>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rgbClr val="CFE2F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464" name="Google Shape;464;p5"/>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rgbClr val="CFE2F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grpSp>
          <p:nvGrpSpPr>
            <p:cNvPr id="465" name="Google Shape;465;p5"/>
            <p:cNvGrpSpPr/>
            <p:nvPr/>
          </p:nvGrpSpPr>
          <p:grpSpPr>
            <a:xfrm rot="-2700000">
              <a:off x="7375305" y="1863439"/>
              <a:ext cx="169840" cy="178926"/>
              <a:chOff x="3770248" y="2527300"/>
              <a:chExt cx="180404" cy="190055"/>
            </a:xfrm>
          </p:grpSpPr>
          <p:sp>
            <p:nvSpPr>
              <p:cNvPr id="466" name="Google Shape;466;p5"/>
              <p:cNvSpPr/>
              <p:nvPr/>
            </p:nvSpPr>
            <p:spPr>
              <a:xfrm>
                <a:off x="3775135" y="2655951"/>
                <a:ext cx="51441" cy="61404"/>
              </a:xfrm>
              <a:custGeom>
                <a:avLst/>
                <a:gdLst/>
                <a:ahLst/>
                <a:cxnLst/>
                <a:rect l="l" t="t" r="r" b="b"/>
                <a:pathLst>
                  <a:path w="51440" h="61404" extrusionOk="0">
                    <a:moveTo>
                      <a:pt x="50930" y="0"/>
                    </a:moveTo>
                    <a:cubicBezTo>
                      <a:pt x="32959" y="889"/>
                      <a:pt x="-4823" y="43497"/>
                      <a:pt x="511" y="61404"/>
                    </a:cubicBezTo>
                    <a:cubicBezTo>
                      <a:pt x="18545" y="60579"/>
                      <a:pt x="56264" y="17970"/>
                      <a:pt x="50930" y="0"/>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467" name="Google Shape;467;p5"/>
              <p:cNvSpPr/>
              <p:nvPr/>
            </p:nvSpPr>
            <p:spPr>
              <a:xfrm>
                <a:off x="3894324" y="2527300"/>
                <a:ext cx="51441" cy="61341"/>
              </a:xfrm>
              <a:custGeom>
                <a:avLst/>
                <a:gdLst/>
                <a:ahLst/>
                <a:cxnLst/>
                <a:rect l="l" t="t" r="r" b="b"/>
                <a:pathLst>
                  <a:path w="51440" h="61341" extrusionOk="0">
                    <a:moveTo>
                      <a:pt x="50931" y="0"/>
                    </a:moveTo>
                    <a:cubicBezTo>
                      <a:pt x="32897" y="826"/>
                      <a:pt x="-4822" y="43434"/>
                      <a:pt x="512" y="61341"/>
                    </a:cubicBezTo>
                    <a:cubicBezTo>
                      <a:pt x="18482" y="60325"/>
                      <a:pt x="56265" y="17717"/>
                      <a:pt x="50931" y="0"/>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468" name="Google Shape;468;p5"/>
              <p:cNvSpPr/>
              <p:nvPr/>
            </p:nvSpPr>
            <p:spPr>
              <a:xfrm>
                <a:off x="3770248" y="2531866"/>
                <a:ext cx="58420" cy="54430"/>
              </a:xfrm>
              <a:custGeom>
                <a:avLst/>
                <a:gdLst/>
                <a:ahLst/>
                <a:cxnLst/>
                <a:rect l="l" t="t" r="r" b="b"/>
                <a:pathLst>
                  <a:path w="58419" h="54429" extrusionOk="0">
                    <a:moveTo>
                      <a:pt x="58421" y="54107"/>
                    </a:moveTo>
                    <a:cubicBezTo>
                      <a:pt x="58421" y="36137"/>
                      <a:pt x="18225" y="-3995"/>
                      <a:pt x="1" y="323"/>
                    </a:cubicBezTo>
                    <a:cubicBezTo>
                      <a:pt x="-190" y="18357"/>
                      <a:pt x="40260" y="58425"/>
                      <a:pt x="58421" y="54107"/>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469" name="Google Shape;469;p5"/>
              <p:cNvSpPr/>
              <p:nvPr/>
            </p:nvSpPr>
            <p:spPr>
              <a:xfrm>
                <a:off x="3892168" y="2658113"/>
                <a:ext cx="58484" cy="54484"/>
              </a:xfrm>
              <a:custGeom>
                <a:avLst/>
                <a:gdLst/>
                <a:ahLst/>
                <a:cxnLst/>
                <a:rect l="l" t="t" r="r" b="b"/>
                <a:pathLst>
                  <a:path w="58483" h="54484" extrusionOk="0">
                    <a:moveTo>
                      <a:pt x="58484" y="54162"/>
                    </a:moveTo>
                    <a:cubicBezTo>
                      <a:pt x="58484" y="36128"/>
                      <a:pt x="18225" y="-3940"/>
                      <a:pt x="1" y="314"/>
                    </a:cubicBezTo>
                    <a:cubicBezTo>
                      <a:pt x="-190" y="18348"/>
                      <a:pt x="40260" y="58480"/>
                      <a:pt x="58484" y="54162"/>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grpSp>
          <p:nvGrpSpPr>
            <p:cNvPr id="470" name="Google Shape;470;p5"/>
            <p:cNvGrpSpPr/>
            <p:nvPr/>
          </p:nvGrpSpPr>
          <p:grpSpPr>
            <a:xfrm>
              <a:off x="6800134" y="23"/>
              <a:ext cx="985363" cy="1665685"/>
              <a:chOff x="2484475" y="1329455"/>
              <a:chExt cx="1046700" cy="1769370"/>
            </a:xfrm>
          </p:grpSpPr>
          <p:sp>
            <p:nvSpPr>
              <p:cNvPr id="471" name="Google Shape;471;p5"/>
              <p:cNvSpPr/>
              <p:nvPr/>
            </p:nvSpPr>
            <p:spPr>
              <a:xfrm>
                <a:off x="2484475" y="2052125"/>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72" name="Google Shape;472;p5"/>
              <p:cNvSpPr/>
              <p:nvPr/>
            </p:nvSpPr>
            <p:spPr>
              <a:xfrm>
                <a:off x="2643144" y="2210793"/>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473" name="Google Shape;473;p5"/>
              <p:cNvGrpSpPr/>
              <p:nvPr/>
            </p:nvGrpSpPr>
            <p:grpSpPr>
              <a:xfrm>
                <a:off x="2769703" y="1329455"/>
                <a:ext cx="510180" cy="1483501"/>
                <a:chOff x="1818382" y="2433081"/>
                <a:chExt cx="466728" cy="1357150"/>
              </a:xfrm>
            </p:grpSpPr>
            <p:grpSp>
              <p:nvGrpSpPr>
                <p:cNvPr id="474" name="Google Shape;474;p5"/>
                <p:cNvGrpSpPr/>
                <p:nvPr/>
              </p:nvGrpSpPr>
              <p:grpSpPr>
                <a:xfrm>
                  <a:off x="1818382" y="2971595"/>
                  <a:ext cx="466728" cy="818636"/>
                  <a:chOff x="1818382" y="2942618"/>
                  <a:chExt cx="466728" cy="818636"/>
                </a:xfrm>
              </p:grpSpPr>
              <p:sp>
                <p:nvSpPr>
                  <p:cNvPr id="475" name="Google Shape;475;p5"/>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476" name="Google Shape;476;p5"/>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477" name="Google Shape;477;p5"/>
                  <p:cNvSpPr/>
                  <p:nvPr/>
                </p:nvSpPr>
                <p:spPr>
                  <a:xfrm>
                    <a:off x="1818382" y="2942618"/>
                    <a:ext cx="466728" cy="818636"/>
                  </a:xfrm>
                  <a:custGeom>
                    <a:avLst/>
                    <a:gdLst/>
                    <a:ahLst/>
                    <a:cxnLst/>
                    <a:rect l="l" t="t" r="r" b="b"/>
                    <a:pathLst>
                      <a:path w="466727"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478" name="Google Shape;478;p5"/>
                <p:cNvSpPr/>
                <p:nvPr/>
              </p:nvSpPr>
              <p:spPr>
                <a:xfrm>
                  <a:off x="2046046" y="2433081"/>
                  <a:ext cx="17700" cy="5448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479" name="Google Shape;479;p5"/>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3810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nvGrpSpPr>
            <p:cNvPr id="480" name="Google Shape;480;p5"/>
            <p:cNvGrpSpPr/>
            <p:nvPr/>
          </p:nvGrpSpPr>
          <p:grpSpPr>
            <a:xfrm>
              <a:off x="8330194" y="-10"/>
              <a:ext cx="852241" cy="2641273"/>
              <a:chOff x="3961868" y="-891976"/>
              <a:chExt cx="905291" cy="2805686"/>
            </a:xfrm>
          </p:grpSpPr>
          <p:grpSp>
            <p:nvGrpSpPr>
              <p:cNvPr id="481" name="Google Shape;481;p5"/>
              <p:cNvGrpSpPr/>
              <p:nvPr/>
            </p:nvGrpSpPr>
            <p:grpSpPr>
              <a:xfrm>
                <a:off x="3961868" y="1008419"/>
                <a:ext cx="905291" cy="905291"/>
                <a:chOff x="764100" y="3623300"/>
                <a:chExt cx="1046700" cy="1046700"/>
              </a:xfrm>
            </p:grpSpPr>
            <p:sp>
              <p:nvSpPr>
                <p:cNvPr id="482" name="Google Shape;482;p5"/>
                <p:cNvSpPr/>
                <p:nvPr/>
              </p:nvSpPr>
              <p:spPr>
                <a:xfrm>
                  <a:off x="764100" y="3623300"/>
                  <a:ext cx="1046700" cy="1046700"/>
                </a:xfrm>
                <a:prstGeom prst="ellipse">
                  <a:avLst/>
                </a:prstGeom>
                <a:solidFill>
                  <a:srgbClr val="D8B8FF">
                    <a:alpha val="1676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83" name="Google Shape;483;p5"/>
                <p:cNvSpPr/>
                <p:nvPr/>
              </p:nvSpPr>
              <p:spPr>
                <a:xfrm>
                  <a:off x="922769" y="3781968"/>
                  <a:ext cx="729300" cy="729300"/>
                </a:xfrm>
                <a:prstGeom prst="ellipse">
                  <a:avLst/>
                </a:prstGeom>
                <a:solidFill>
                  <a:srgbClr val="D8B8FF">
                    <a:alpha val="1676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484" name="Google Shape;484;p5"/>
              <p:cNvGrpSpPr/>
              <p:nvPr/>
            </p:nvGrpSpPr>
            <p:grpSpPr>
              <a:xfrm>
                <a:off x="4155315" y="-891976"/>
                <a:ext cx="522826" cy="2613070"/>
                <a:chOff x="2447534" y="1219291"/>
                <a:chExt cx="478297" cy="2390513"/>
              </a:xfrm>
            </p:grpSpPr>
            <p:grpSp>
              <p:nvGrpSpPr>
                <p:cNvPr id="485" name="Google Shape;485;p5"/>
                <p:cNvGrpSpPr/>
                <p:nvPr/>
              </p:nvGrpSpPr>
              <p:grpSpPr>
                <a:xfrm>
                  <a:off x="2447534" y="1219291"/>
                  <a:ext cx="478297" cy="2390513"/>
                  <a:chOff x="2447534" y="1219291"/>
                  <a:chExt cx="478297" cy="2390513"/>
                </a:xfrm>
              </p:grpSpPr>
              <p:grpSp>
                <p:nvGrpSpPr>
                  <p:cNvPr id="486" name="Google Shape;486;p5"/>
                  <p:cNvGrpSpPr/>
                  <p:nvPr/>
                </p:nvGrpSpPr>
                <p:grpSpPr>
                  <a:xfrm>
                    <a:off x="2447534" y="2971595"/>
                    <a:ext cx="478297" cy="638209"/>
                    <a:chOff x="2447534" y="3081786"/>
                    <a:chExt cx="478297" cy="638209"/>
                  </a:xfrm>
                </p:grpSpPr>
                <p:sp>
                  <p:nvSpPr>
                    <p:cNvPr id="487" name="Google Shape;487;p5"/>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488" name="Google Shape;488;p5"/>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489" name="Google Shape;489;p5"/>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490" name="Google Shape;490;p5"/>
                  <p:cNvSpPr/>
                  <p:nvPr/>
                </p:nvSpPr>
                <p:spPr>
                  <a:xfrm>
                    <a:off x="2675610" y="1219291"/>
                    <a:ext cx="17700" cy="17586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491" name="Google Shape;491;p5"/>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3810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sp>
              <p:nvSpPr>
                <p:cNvPr id="492" name="Google Shape;492;p5"/>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3810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grpSp>
          <p:nvGrpSpPr>
            <p:cNvPr id="493" name="Google Shape;493;p5"/>
            <p:cNvGrpSpPr/>
            <p:nvPr/>
          </p:nvGrpSpPr>
          <p:grpSpPr>
            <a:xfrm>
              <a:off x="7811773" y="-2"/>
              <a:ext cx="492189" cy="1837864"/>
              <a:chOff x="5194218" y="-536312"/>
              <a:chExt cx="522827" cy="1952267"/>
            </a:xfrm>
          </p:grpSpPr>
          <p:grpSp>
            <p:nvGrpSpPr>
              <p:cNvPr id="494" name="Google Shape;494;p5"/>
              <p:cNvGrpSpPr/>
              <p:nvPr/>
            </p:nvGrpSpPr>
            <p:grpSpPr>
              <a:xfrm>
                <a:off x="5194218" y="893129"/>
                <a:ext cx="522827" cy="522827"/>
                <a:chOff x="764100" y="3623300"/>
                <a:chExt cx="1046700" cy="1046700"/>
              </a:xfrm>
            </p:grpSpPr>
            <p:sp>
              <p:nvSpPr>
                <p:cNvPr id="495" name="Google Shape;495;p5"/>
                <p:cNvSpPr/>
                <p:nvPr/>
              </p:nvSpPr>
              <p:spPr>
                <a:xfrm>
                  <a:off x="764100" y="3623300"/>
                  <a:ext cx="1046700" cy="1046700"/>
                </a:xfrm>
                <a:prstGeom prst="ellipse">
                  <a:avLst/>
                </a:prstGeom>
                <a:solidFill>
                  <a:srgbClr val="FF8900">
                    <a:alpha val="838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96" name="Google Shape;496;p5"/>
                <p:cNvSpPr/>
                <p:nvPr/>
              </p:nvSpPr>
              <p:spPr>
                <a:xfrm>
                  <a:off x="922769" y="3781968"/>
                  <a:ext cx="729300" cy="729300"/>
                </a:xfrm>
                <a:prstGeom prst="ellipse">
                  <a:avLst/>
                </a:prstGeom>
                <a:solidFill>
                  <a:srgbClr val="FF8900">
                    <a:alpha val="838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497" name="Google Shape;497;p5"/>
              <p:cNvGrpSpPr/>
              <p:nvPr/>
            </p:nvGrpSpPr>
            <p:grpSpPr>
              <a:xfrm>
                <a:off x="5371921" y="-536312"/>
                <a:ext cx="182209" cy="1814066"/>
                <a:chOff x="3305183" y="1663032"/>
                <a:chExt cx="166690" cy="1659561"/>
              </a:xfrm>
            </p:grpSpPr>
            <p:grpSp>
              <p:nvGrpSpPr>
                <p:cNvPr id="498" name="Google Shape;498;p5"/>
                <p:cNvGrpSpPr/>
                <p:nvPr/>
              </p:nvGrpSpPr>
              <p:grpSpPr>
                <a:xfrm>
                  <a:off x="3305183" y="1663032"/>
                  <a:ext cx="166690" cy="1659561"/>
                  <a:chOff x="3305183" y="1663032"/>
                  <a:chExt cx="166690" cy="1659561"/>
                </a:xfrm>
              </p:grpSpPr>
              <p:grpSp>
                <p:nvGrpSpPr>
                  <p:cNvPr id="499" name="Google Shape;499;p5"/>
                  <p:cNvGrpSpPr/>
                  <p:nvPr/>
                </p:nvGrpSpPr>
                <p:grpSpPr>
                  <a:xfrm>
                    <a:off x="3305183" y="2971595"/>
                    <a:ext cx="166690" cy="350998"/>
                    <a:chOff x="3305183" y="3146560"/>
                    <a:chExt cx="166690" cy="350998"/>
                  </a:xfrm>
                </p:grpSpPr>
                <p:sp>
                  <p:nvSpPr>
                    <p:cNvPr id="500" name="Google Shape;500;p5"/>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01" name="Google Shape;501;p5"/>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02" name="Google Shape;502;p5"/>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503" name="Google Shape;503;p5"/>
                  <p:cNvSpPr/>
                  <p:nvPr/>
                </p:nvSpPr>
                <p:spPr>
                  <a:xfrm>
                    <a:off x="3375902" y="1663032"/>
                    <a:ext cx="17700" cy="13149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504" name="Google Shape;504;p5"/>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28575"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grpSp>
          <p:nvGrpSpPr>
            <p:cNvPr id="505" name="Google Shape;505;p5"/>
            <p:cNvGrpSpPr/>
            <p:nvPr/>
          </p:nvGrpSpPr>
          <p:grpSpPr>
            <a:xfrm>
              <a:off x="8018879" y="-29"/>
              <a:ext cx="810166" cy="4470272"/>
              <a:chOff x="7824797" y="-1724181"/>
              <a:chExt cx="860597" cy="4748536"/>
            </a:xfrm>
          </p:grpSpPr>
          <p:grpSp>
            <p:nvGrpSpPr>
              <p:cNvPr id="506" name="Google Shape;506;p5"/>
              <p:cNvGrpSpPr/>
              <p:nvPr/>
            </p:nvGrpSpPr>
            <p:grpSpPr>
              <a:xfrm>
                <a:off x="7824797" y="1891931"/>
                <a:ext cx="860597" cy="1132425"/>
                <a:chOff x="764100" y="3623300"/>
                <a:chExt cx="1046700" cy="1046700"/>
              </a:xfrm>
            </p:grpSpPr>
            <p:sp>
              <p:nvSpPr>
                <p:cNvPr id="507" name="Google Shape;507;p5"/>
                <p:cNvSpPr/>
                <p:nvPr/>
              </p:nvSpPr>
              <p:spPr>
                <a:xfrm>
                  <a:off x="764100" y="3623300"/>
                  <a:ext cx="1046700" cy="1046700"/>
                </a:xfrm>
                <a:prstGeom prst="ellipse">
                  <a:avLst/>
                </a:prstGeom>
                <a:solidFill>
                  <a:srgbClr val="10A3FF">
                    <a:alpha val="615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08" name="Google Shape;508;p5"/>
                <p:cNvSpPr/>
                <p:nvPr/>
              </p:nvSpPr>
              <p:spPr>
                <a:xfrm>
                  <a:off x="922769" y="3781968"/>
                  <a:ext cx="729300" cy="729300"/>
                </a:xfrm>
                <a:prstGeom prst="ellipse">
                  <a:avLst/>
                </a:prstGeom>
                <a:solidFill>
                  <a:srgbClr val="10A3FF">
                    <a:alpha val="615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509" name="Google Shape;509;p5"/>
              <p:cNvGrpSpPr/>
              <p:nvPr/>
            </p:nvGrpSpPr>
            <p:grpSpPr>
              <a:xfrm>
                <a:off x="8100547" y="-1724181"/>
                <a:ext cx="300376" cy="4529867"/>
                <a:chOff x="3792712" y="-322375"/>
                <a:chExt cx="274793" cy="4144055"/>
              </a:xfrm>
            </p:grpSpPr>
            <p:grpSp>
              <p:nvGrpSpPr>
                <p:cNvPr id="510" name="Google Shape;510;p5"/>
                <p:cNvGrpSpPr/>
                <p:nvPr/>
              </p:nvGrpSpPr>
              <p:grpSpPr>
                <a:xfrm>
                  <a:off x="3792712" y="-322375"/>
                  <a:ext cx="274793" cy="4144055"/>
                  <a:chOff x="3792712" y="-322375"/>
                  <a:chExt cx="274793" cy="4144055"/>
                </a:xfrm>
              </p:grpSpPr>
              <p:grpSp>
                <p:nvGrpSpPr>
                  <p:cNvPr id="511" name="Google Shape;511;p5"/>
                  <p:cNvGrpSpPr/>
                  <p:nvPr/>
                </p:nvGrpSpPr>
                <p:grpSpPr>
                  <a:xfrm>
                    <a:off x="3792712" y="2971595"/>
                    <a:ext cx="274793" cy="850085"/>
                    <a:chOff x="3792712" y="2879468"/>
                    <a:chExt cx="274793" cy="850085"/>
                  </a:xfrm>
                </p:grpSpPr>
                <p:sp>
                  <p:nvSpPr>
                    <p:cNvPr id="512" name="Google Shape;512;p5"/>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13" name="Google Shape;513;p5"/>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14" name="Google Shape;514;p5"/>
                    <p:cNvSpPr/>
                    <p:nvPr/>
                  </p:nvSpPr>
                  <p:spPr>
                    <a:xfrm>
                      <a:off x="3792712" y="2879468"/>
                      <a:ext cx="274793" cy="850085"/>
                    </a:xfrm>
                    <a:custGeom>
                      <a:avLst/>
                      <a:gdLst/>
                      <a:ahLst/>
                      <a:cxnLst/>
                      <a:rect l="l" t="t" r="r" b="b"/>
                      <a:pathLst>
                        <a:path w="274793" h="850084"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515" name="Google Shape;515;p5"/>
                  <p:cNvSpPr/>
                  <p:nvPr/>
                </p:nvSpPr>
                <p:spPr>
                  <a:xfrm>
                    <a:off x="3923169" y="-322375"/>
                    <a:ext cx="17700" cy="33003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516" name="Google Shape;516;p5"/>
                <p:cNvSpPr/>
                <p:nvPr/>
              </p:nvSpPr>
              <p:spPr>
                <a:xfrm>
                  <a:off x="3834925" y="3637375"/>
                  <a:ext cx="76100" cy="135925"/>
                </a:xfrm>
                <a:custGeom>
                  <a:avLst/>
                  <a:gdLst/>
                  <a:ahLst/>
                  <a:cxnLst/>
                  <a:rect l="l" t="t" r="r" b="b"/>
                  <a:pathLst>
                    <a:path w="3044" h="5437" extrusionOk="0">
                      <a:moveTo>
                        <a:pt x="0" y="0"/>
                      </a:moveTo>
                      <a:cubicBezTo>
                        <a:pt x="372" y="2043"/>
                        <a:pt x="1116" y="4666"/>
                        <a:pt x="3044" y="5437"/>
                      </a:cubicBezTo>
                    </a:path>
                  </a:pathLst>
                </a:custGeom>
                <a:noFill/>
                <a:ln w="28575"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sp>
              <p:nvSpPr>
                <p:cNvPr id="517" name="Google Shape;517;p5"/>
                <p:cNvSpPr/>
                <p:nvPr/>
              </p:nvSpPr>
              <p:spPr>
                <a:xfrm>
                  <a:off x="3834925" y="3552200"/>
                  <a:ext cx="1825" cy="21750"/>
                </a:xfrm>
                <a:custGeom>
                  <a:avLst/>
                  <a:gdLst/>
                  <a:ahLst/>
                  <a:cxnLst/>
                  <a:rect l="l" t="t" r="r" b="b"/>
                  <a:pathLst>
                    <a:path w="73" h="870" extrusionOk="0">
                      <a:moveTo>
                        <a:pt x="0" y="0"/>
                      </a:moveTo>
                      <a:cubicBezTo>
                        <a:pt x="37" y="435"/>
                        <a:pt x="37" y="435"/>
                        <a:pt x="73" y="870"/>
                      </a:cubicBezTo>
                    </a:path>
                  </a:pathLst>
                </a:custGeom>
                <a:noFill/>
                <a:ln w="28575"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grpSp>
          <p:nvGrpSpPr>
            <p:cNvPr id="518" name="Google Shape;518;p5"/>
            <p:cNvGrpSpPr/>
            <p:nvPr/>
          </p:nvGrpSpPr>
          <p:grpSpPr>
            <a:xfrm>
              <a:off x="7184797" y="-17"/>
              <a:ext cx="985363" cy="3905971"/>
              <a:chOff x="1192601" y="-1724180"/>
              <a:chExt cx="1046700" cy="4149108"/>
            </a:xfrm>
          </p:grpSpPr>
          <p:grpSp>
            <p:nvGrpSpPr>
              <p:cNvPr id="519" name="Google Shape;519;p5"/>
              <p:cNvGrpSpPr/>
              <p:nvPr/>
            </p:nvGrpSpPr>
            <p:grpSpPr>
              <a:xfrm>
                <a:off x="1192601" y="1378228"/>
                <a:ext cx="1046700" cy="1046700"/>
                <a:chOff x="764100" y="3623300"/>
                <a:chExt cx="1046700" cy="1046700"/>
              </a:xfrm>
            </p:grpSpPr>
            <p:sp>
              <p:nvSpPr>
                <p:cNvPr id="520" name="Google Shape;520;p5"/>
                <p:cNvSpPr/>
                <p:nvPr/>
              </p:nvSpPr>
              <p:spPr>
                <a:xfrm>
                  <a:off x="764100" y="3623300"/>
                  <a:ext cx="1046700" cy="1046700"/>
                </a:xfrm>
                <a:prstGeom prst="ellipse">
                  <a:avLst/>
                </a:prstGeom>
                <a:solidFill>
                  <a:srgbClr val="18ECFF">
                    <a:alpha val="950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21" name="Google Shape;521;p5"/>
                <p:cNvSpPr/>
                <p:nvPr/>
              </p:nvSpPr>
              <p:spPr>
                <a:xfrm>
                  <a:off x="922769" y="3781968"/>
                  <a:ext cx="729300" cy="729300"/>
                </a:xfrm>
                <a:prstGeom prst="ellipse">
                  <a:avLst/>
                </a:prstGeom>
                <a:solidFill>
                  <a:srgbClr val="18ECFF">
                    <a:alpha val="950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522" name="Google Shape;522;p5"/>
              <p:cNvGrpSpPr/>
              <p:nvPr/>
            </p:nvGrpSpPr>
            <p:grpSpPr>
              <a:xfrm>
                <a:off x="1417979" y="-1724180"/>
                <a:ext cx="580390" cy="3855366"/>
                <a:chOff x="522260" y="372820"/>
                <a:chExt cx="530958" cy="3527002"/>
              </a:xfrm>
            </p:grpSpPr>
            <p:grpSp>
              <p:nvGrpSpPr>
                <p:cNvPr id="523" name="Google Shape;523;p5"/>
                <p:cNvGrpSpPr/>
                <p:nvPr/>
              </p:nvGrpSpPr>
              <p:grpSpPr>
                <a:xfrm>
                  <a:off x="522260" y="372820"/>
                  <a:ext cx="530958" cy="3527002"/>
                  <a:chOff x="522260" y="372820"/>
                  <a:chExt cx="530958" cy="3527002"/>
                </a:xfrm>
              </p:grpSpPr>
              <p:grpSp>
                <p:nvGrpSpPr>
                  <p:cNvPr id="524" name="Google Shape;524;p5"/>
                  <p:cNvGrpSpPr/>
                  <p:nvPr/>
                </p:nvGrpSpPr>
                <p:grpSpPr>
                  <a:xfrm>
                    <a:off x="522260" y="2971595"/>
                    <a:ext cx="530958" cy="928227"/>
                    <a:chOff x="522260" y="2971595"/>
                    <a:chExt cx="530958" cy="928227"/>
                  </a:xfrm>
                </p:grpSpPr>
                <p:sp>
                  <p:nvSpPr>
                    <p:cNvPr id="525" name="Google Shape;525;p5"/>
                    <p:cNvSpPr/>
                    <p:nvPr/>
                  </p:nvSpPr>
                  <p:spPr>
                    <a:xfrm>
                      <a:off x="531045" y="3193814"/>
                      <a:ext cx="510950" cy="500199"/>
                    </a:xfrm>
                    <a:custGeom>
                      <a:avLst/>
                      <a:gdLst/>
                      <a:ahLst/>
                      <a:cxnLst/>
                      <a:rect l="l" t="t" r="r" b="b"/>
                      <a:pathLst>
                        <a:path w="510949"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26" name="Google Shape;526;p5"/>
                    <p:cNvSpPr/>
                    <p:nvPr/>
                  </p:nvSpPr>
                  <p:spPr>
                    <a:xfrm>
                      <a:off x="551585" y="3672350"/>
                      <a:ext cx="488949" cy="214629"/>
                    </a:xfrm>
                    <a:custGeom>
                      <a:avLst/>
                      <a:gdLst/>
                      <a:ahLst/>
                      <a:cxnLst/>
                      <a:rect l="l" t="t" r="r" b="b"/>
                      <a:pathLst>
                        <a:path w="488949" h="214627"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27" name="Google Shape;527;p5"/>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28" name="Google Shape;528;p5"/>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529" name="Google Shape;529;p5"/>
                  <p:cNvSpPr/>
                  <p:nvPr/>
                </p:nvSpPr>
                <p:spPr>
                  <a:xfrm>
                    <a:off x="786939" y="372820"/>
                    <a:ext cx="17700" cy="26052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530" name="Google Shape;530;p5"/>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3810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grpSp>
          <p:nvGrpSpPr>
            <p:cNvPr id="531" name="Google Shape;531;p5"/>
            <p:cNvGrpSpPr/>
            <p:nvPr/>
          </p:nvGrpSpPr>
          <p:grpSpPr>
            <a:xfrm>
              <a:off x="6196930" y="7"/>
              <a:ext cx="985363" cy="2629685"/>
              <a:chOff x="6010934" y="1"/>
              <a:chExt cx="1046700" cy="2793377"/>
            </a:xfrm>
          </p:grpSpPr>
          <p:grpSp>
            <p:nvGrpSpPr>
              <p:cNvPr id="532" name="Google Shape;532;p5"/>
              <p:cNvGrpSpPr/>
              <p:nvPr/>
            </p:nvGrpSpPr>
            <p:grpSpPr>
              <a:xfrm>
                <a:off x="6010934" y="1746678"/>
                <a:ext cx="1046700" cy="1046700"/>
                <a:chOff x="764100" y="3623300"/>
                <a:chExt cx="1046700" cy="1046700"/>
              </a:xfrm>
            </p:grpSpPr>
            <p:sp>
              <p:nvSpPr>
                <p:cNvPr id="533" name="Google Shape;533;p5"/>
                <p:cNvSpPr/>
                <p:nvPr/>
              </p:nvSpPr>
              <p:spPr>
                <a:xfrm>
                  <a:off x="764100" y="3623300"/>
                  <a:ext cx="1046700" cy="1046700"/>
                </a:xfrm>
                <a:prstGeom prst="ellipse">
                  <a:avLst/>
                </a:prstGeom>
                <a:solidFill>
                  <a:srgbClr val="76DC35">
                    <a:alpha val="1006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34" name="Google Shape;534;p5"/>
                <p:cNvSpPr/>
                <p:nvPr/>
              </p:nvSpPr>
              <p:spPr>
                <a:xfrm>
                  <a:off x="922769" y="3781968"/>
                  <a:ext cx="729300" cy="729300"/>
                </a:xfrm>
                <a:prstGeom prst="ellipse">
                  <a:avLst/>
                </a:prstGeom>
                <a:solidFill>
                  <a:srgbClr val="76DC35">
                    <a:alpha val="1006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535" name="Google Shape;535;p5"/>
              <p:cNvGrpSpPr/>
              <p:nvPr/>
            </p:nvGrpSpPr>
            <p:grpSpPr>
              <a:xfrm>
                <a:off x="6308747" y="1"/>
                <a:ext cx="441786" cy="2571886"/>
                <a:chOff x="1121941" y="1609666"/>
                <a:chExt cx="404159" cy="2352837"/>
              </a:xfrm>
            </p:grpSpPr>
            <p:grpSp>
              <p:nvGrpSpPr>
                <p:cNvPr id="536" name="Google Shape;536;p5"/>
                <p:cNvGrpSpPr/>
                <p:nvPr/>
              </p:nvGrpSpPr>
              <p:grpSpPr>
                <a:xfrm>
                  <a:off x="1121941" y="1609666"/>
                  <a:ext cx="404159" cy="2352837"/>
                  <a:chOff x="1121941" y="1609666"/>
                  <a:chExt cx="404159" cy="2352837"/>
                </a:xfrm>
              </p:grpSpPr>
              <p:grpSp>
                <p:nvGrpSpPr>
                  <p:cNvPr id="537" name="Google Shape;537;p5"/>
                  <p:cNvGrpSpPr/>
                  <p:nvPr/>
                </p:nvGrpSpPr>
                <p:grpSpPr>
                  <a:xfrm>
                    <a:off x="1121941" y="2971595"/>
                    <a:ext cx="404159" cy="990908"/>
                    <a:chOff x="1121941" y="2969319"/>
                    <a:chExt cx="404159" cy="990908"/>
                  </a:xfrm>
                </p:grpSpPr>
                <p:sp>
                  <p:nvSpPr>
                    <p:cNvPr id="538" name="Google Shape;538;p5"/>
                    <p:cNvSpPr/>
                    <p:nvPr/>
                  </p:nvSpPr>
                  <p:spPr>
                    <a:xfrm>
                      <a:off x="1210876" y="2975878"/>
                      <a:ext cx="215728" cy="222824"/>
                    </a:xfrm>
                    <a:custGeom>
                      <a:avLst/>
                      <a:gdLst/>
                      <a:ahLst/>
                      <a:cxnLst/>
                      <a:rect l="l" t="t" r="r" b="b"/>
                      <a:pathLst>
                        <a:path w="215728" h="222824" extrusionOk="0">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39" name="Google Shape;539;p5"/>
                    <p:cNvSpPr/>
                    <p:nvPr/>
                  </p:nvSpPr>
                  <p:spPr>
                    <a:xfrm>
                      <a:off x="1160257" y="3179981"/>
                      <a:ext cx="324636" cy="229478"/>
                    </a:xfrm>
                    <a:custGeom>
                      <a:avLst/>
                      <a:gdLst/>
                      <a:ahLst/>
                      <a:cxnLst/>
                      <a:rect l="l" t="t" r="r" b="b"/>
                      <a:pathLst>
                        <a:path w="324636" h="229478" extrusionOk="0">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40" name="Google Shape;540;p5"/>
                    <p:cNvSpPr/>
                    <p:nvPr/>
                  </p:nvSpPr>
                  <p:spPr>
                    <a:xfrm>
                      <a:off x="1128931" y="3411844"/>
                      <a:ext cx="389306" cy="540604"/>
                    </a:xfrm>
                    <a:custGeom>
                      <a:avLst/>
                      <a:gdLst/>
                      <a:ahLst/>
                      <a:cxnLst/>
                      <a:rect l="l" t="t" r="r" b="b"/>
                      <a:pathLst>
                        <a:path w="389306" h="540604" extrusionOk="0">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41" name="Google Shape;541;p5"/>
                    <p:cNvSpPr/>
                    <p:nvPr/>
                  </p:nvSpPr>
                  <p:spPr>
                    <a:xfrm>
                      <a:off x="1121941" y="2969319"/>
                      <a:ext cx="404159" cy="990908"/>
                    </a:xfrm>
                    <a:custGeom>
                      <a:avLst/>
                      <a:gdLst/>
                      <a:ahLst/>
                      <a:cxnLst/>
                      <a:rect l="l" t="t" r="r" b="b"/>
                      <a:pathLst>
                        <a:path w="404159" h="990908" extrusionOk="0">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542" name="Google Shape;542;p5"/>
                  <p:cNvSpPr/>
                  <p:nvPr/>
                </p:nvSpPr>
                <p:spPr>
                  <a:xfrm>
                    <a:off x="1308648" y="1609666"/>
                    <a:ext cx="17700" cy="13683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543" name="Google Shape;543;p5"/>
                <p:cNvSpPr/>
                <p:nvPr/>
              </p:nvSpPr>
              <p:spPr>
                <a:xfrm>
                  <a:off x="1183450" y="3621050"/>
                  <a:ext cx="70700" cy="18125"/>
                </a:xfrm>
                <a:custGeom>
                  <a:avLst/>
                  <a:gdLst/>
                  <a:ahLst/>
                  <a:cxnLst/>
                  <a:rect l="l" t="t" r="r" b="b"/>
                  <a:pathLst>
                    <a:path w="2828" h="725" extrusionOk="0">
                      <a:moveTo>
                        <a:pt x="0" y="725"/>
                      </a:moveTo>
                      <a:cubicBezTo>
                        <a:pt x="930" y="439"/>
                        <a:pt x="1889" y="256"/>
                        <a:pt x="2828" y="0"/>
                      </a:cubicBezTo>
                    </a:path>
                  </a:pathLst>
                </a:custGeom>
                <a:noFill/>
                <a:ln w="28575"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sp>
              <p:nvSpPr>
                <p:cNvPr id="544" name="Google Shape;544;p5"/>
                <p:cNvSpPr/>
                <p:nvPr/>
              </p:nvSpPr>
              <p:spPr>
                <a:xfrm>
                  <a:off x="1188900" y="3717125"/>
                  <a:ext cx="76125" cy="18100"/>
                </a:xfrm>
                <a:custGeom>
                  <a:avLst/>
                  <a:gdLst/>
                  <a:ahLst/>
                  <a:cxnLst/>
                  <a:rect l="l" t="t" r="r" b="b"/>
                  <a:pathLst>
                    <a:path w="3045" h="724" extrusionOk="0">
                      <a:moveTo>
                        <a:pt x="0" y="724"/>
                      </a:moveTo>
                      <a:cubicBezTo>
                        <a:pt x="995" y="410"/>
                        <a:pt x="2019" y="187"/>
                        <a:pt x="3045" y="0"/>
                      </a:cubicBezTo>
                    </a:path>
                  </a:pathLst>
                </a:custGeom>
                <a:noFill/>
                <a:ln w="28575"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sp>
              <p:nvSpPr>
                <p:cNvPr id="545" name="Google Shape;545;p5"/>
                <p:cNvSpPr/>
                <p:nvPr/>
              </p:nvSpPr>
              <p:spPr>
                <a:xfrm>
                  <a:off x="1185275" y="3820425"/>
                  <a:ext cx="39875" cy="9050"/>
                </a:xfrm>
                <a:custGeom>
                  <a:avLst/>
                  <a:gdLst/>
                  <a:ahLst/>
                  <a:cxnLst/>
                  <a:rect l="l" t="t" r="r" b="b"/>
                  <a:pathLst>
                    <a:path w="1594" h="362" extrusionOk="0">
                      <a:moveTo>
                        <a:pt x="0" y="362"/>
                      </a:moveTo>
                      <a:cubicBezTo>
                        <a:pt x="526" y="219"/>
                        <a:pt x="1059" y="97"/>
                        <a:pt x="1595" y="0"/>
                      </a:cubicBezTo>
                    </a:path>
                  </a:pathLst>
                </a:custGeom>
                <a:noFill/>
                <a:ln w="28575"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sp>
              <p:nvSpPr>
                <p:cNvPr id="546" name="Google Shape;546;p5"/>
                <p:cNvSpPr/>
                <p:nvPr/>
              </p:nvSpPr>
              <p:spPr>
                <a:xfrm>
                  <a:off x="1301250" y="3911025"/>
                  <a:ext cx="18125" cy="7250"/>
                </a:xfrm>
                <a:custGeom>
                  <a:avLst/>
                  <a:gdLst/>
                  <a:ahLst/>
                  <a:cxnLst/>
                  <a:rect l="l" t="t" r="r" b="b"/>
                  <a:pathLst>
                    <a:path w="725" h="290" extrusionOk="0">
                      <a:moveTo>
                        <a:pt x="0" y="290"/>
                      </a:moveTo>
                      <a:cubicBezTo>
                        <a:pt x="363" y="145"/>
                        <a:pt x="363" y="145"/>
                        <a:pt x="725" y="0"/>
                      </a:cubicBezTo>
                    </a:path>
                  </a:pathLst>
                </a:custGeom>
                <a:noFill/>
                <a:ln w="28575"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grpSp>
          <p:nvGrpSpPr>
            <p:cNvPr id="547" name="Google Shape;547;p5"/>
            <p:cNvGrpSpPr/>
            <p:nvPr/>
          </p:nvGrpSpPr>
          <p:grpSpPr>
            <a:xfrm>
              <a:off x="7192739" y="3730341"/>
              <a:ext cx="148551" cy="170121"/>
              <a:chOff x="3462796" y="2555878"/>
              <a:chExt cx="157798" cy="180711"/>
            </a:xfrm>
          </p:grpSpPr>
          <p:sp>
            <p:nvSpPr>
              <p:cNvPr id="548" name="Google Shape;548;p5"/>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49" name="Google Shape;549;p5"/>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50" name="Google Shape;550;p5"/>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51" name="Google Shape;551;p5"/>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52" name="Google Shape;552;p5"/>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53" name="Google Shape;553;p5"/>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grpSp>
      <p:grpSp>
        <p:nvGrpSpPr>
          <p:cNvPr id="554" name="Google Shape;554;p5"/>
          <p:cNvGrpSpPr/>
          <p:nvPr/>
        </p:nvGrpSpPr>
        <p:grpSpPr>
          <a:xfrm>
            <a:off x="278809" y="823842"/>
            <a:ext cx="288376" cy="330267"/>
            <a:chOff x="3462796" y="2555878"/>
            <a:chExt cx="157798" cy="180711"/>
          </a:xfrm>
        </p:grpSpPr>
        <p:sp>
          <p:nvSpPr>
            <p:cNvPr id="555" name="Google Shape;555;p5"/>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56" name="Google Shape;556;p5"/>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57" name="Google Shape;557;p5"/>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58" name="Google Shape;558;p5"/>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59" name="Google Shape;559;p5"/>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60" name="Google Shape;560;p5"/>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561"/>
        <p:cNvGrpSpPr/>
        <p:nvPr/>
      </p:nvGrpSpPr>
      <p:grpSpPr>
        <a:xfrm>
          <a:off x="0" y="0"/>
          <a:ext cx="0" cy="0"/>
          <a:chOff x="0" y="0"/>
          <a:chExt cx="0" cy="0"/>
        </a:xfrm>
      </p:grpSpPr>
      <p:sp>
        <p:nvSpPr>
          <p:cNvPr id="562" name="Google Shape;562;p6"/>
          <p:cNvSpPr txBox="1">
            <a:spLocks noGrp="1"/>
          </p:cNvSpPr>
          <p:nvPr>
            <p:ph type="title"/>
          </p:nvPr>
        </p:nvSpPr>
        <p:spPr>
          <a:xfrm>
            <a:off x="702900" y="760925"/>
            <a:ext cx="5660100" cy="471300"/>
          </a:xfrm>
          <a:prstGeom prst="rect">
            <a:avLst/>
          </a:prstGeom>
        </p:spPr>
        <p:txBody>
          <a:bodyPr spcFirstLastPara="1" wrap="square" lIns="0" tIns="0" rIns="0" bIns="0" anchor="b" anchorCtr="0">
            <a:noAutofit/>
          </a:bodyPr>
          <a:lstStyle>
            <a:lvl1pPr lvl="0" rtl="0">
              <a:spcBef>
                <a:spcPct val="0"/>
              </a:spcBef>
              <a:spcAft>
                <a:spcPct val="0"/>
              </a:spcAft>
              <a:buSzPts val="3400"/>
              <a:buNone/>
              <a:defRPr/>
            </a:lvl1pPr>
            <a:lvl2pPr lvl="1" rtl="0">
              <a:spcBef>
                <a:spcPct val="0"/>
              </a:spcBef>
              <a:spcAft>
                <a:spcPct val="0"/>
              </a:spcAft>
              <a:buSzPts val="3400"/>
              <a:buNone/>
              <a:defRPr/>
            </a:lvl2pPr>
            <a:lvl3pPr lvl="2" rtl="0">
              <a:spcBef>
                <a:spcPct val="0"/>
              </a:spcBef>
              <a:spcAft>
                <a:spcPct val="0"/>
              </a:spcAft>
              <a:buSzPts val="3400"/>
              <a:buNone/>
              <a:defRPr/>
            </a:lvl3pPr>
            <a:lvl4pPr lvl="3" rtl="0">
              <a:spcBef>
                <a:spcPct val="0"/>
              </a:spcBef>
              <a:spcAft>
                <a:spcPct val="0"/>
              </a:spcAft>
              <a:buSzPts val="3400"/>
              <a:buNone/>
              <a:defRPr/>
            </a:lvl4pPr>
            <a:lvl5pPr lvl="4" rtl="0">
              <a:spcBef>
                <a:spcPct val="0"/>
              </a:spcBef>
              <a:spcAft>
                <a:spcPct val="0"/>
              </a:spcAft>
              <a:buSzPts val="3400"/>
              <a:buNone/>
              <a:defRPr/>
            </a:lvl5pPr>
            <a:lvl6pPr lvl="5" rtl="0">
              <a:spcBef>
                <a:spcPct val="0"/>
              </a:spcBef>
              <a:spcAft>
                <a:spcPct val="0"/>
              </a:spcAft>
              <a:buSzPts val="3400"/>
              <a:buNone/>
              <a:defRPr/>
            </a:lvl6pPr>
            <a:lvl7pPr lvl="6" rtl="0">
              <a:spcBef>
                <a:spcPct val="0"/>
              </a:spcBef>
              <a:spcAft>
                <a:spcPct val="0"/>
              </a:spcAft>
              <a:buSzPts val="3400"/>
              <a:buNone/>
              <a:defRPr/>
            </a:lvl7pPr>
            <a:lvl8pPr lvl="7" rtl="0">
              <a:spcBef>
                <a:spcPct val="0"/>
              </a:spcBef>
              <a:spcAft>
                <a:spcPct val="0"/>
              </a:spcAft>
              <a:buSzPts val="3400"/>
              <a:buNone/>
              <a:defRPr/>
            </a:lvl8pPr>
            <a:lvl9pPr lvl="8" rtl="0">
              <a:spcBef>
                <a:spcPct val="0"/>
              </a:spcBef>
              <a:spcAft>
                <a:spcPct val="0"/>
              </a:spcAft>
              <a:buSzPts val="3400"/>
              <a:buNone/>
              <a:defRPr/>
            </a:lvl9pPr>
          </a:lstStyle>
          <a:p>
            <a:endParaRPr/>
          </a:p>
        </p:txBody>
      </p:sp>
      <p:sp>
        <p:nvSpPr>
          <p:cNvPr id="563" name="Google Shape;563;p6"/>
          <p:cNvSpPr txBox="1">
            <a:spLocks noGrp="1"/>
          </p:cNvSpPr>
          <p:nvPr>
            <p:ph type="body" idx="1"/>
          </p:nvPr>
        </p:nvSpPr>
        <p:spPr>
          <a:xfrm>
            <a:off x="702900" y="1430150"/>
            <a:ext cx="2644500" cy="3026100"/>
          </a:xfrm>
          <a:prstGeom prst="rect">
            <a:avLst/>
          </a:prstGeom>
        </p:spPr>
        <p:txBody>
          <a:bodyPr spcFirstLastPara="1" wrap="square" lIns="0" tIns="0" rIns="0" bIns="0" anchor="t" anchorCtr="0">
            <a:noAutofit/>
          </a:bodyPr>
          <a:lstStyle>
            <a:lvl1pPr marL="457200" lvl="0" indent="-355600" rtl="0">
              <a:spcBef>
                <a:spcPct val="0"/>
              </a:spcBef>
              <a:spcAft>
                <a:spcPct val="0"/>
              </a:spcAft>
              <a:buSzPts val="2000"/>
              <a:buChar char="⊹"/>
              <a:defRPr sz="2000"/>
            </a:lvl1pPr>
            <a:lvl2pPr marL="914400" lvl="1" indent="-355600" rtl="0">
              <a:spcBef>
                <a:spcPts val="800"/>
              </a:spcBef>
              <a:spcAft>
                <a:spcPct val="0"/>
              </a:spcAft>
              <a:buSzPts val="2000"/>
              <a:buChar char="×"/>
              <a:defRPr sz="2000"/>
            </a:lvl2pPr>
            <a:lvl3pPr marL="1371600" lvl="2" indent="-355600" rtl="0">
              <a:spcBef>
                <a:spcPts val="800"/>
              </a:spcBef>
              <a:spcAft>
                <a:spcPct val="0"/>
              </a:spcAft>
              <a:buSzPts val="2000"/>
              <a:buChar char="⬩"/>
              <a:defRPr sz="2000"/>
            </a:lvl3pPr>
            <a:lvl4pPr marL="1828800" lvl="3" indent="-355600" rtl="0">
              <a:spcBef>
                <a:spcPts val="800"/>
              </a:spcBef>
              <a:spcAft>
                <a:spcPct val="0"/>
              </a:spcAft>
              <a:buSzPts val="2000"/>
              <a:buChar char="●"/>
              <a:defRPr sz="2000"/>
            </a:lvl4pPr>
            <a:lvl5pPr marL="2286000" lvl="4" indent="-355600" rtl="0">
              <a:spcBef>
                <a:spcPts val="800"/>
              </a:spcBef>
              <a:spcAft>
                <a:spcPct val="0"/>
              </a:spcAft>
              <a:buSzPts val="2000"/>
              <a:buChar char="○"/>
              <a:defRPr sz="2000"/>
            </a:lvl5pPr>
            <a:lvl6pPr marL="2743200" lvl="5" indent="-355600" rtl="0">
              <a:spcBef>
                <a:spcPts val="800"/>
              </a:spcBef>
              <a:spcAft>
                <a:spcPct val="0"/>
              </a:spcAft>
              <a:buSzPts val="2000"/>
              <a:buChar char="■"/>
              <a:defRPr sz="2000"/>
            </a:lvl6pPr>
            <a:lvl7pPr marL="3200400" lvl="6" indent="-355600" rtl="0">
              <a:spcBef>
                <a:spcPts val="800"/>
              </a:spcBef>
              <a:spcAft>
                <a:spcPct val="0"/>
              </a:spcAft>
              <a:buSzPts val="2000"/>
              <a:buChar char="●"/>
              <a:defRPr sz="2000"/>
            </a:lvl7pPr>
            <a:lvl8pPr marL="3657600" lvl="7" indent="-355600" rtl="0">
              <a:spcBef>
                <a:spcPts val="800"/>
              </a:spcBef>
              <a:spcAft>
                <a:spcPct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564" name="Google Shape;564;p6"/>
          <p:cNvSpPr txBox="1">
            <a:spLocks noGrp="1"/>
          </p:cNvSpPr>
          <p:nvPr>
            <p:ph type="body" idx="2"/>
          </p:nvPr>
        </p:nvSpPr>
        <p:spPr>
          <a:xfrm>
            <a:off x="3718448" y="1430150"/>
            <a:ext cx="2644500" cy="3026100"/>
          </a:xfrm>
          <a:prstGeom prst="rect">
            <a:avLst/>
          </a:prstGeom>
        </p:spPr>
        <p:txBody>
          <a:bodyPr spcFirstLastPara="1" wrap="square" lIns="0" tIns="0" rIns="0" bIns="0" anchor="t" anchorCtr="0">
            <a:noAutofit/>
          </a:bodyPr>
          <a:lstStyle>
            <a:lvl1pPr marL="457200" lvl="0" indent="-355600" rtl="0">
              <a:spcBef>
                <a:spcPct val="0"/>
              </a:spcBef>
              <a:spcAft>
                <a:spcPct val="0"/>
              </a:spcAft>
              <a:buSzPts val="2000"/>
              <a:buChar char="⊹"/>
              <a:defRPr sz="2000"/>
            </a:lvl1pPr>
            <a:lvl2pPr marL="914400" lvl="1" indent="-355600" rtl="0">
              <a:spcBef>
                <a:spcPts val="800"/>
              </a:spcBef>
              <a:spcAft>
                <a:spcPct val="0"/>
              </a:spcAft>
              <a:buSzPts val="2000"/>
              <a:buChar char="×"/>
              <a:defRPr sz="2000"/>
            </a:lvl2pPr>
            <a:lvl3pPr marL="1371600" lvl="2" indent="-355600" rtl="0">
              <a:spcBef>
                <a:spcPts val="800"/>
              </a:spcBef>
              <a:spcAft>
                <a:spcPct val="0"/>
              </a:spcAft>
              <a:buSzPts val="2000"/>
              <a:buChar char="⬩"/>
              <a:defRPr sz="2000"/>
            </a:lvl3pPr>
            <a:lvl4pPr marL="1828800" lvl="3" indent="-355600" rtl="0">
              <a:spcBef>
                <a:spcPts val="800"/>
              </a:spcBef>
              <a:spcAft>
                <a:spcPct val="0"/>
              </a:spcAft>
              <a:buSzPts val="2000"/>
              <a:buChar char="●"/>
              <a:defRPr sz="2000"/>
            </a:lvl4pPr>
            <a:lvl5pPr marL="2286000" lvl="4" indent="-355600" rtl="0">
              <a:spcBef>
                <a:spcPts val="800"/>
              </a:spcBef>
              <a:spcAft>
                <a:spcPct val="0"/>
              </a:spcAft>
              <a:buSzPts val="2000"/>
              <a:buChar char="○"/>
              <a:defRPr sz="2000"/>
            </a:lvl5pPr>
            <a:lvl6pPr marL="2743200" lvl="5" indent="-355600" rtl="0">
              <a:spcBef>
                <a:spcPts val="800"/>
              </a:spcBef>
              <a:spcAft>
                <a:spcPct val="0"/>
              </a:spcAft>
              <a:buSzPts val="2000"/>
              <a:buChar char="■"/>
              <a:defRPr sz="2000"/>
            </a:lvl6pPr>
            <a:lvl7pPr marL="3200400" lvl="6" indent="-355600" rtl="0">
              <a:spcBef>
                <a:spcPts val="800"/>
              </a:spcBef>
              <a:spcAft>
                <a:spcPct val="0"/>
              </a:spcAft>
              <a:buSzPts val="2000"/>
              <a:buChar char="●"/>
              <a:defRPr sz="2000"/>
            </a:lvl7pPr>
            <a:lvl8pPr marL="3657600" lvl="7" indent="-355600" rtl="0">
              <a:spcBef>
                <a:spcPts val="800"/>
              </a:spcBef>
              <a:spcAft>
                <a:spcPct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565" name="Google Shape;565;p6"/>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ct val="0"/>
              </a:spcBef>
              <a:spcAft>
                <a:spcPct val="0"/>
              </a:spcAft>
              <a:buNone/>
            </a:pPr>
            <a:fld id="{00000000-1234-1234-1234-123412341234}" type="slidenum">
              <a:rPr lang="en"/>
              <a:pPr marL="0" lvl="0" indent="0" algn="r" rtl="0">
                <a:spcBef>
                  <a:spcPct val="0"/>
                </a:spcBef>
                <a:spcAft>
                  <a:spcPct val="0"/>
                </a:spcAft>
                <a:buNone/>
              </a:pPr>
              <a:t>‹#›</a:t>
            </a:fld>
            <a:endParaRPr/>
          </a:p>
        </p:txBody>
      </p:sp>
      <p:grpSp>
        <p:nvGrpSpPr>
          <p:cNvPr id="566" name="Google Shape;566;p6"/>
          <p:cNvGrpSpPr/>
          <p:nvPr/>
        </p:nvGrpSpPr>
        <p:grpSpPr>
          <a:xfrm>
            <a:off x="278809" y="823842"/>
            <a:ext cx="288376" cy="330267"/>
            <a:chOff x="3462796" y="2555878"/>
            <a:chExt cx="157798" cy="180711"/>
          </a:xfrm>
        </p:grpSpPr>
        <p:sp>
          <p:nvSpPr>
            <p:cNvPr id="567" name="Google Shape;567;p6"/>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68" name="Google Shape;568;p6"/>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69" name="Google Shape;569;p6"/>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70" name="Google Shape;570;p6"/>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71" name="Google Shape;571;p6"/>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72" name="Google Shape;572;p6"/>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grpSp>
        <p:nvGrpSpPr>
          <p:cNvPr id="573" name="Google Shape;573;p6"/>
          <p:cNvGrpSpPr/>
          <p:nvPr/>
        </p:nvGrpSpPr>
        <p:grpSpPr>
          <a:xfrm>
            <a:off x="6196930" y="-29"/>
            <a:ext cx="2985505" cy="4610466"/>
            <a:chOff x="6196930" y="-29"/>
            <a:chExt cx="2985505" cy="4610466"/>
          </a:xfrm>
        </p:grpSpPr>
        <p:grpSp>
          <p:nvGrpSpPr>
            <p:cNvPr id="574" name="Google Shape;574;p6"/>
            <p:cNvGrpSpPr/>
            <p:nvPr/>
          </p:nvGrpSpPr>
          <p:grpSpPr>
            <a:xfrm>
              <a:off x="7737776" y="-17"/>
              <a:ext cx="448629" cy="4610455"/>
              <a:chOff x="6798998" y="-1296139"/>
              <a:chExt cx="476555" cy="4897445"/>
            </a:xfrm>
          </p:grpSpPr>
          <p:sp>
            <p:nvSpPr>
              <p:cNvPr id="575" name="Google Shape;575;p6"/>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76" name="Google Shape;576;p6"/>
              <p:cNvSpPr/>
              <p:nvPr/>
            </p:nvSpPr>
            <p:spPr>
              <a:xfrm>
                <a:off x="7026850" y="-1296139"/>
                <a:ext cx="17700" cy="42711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577" name="Google Shape;577;p6"/>
            <p:cNvGrpSpPr/>
            <p:nvPr/>
          </p:nvGrpSpPr>
          <p:grpSpPr>
            <a:xfrm>
              <a:off x="8636876" y="46"/>
              <a:ext cx="382387" cy="1450044"/>
              <a:chOff x="5578966" y="2422197"/>
              <a:chExt cx="406190" cy="1540306"/>
            </a:xfrm>
          </p:grpSpPr>
          <p:sp>
            <p:nvSpPr>
              <p:cNvPr id="578" name="Google Shape;578;p6"/>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79" name="Google Shape;579;p6"/>
              <p:cNvSpPr/>
              <p:nvPr/>
            </p:nvSpPr>
            <p:spPr>
              <a:xfrm>
                <a:off x="5774600" y="2422197"/>
                <a:ext cx="17700" cy="5529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580" name="Google Shape;580;p6"/>
            <p:cNvGrpSpPr/>
            <p:nvPr/>
          </p:nvGrpSpPr>
          <p:grpSpPr>
            <a:xfrm>
              <a:off x="8035385" y="23"/>
              <a:ext cx="439174" cy="2683136"/>
              <a:chOff x="6176324" y="940075"/>
              <a:chExt cx="466512" cy="2850155"/>
            </a:xfrm>
          </p:grpSpPr>
          <p:sp>
            <p:nvSpPr>
              <p:cNvPr id="581" name="Google Shape;581;p6"/>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82" name="Google Shape;582;p6"/>
              <p:cNvSpPr/>
              <p:nvPr/>
            </p:nvSpPr>
            <p:spPr>
              <a:xfrm>
                <a:off x="6400713" y="940075"/>
                <a:ext cx="17700" cy="20349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583" name="Google Shape;583;p6"/>
            <p:cNvGrpSpPr/>
            <p:nvPr/>
          </p:nvGrpSpPr>
          <p:grpSpPr>
            <a:xfrm>
              <a:off x="6363022" y="42"/>
              <a:ext cx="160482" cy="1242299"/>
              <a:chOff x="7576714" y="2009363"/>
              <a:chExt cx="170472" cy="1319629"/>
            </a:xfrm>
          </p:grpSpPr>
          <p:sp>
            <p:nvSpPr>
              <p:cNvPr id="584" name="Google Shape;584;p6"/>
              <p:cNvSpPr/>
              <p:nvPr/>
            </p:nvSpPr>
            <p:spPr>
              <a:xfrm>
                <a:off x="7576714" y="2971595"/>
                <a:ext cx="170472" cy="357397"/>
              </a:xfrm>
              <a:custGeom>
                <a:avLst/>
                <a:gdLst/>
                <a:ahLst/>
                <a:cxnLst/>
                <a:rect l="l" t="t" r="r" b="b"/>
                <a:pathLst>
                  <a:path w="170472" h="357397" extrusionOk="0">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85" name="Google Shape;585;p6"/>
              <p:cNvSpPr/>
              <p:nvPr/>
            </p:nvSpPr>
            <p:spPr>
              <a:xfrm>
                <a:off x="7652975" y="2009363"/>
                <a:ext cx="17700" cy="9657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586" name="Google Shape;586;p6"/>
            <p:cNvGrpSpPr/>
            <p:nvPr/>
          </p:nvGrpSpPr>
          <p:grpSpPr>
            <a:xfrm>
              <a:off x="6999976" y="11"/>
              <a:ext cx="271476" cy="3307837"/>
              <a:chOff x="7883572" y="308161"/>
              <a:chExt cx="288375" cy="3513742"/>
            </a:xfrm>
          </p:grpSpPr>
          <p:sp>
            <p:nvSpPr>
              <p:cNvPr id="587" name="Google Shape;587;p6"/>
              <p:cNvSpPr/>
              <p:nvPr/>
            </p:nvSpPr>
            <p:spPr>
              <a:xfrm>
                <a:off x="7883572" y="2971595"/>
                <a:ext cx="288375" cy="850309"/>
              </a:xfrm>
              <a:custGeom>
                <a:avLst/>
                <a:gdLst/>
                <a:ahLst/>
                <a:cxnLst/>
                <a:rect l="l" t="t" r="r" b="b"/>
                <a:pathLst>
                  <a:path w="288375" h="850308"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88" name="Google Shape;588;p6"/>
              <p:cNvSpPr/>
              <p:nvPr/>
            </p:nvSpPr>
            <p:spPr>
              <a:xfrm>
                <a:off x="8024899" y="308161"/>
                <a:ext cx="17700" cy="26670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589" name="Google Shape;589;p6"/>
            <p:cNvGrpSpPr/>
            <p:nvPr/>
          </p:nvGrpSpPr>
          <p:grpSpPr>
            <a:xfrm>
              <a:off x="6827964" y="636458"/>
              <a:ext cx="230791" cy="243118"/>
              <a:chOff x="3770248" y="2527300"/>
              <a:chExt cx="180404" cy="190055"/>
            </a:xfrm>
          </p:grpSpPr>
          <p:sp>
            <p:nvSpPr>
              <p:cNvPr id="590" name="Google Shape;590;p6"/>
              <p:cNvSpPr/>
              <p:nvPr/>
            </p:nvSpPr>
            <p:spPr>
              <a:xfrm>
                <a:off x="3775135" y="2655951"/>
                <a:ext cx="51441" cy="61404"/>
              </a:xfrm>
              <a:custGeom>
                <a:avLst/>
                <a:gdLst/>
                <a:ahLst/>
                <a:cxnLst/>
                <a:rect l="l" t="t" r="r" b="b"/>
                <a:pathLst>
                  <a:path w="51440" h="61404" extrusionOk="0">
                    <a:moveTo>
                      <a:pt x="50930" y="0"/>
                    </a:moveTo>
                    <a:cubicBezTo>
                      <a:pt x="32959" y="889"/>
                      <a:pt x="-4823" y="43497"/>
                      <a:pt x="511" y="61404"/>
                    </a:cubicBezTo>
                    <a:cubicBezTo>
                      <a:pt x="18545" y="60579"/>
                      <a:pt x="56264" y="17970"/>
                      <a:pt x="50930" y="0"/>
                    </a:cubicBezTo>
                    <a:close/>
                  </a:path>
                </a:pathLst>
              </a:custGeom>
              <a:solidFill>
                <a:srgbClr val="FFE59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91" name="Google Shape;591;p6"/>
              <p:cNvSpPr/>
              <p:nvPr/>
            </p:nvSpPr>
            <p:spPr>
              <a:xfrm>
                <a:off x="3894324" y="2527300"/>
                <a:ext cx="51441" cy="61341"/>
              </a:xfrm>
              <a:custGeom>
                <a:avLst/>
                <a:gdLst/>
                <a:ahLst/>
                <a:cxnLst/>
                <a:rect l="l" t="t" r="r" b="b"/>
                <a:pathLst>
                  <a:path w="51440" h="61341" extrusionOk="0">
                    <a:moveTo>
                      <a:pt x="50931" y="0"/>
                    </a:moveTo>
                    <a:cubicBezTo>
                      <a:pt x="32897" y="826"/>
                      <a:pt x="-4822" y="43434"/>
                      <a:pt x="512" y="61341"/>
                    </a:cubicBezTo>
                    <a:cubicBezTo>
                      <a:pt x="18482" y="60325"/>
                      <a:pt x="56265" y="17717"/>
                      <a:pt x="50931" y="0"/>
                    </a:cubicBezTo>
                    <a:close/>
                  </a:path>
                </a:pathLst>
              </a:custGeom>
              <a:solidFill>
                <a:srgbClr val="FFE59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92" name="Google Shape;592;p6"/>
              <p:cNvSpPr/>
              <p:nvPr/>
            </p:nvSpPr>
            <p:spPr>
              <a:xfrm>
                <a:off x="3770248" y="2531866"/>
                <a:ext cx="58420" cy="54430"/>
              </a:xfrm>
              <a:custGeom>
                <a:avLst/>
                <a:gdLst/>
                <a:ahLst/>
                <a:cxnLst/>
                <a:rect l="l" t="t" r="r" b="b"/>
                <a:pathLst>
                  <a:path w="58419" h="54429" extrusionOk="0">
                    <a:moveTo>
                      <a:pt x="58421" y="54107"/>
                    </a:moveTo>
                    <a:cubicBezTo>
                      <a:pt x="58421" y="36137"/>
                      <a:pt x="18225" y="-3995"/>
                      <a:pt x="1" y="323"/>
                    </a:cubicBezTo>
                    <a:cubicBezTo>
                      <a:pt x="-190" y="18357"/>
                      <a:pt x="40260" y="58425"/>
                      <a:pt x="58421" y="54107"/>
                    </a:cubicBezTo>
                    <a:close/>
                  </a:path>
                </a:pathLst>
              </a:custGeom>
              <a:solidFill>
                <a:srgbClr val="FFE59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93" name="Google Shape;593;p6"/>
              <p:cNvSpPr/>
              <p:nvPr/>
            </p:nvSpPr>
            <p:spPr>
              <a:xfrm>
                <a:off x="3892168" y="2658113"/>
                <a:ext cx="58484" cy="54484"/>
              </a:xfrm>
              <a:custGeom>
                <a:avLst/>
                <a:gdLst/>
                <a:ahLst/>
                <a:cxnLst/>
                <a:rect l="l" t="t" r="r" b="b"/>
                <a:pathLst>
                  <a:path w="58483" h="54484" extrusionOk="0">
                    <a:moveTo>
                      <a:pt x="58484" y="54162"/>
                    </a:moveTo>
                    <a:cubicBezTo>
                      <a:pt x="58484" y="36128"/>
                      <a:pt x="18225" y="-3940"/>
                      <a:pt x="1" y="314"/>
                    </a:cubicBezTo>
                    <a:cubicBezTo>
                      <a:pt x="-190" y="18348"/>
                      <a:pt x="40260" y="58480"/>
                      <a:pt x="58484" y="54162"/>
                    </a:cubicBezTo>
                    <a:close/>
                  </a:path>
                </a:pathLst>
              </a:custGeom>
              <a:solidFill>
                <a:srgbClr val="FFE59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grpSp>
          <p:nvGrpSpPr>
            <p:cNvPr id="594" name="Google Shape;594;p6"/>
            <p:cNvGrpSpPr/>
            <p:nvPr/>
          </p:nvGrpSpPr>
          <p:grpSpPr>
            <a:xfrm>
              <a:off x="8763367" y="2641902"/>
              <a:ext cx="230809" cy="243156"/>
              <a:chOff x="3770248" y="2527300"/>
              <a:chExt cx="180404" cy="190055"/>
            </a:xfrm>
          </p:grpSpPr>
          <p:sp>
            <p:nvSpPr>
              <p:cNvPr id="595" name="Google Shape;595;p6"/>
              <p:cNvSpPr/>
              <p:nvPr/>
            </p:nvSpPr>
            <p:spPr>
              <a:xfrm>
                <a:off x="3775135" y="2655951"/>
                <a:ext cx="51441" cy="61404"/>
              </a:xfrm>
              <a:custGeom>
                <a:avLst/>
                <a:gdLst/>
                <a:ahLst/>
                <a:cxnLst/>
                <a:rect l="l" t="t" r="r" b="b"/>
                <a:pathLst>
                  <a:path w="51440" h="61404" extrusionOk="0">
                    <a:moveTo>
                      <a:pt x="50930" y="0"/>
                    </a:moveTo>
                    <a:cubicBezTo>
                      <a:pt x="32959" y="889"/>
                      <a:pt x="-4823" y="43497"/>
                      <a:pt x="511" y="61404"/>
                    </a:cubicBezTo>
                    <a:cubicBezTo>
                      <a:pt x="18545" y="60579"/>
                      <a:pt x="56264" y="17970"/>
                      <a:pt x="50930" y="0"/>
                    </a:cubicBezTo>
                    <a:close/>
                  </a:path>
                </a:pathLst>
              </a:custGeom>
              <a:solidFill>
                <a:srgbClr val="D9D2E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96" name="Google Shape;596;p6"/>
              <p:cNvSpPr/>
              <p:nvPr/>
            </p:nvSpPr>
            <p:spPr>
              <a:xfrm>
                <a:off x="3894324" y="2527300"/>
                <a:ext cx="51441" cy="61341"/>
              </a:xfrm>
              <a:custGeom>
                <a:avLst/>
                <a:gdLst/>
                <a:ahLst/>
                <a:cxnLst/>
                <a:rect l="l" t="t" r="r" b="b"/>
                <a:pathLst>
                  <a:path w="51440" h="61341" extrusionOk="0">
                    <a:moveTo>
                      <a:pt x="50931" y="0"/>
                    </a:moveTo>
                    <a:cubicBezTo>
                      <a:pt x="32897" y="826"/>
                      <a:pt x="-4822" y="43434"/>
                      <a:pt x="512" y="61341"/>
                    </a:cubicBezTo>
                    <a:cubicBezTo>
                      <a:pt x="18482" y="60325"/>
                      <a:pt x="56265" y="17717"/>
                      <a:pt x="50931" y="0"/>
                    </a:cubicBezTo>
                    <a:close/>
                  </a:path>
                </a:pathLst>
              </a:custGeom>
              <a:solidFill>
                <a:srgbClr val="D9D2E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97" name="Google Shape;597;p6"/>
              <p:cNvSpPr/>
              <p:nvPr/>
            </p:nvSpPr>
            <p:spPr>
              <a:xfrm>
                <a:off x="3770248" y="2531866"/>
                <a:ext cx="58420" cy="54430"/>
              </a:xfrm>
              <a:custGeom>
                <a:avLst/>
                <a:gdLst/>
                <a:ahLst/>
                <a:cxnLst/>
                <a:rect l="l" t="t" r="r" b="b"/>
                <a:pathLst>
                  <a:path w="58419" h="54429" extrusionOk="0">
                    <a:moveTo>
                      <a:pt x="58421" y="54107"/>
                    </a:moveTo>
                    <a:cubicBezTo>
                      <a:pt x="58421" y="36137"/>
                      <a:pt x="18225" y="-3995"/>
                      <a:pt x="1" y="323"/>
                    </a:cubicBezTo>
                    <a:cubicBezTo>
                      <a:pt x="-190" y="18357"/>
                      <a:pt x="40260" y="58425"/>
                      <a:pt x="58421" y="54107"/>
                    </a:cubicBezTo>
                    <a:close/>
                  </a:path>
                </a:pathLst>
              </a:custGeom>
              <a:solidFill>
                <a:srgbClr val="D9D2E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598" name="Google Shape;598;p6"/>
              <p:cNvSpPr/>
              <p:nvPr/>
            </p:nvSpPr>
            <p:spPr>
              <a:xfrm>
                <a:off x="3892168" y="2658113"/>
                <a:ext cx="58484" cy="54484"/>
              </a:xfrm>
              <a:custGeom>
                <a:avLst/>
                <a:gdLst/>
                <a:ahLst/>
                <a:cxnLst/>
                <a:rect l="l" t="t" r="r" b="b"/>
                <a:pathLst>
                  <a:path w="58483" h="54484" extrusionOk="0">
                    <a:moveTo>
                      <a:pt x="58484" y="54162"/>
                    </a:moveTo>
                    <a:cubicBezTo>
                      <a:pt x="58484" y="36128"/>
                      <a:pt x="18225" y="-3940"/>
                      <a:pt x="1" y="314"/>
                    </a:cubicBezTo>
                    <a:cubicBezTo>
                      <a:pt x="-190" y="18348"/>
                      <a:pt x="40260" y="58480"/>
                      <a:pt x="58484" y="54162"/>
                    </a:cubicBezTo>
                    <a:close/>
                  </a:path>
                </a:pathLst>
              </a:custGeom>
              <a:solidFill>
                <a:srgbClr val="D9D2E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grpSp>
          <p:nvGrpSpPr>
            <p:cNvPr id="599" name="Google Shape;599;p6"/>
            <p:cNvGrpSpPr/>
            <p:nvPr/>
          </p:nvGrpSpPr>
          <p:grpSpPr>
            <a:xfrm rot="5400000">
              <a:off x="8655427" y="4253521"/>
              <a:ext cx="201871" cy="231166"/>
              <a:chOff x="3462796" y="2555878"/>
              <a:chExt cx="157798" cy="180711"/>
            </a:xfrm>
          </p:grpSpPr>
          <p:sp>
            <p:nvSpPr>
              <p:cNvPr id="600" name="Google Shape;600;p6"/>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01" name="Google Shape;601;p6"/>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02" name="Google Shape;602;p6"/>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rgbClr val="CFE2F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03" name="Google Shape;603;p6"/>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rgbClr val="CFE2F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04" name="Google Shape;604;p6"/>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rgbClr val="CFE2F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05" name="Google Shape;605;p6"/>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rgbClr val="CFE2F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grpSp>
          <p:nvGrpSpPr>
            <p:cNvPr id="606" name="Google Shape;606;p6"/>
            <p:cNvGrpSpPr/>
            <p:nvPr/>
          </p:nvGrpSpPr>
          <p:grpSpPr>
            <a:xfrm rot="-2700000">
              <a:off x="7375305" y="1863439"/>
              <a:ext cx="169840" cy="178926"/>
              <a:chOff x="3770248" y="2527300"/>
              <a:chExt cx="180404" cy="190055"/>
            </a:xfrm>
          </p:grpSpPr>
          <p:sp>
            <p:nvSpPr>
              <p:cNvPr id="607" name="Google Shape;607;p6"/>
              <p:cNvSpPr/>
              <p:nvPr/>
            </p:nvSpPr>
            <p:spPr>
              <a:xfrm>
                <a:off x="3775135" y="2655951"/>
                <a:ext cx="51441" cy="61404"/>
              </a:xfrm>
              <a:custGeom>
                <a:avLst/>
                <a:gdLst/>
                <a:ahLst/>
                <a:cxnLst/>
                <a:rect l="l" t="t" r="r" b="b"/>
                <a:pathLst>
                  <a:path w="51440" h="61404" extrusionOk="0">
                    <a:moveTo>
                      <a:pt x="50930" y="0"/>
                    </a:moveTo>
                    <a:cubicBezTo>
                      <a:pt x="32959" y="889"/>
                      <a:pt x="-4823" y="43497"/>
                      <a:pt x="511" y="61404"/>
                    </a:cubicBezTo>
                    <a:cubicBezTo>
                      <a:pt x="18545" y="60579"/>
                      <a:pt x="56264" y="17970"/>
                      <a:pt x="50930" y="0"/>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08" name="Google Shape;608;p6"/>
              <p:cNvSpPr/>
              <p:nvPr/>
            </p:nvSpPr>
            <p:spPr>
              <a:xfrm>
                <a:off x="3894324" y="2527300"/>
                <a:ext cx="51441" cy="61341"/>
              </a:xfrm>
              <a:custGeom>
                <a:avLst/>
                <a:gdLst/>
                <a:ahLst/>
                <a:cxnLst/>
                <a:rect l="l" t="t" r="r" b="b"/>
                <a:pathLst>
                  <a:path w="51440" h="61341" extrusionOk="0">
                    <a:moveTo>
                      <a:pt x="50931" y="0"/>
                    </a:moveTo>
                    <a:cubicBezTo>
                      <a:pt x="32897" y="826"/>
                      <a:pt x="-4822" y="43434"/>
                      <a:pt x="512" y="61341"/>
                    </a:cubicBezTo>
                    <a:cubicBezTo>
                      <a:pt x="18482" y="60325"/>
                      <a:pt x="56265" y="17717"/>
                      <a:pt x="50931" y="0"/>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09" name="Google Shape;609;p6"/>
              <p:cNvSpPr/>
              <p:nvPr/>
            </p:nvSpPr>
            <p:spPr>
              <a:xfrm>
                <a:off x="3770248" y="2531866"/>
                <a:ext cx="58420" cy="54430"/>
              </a:xfrm>
              <a:custGeom>
                <a:avLst/>
                <a:gdLst/>
                <a:ahLst/>
                <a:cxnLst/>
                <a:rect l="l" t="t" r="r" b="b"/>
                <a:pathLst>
                  <a:path w="58419" h="54429" extrusionOk="0">
                    <a:moveTo>
                      <a:pt x="58421" y="54107"/>
                    </a:moveTo>
                    <a:cubicBezTo>
                      <a:pt x="58421" y="36137"/>
                      <a:pt x="18225" y="-3995"/>
                      <a:pt x="1" y="323"/>
                    </a:cubicBezTo>
                    <a:cubicBezTo>
                      <a:pt x="-190" y="18357"/>
                      <a:pt x="40260" y="58425"/>
                      <a:pt x="58421" y="54107"/>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10" name="Google Shape;610;p6"/>
              <p:cNvSpPr/>
              <p:nvPr/>
            </p:nvSpPr>
            <p:spPr>
              <a:xfrm>
                <a:off x="3892168" y="2658113"/>
                <a:ext cx="58484" cy="54484"/>
              </a:xfrm>
              <a:custGeom>
                <a:avLst/>
                <a:gdLst/>
                <a:ahLst/>
                <a:cxnLst/>
                <a:rect l="l" t="t" r="r" b="b"/>
                <a:pathLst>
                  <a:path w="58483" h="54484" extrusionOk="0">
                    <a:moveTo>
                      <a:pt x="58484" y="54162"/>
                    </a:moveTo>
                    <a:cubicBezTo>
                      <a:pt x="58484" y="36128"/>
                      <a:pt x="18225" y="-3940"/>
                      <a:pt x="1" y="314"/>
                    </a:cubicBezTo>
                    <a:cubicBezTo>
                      <a:pt x="-190" y="18348"/>
                      <a:pt x="40260" y="58480"/>
                      <a:pt x="58484" y="54162"/>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grpSp>
          <p:nvGrpSpPr>
            <p:cNvPr id="611" name="Google Shape;611;p6"/>
            <p:cNvGrpSpPr/>
            <p:nvPr/>
          </p:nvGrpSpPr>
          <p:grpSpPr>
            <a:xfrm>
              <a:off x="6800134" y="23"/>
              <a:ext cx="985363" cy="1665685"/>
              <a:chOff x="2484475" y="1329455"/>
              <a:chExt cx="1046700" cy="1769370"/>
            </a:xfrm>
          </p:grpSpPr>
          <p:sp>
            <p:nvSpPr>
              <p:cNvPr id="612" name="Google Shape;612;p6"/>
              <p:cNvSpPr/>
              <p:nvPr/>
            </p:nvSpPr>
            <p:spPr>
              <a:xfrm>
                <a:off x="2484475" y="2052125"/>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13" name="Google Shape;613;p6"/>
              <p:cNvSpPr/>
              <p:nvPr/>
            </p:nvSpPr>
            <p:spPr>
              <a:xfrm>
                <a:off x="2643144" y="2210793"/>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614" name="Google Shape;614;p6"/>
              <p:cNvGrpSpPr/>
              <p:nvPr/>
            </p:nvGrpSpPr>
            <p:grpSpPr>
              <a:xfrm>
                <a:off x="2769703" y="1329455"/>
                <a:ext cx="510180" cy="1483501"/>
                <a:chOff x="1818382" y="2433081"/>
                <a:chExt cx="466728" cy="1357150"/>
              </a:xfrm>
            </p:grpSpPr>
            <p:grpSp>
              <p:nvGrpSpPr>
                <p:cNvPr id="615" name="Google Shape;615;p6"/>
                <p:cNvGrpSpPr/>
                <p:nvPr/>
              </p:nvGrpSpPr>
              <p:grpSpPr>
                <a:xfrm>
                  <a:off x="1818382" y="2971595"/>
                  <a:ext cx="466728" cy="818636"/>
                  <a:chOff x="1818382" y="2942618"/>
                  <a:chExt cx="466728" cy="818636"/>
                </a:xfrm>
              </p:grpSpPr>
              <p:sp>
                <p:nvSpPr>
                  <p:cNvPr id="616" name="Google Shape;616;p6"/>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17" name="Google Shape;617;p6"/>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18" name="Google Shape;618;p6"/>
                  <p:cNvSpPr/>
                  <p:nvPr/>
                </p:nvSpPr>
                <p:spPr>
                  <a:xfrm>
                    <a:off x="1818382" y="2942618"/>
                    <a:ext cx="466728" cy="818636"/>
                  </a:xfrm>
                  <a:custGeom>
                    <a:avLst/>
                    <a:gdLst/>
                    <a:ahLst/>
                    <a:cxnLst/>
                    <a:rect l="l" t="t" r="r" b="b"/>
                    <a:pathLst>
                      <a:path w="466727"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619" name="Google Shape;619;p6"/>
                <p:cNvSpPr/>
                <p:nvPr/>
              </p:nvSpPr>
              <p:spPr>
                <a:xfrm>
                  <a:off x="2046046" y="2433081"/>
                  <a:ext cx="17700" cy="5448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620" name="Google Shape;620;p6"/>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3810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nvGrpSpPr>
            <p:cNvPr id="621" name="Google Shape;621;p6"/>
            <p:cNvGrpSpPr/>
            <p:nvPr/>
          </p:nvGrpSpPr>
          <p:grpSpPr>
            <a:xfrm>
              <a:off x="8330194" y="-10"/>
              <a:ext cx="852241" cy="2641273"/>
              <a:chOff x="3961868" y="-891976"/>
              <a:chExt cx="905291" cy="2805686"/>
            </a:xfrm>
          </p:grpSpPr>
          <p:grpSp>
            <p:nvGrpSpPr>
              <p:cNvPr id="622" name="Google Shape;622;p6"/>
              <p:cNvGrpSpPr/>
              <p:nvPr/>
            </p:nvGrpSpPr>
            <p:grpSpPr>
              <a:xfrm>
                <a:off x="3961868" y="1008419"/>
                <a:ext cx="905291" cy="905291"/>
                <a:chOff x="764100" y="3623300"/>
                <a:chExt cx="1046700" cy="1046700"/>
              </a:xfrm>
            </p:grpSpPr>
            <p:sp>
              <p:nvSpPr>
                <p:cNvPr id="623" name="Google Shape;623;p6"/>
                <p:cNvSpPr/>
                <p:nvPr/>
              </p:nvSpPr>
              <p:spPr>
                <a:xfrm>
                  <a:off x="764100" y="3623300"/>
                  <a:ext cx="1046700" cy="1046700"/>
                </a:xfrm>
                <a:prstGeom prst="ellipse">
                  <a:avLst/>
                </a:prstGeom>
                <a:solidFill>
                  <a:srgbClr val="D8B8FF">
                    <a:alpha val="1676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24" name="Google Shape;624;p6"/>
                <p:cNvSpPr/>
                <p:nvPr/>
              </p:nvSpPr>
              <p:spPr>
                <a:xfrm>
                  <a:off x="922769" y="3781968"/>
                  <a:ext cx="729300" cy="729300"/>
                </a:xfrm>
                <a:prstGeom prst="ellipse">
                  <a:avLst/>
                </a:prstGeom>
                <a:solidFill>
                  <a:srgbClr val="D8B8FF">
                    <a:alpha val="1676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625" name="Google Shape;625;p6"/>
              <p:cNvGrpSpPr/>
              <p:nvPr/>
            </p:nvGrpSpPr>
            <p:grpSpPr>
              <a:xfrm>
                <a:off x="4155315" y="-891976"/>
                <a:ext cx="522826" cy="2613070"/>
                <a:chOff x="2447534" y="1219291"/>
                <a:chExt cx="478297" cy="2390513"/>
              </a:xfrm>
            </p:grpSpPr>
            <p:grpSp>
              <p:nvGrpSpPr>
                <p:cNvPr id="626" name="Google Shape;626;p6"/>
                <p:cNvGrpSpPr/>
                <p:nvPr/>
              </p:nvGrpSpPr>
              <p:grpSpPr>
                <a:xfrm>
                  <a:off x="2447534" y="1219291"/>
                  <a:ext cx="478297" cy="2390513"/>
                  <a:chOff x="2447534" y="1219291"/>
                  <a:chExt cx="478297" cy="2390513"/>
                </a:xfrm>
              </p:grpSpPr>
              <p:grpSp>
                <p:nvGrpSpPr>
                  <p:cNvPr id="627" name="Google Shape;627;p6"/>
                  <p:cNvGrpSpPr/>
                  <p:nvPr/>
                </p:nvGrpSpPr>
                <p:grpSpPr>
                  <a:xfrm>
                    <a:off x="2447534" y="2971595"/>
                    <a:ext cx="478297" cy="638209"/>
                    <a:chOff x="2447534" y="3081786"/>
                    <a:chExt cx="478297" cy="638209"/>
                  </a:xfrm>
                </p:grpSpPr>
                <p:sp>
                  <p:nvSpPr>
                    <p:cNvPr id="628" name="Google Shape;628;p6"/>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29" name="Google Shape;629;p6"/>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30" name="Google Shape;630;p6"/>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631" name="Google Shape;631;p6"/>
                  <p:cNvSpPr/>
                  <p:nvPr/>
                </p:nvSpPr>
                <p:spPr>
                  <a:xfrm>
                    <a:off x="2675610" y="1219291"/>
                    <a:ext cx="17700" cy="17586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632" name="Google Shape;632;p6"/>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3810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sp>
              <p:nvSpPr>
                <p:cNvPr id="633" name="Google Shape;633;p6"/>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3810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grpSp>
          <p:nvGrpSpPr>
            <p:cNvPr id="634" name="Google Shape;634;p6"/>
            <p:cNvGrpSpPr/>
            <p:nvPr/>
          </p:nvGrpSpPr>
          <p:grpSpPr>
            <a:xfrm>
              <a:off x="7811773" y="-2"/>
              <a:ext cx="492189" cy="1837864"/>
              <a:chOff x="5194218" y="-536312"/>
              <a:chExt cx="522827" cy="1952267"/>
            </a:xfrm>
          </p:grpSpPr>
          <p:grpSp>
            <p:nvGrpSpPr>
              <p:cNvPr id="635" name="Google Shape;635;p6"/>
              <p:cNvGrpSpPr/>
              <p:nvPr/>
            </p:nvGrpSpPr>
            <p:grpSpPr>
              <a:xfrm>
                <a:off x="5194218" y="893129"/>
                <a:ext cx="522827" cy="522827"/>
                <a:chOff x="764100" y="3623300"/>
                <a:chExt cx="1046700" cy="1046700"/>
              </a:xfrm>
            </p:grpSpPr>
            <p:sp>
              <p:nvSpPr>
                <p:cNvPr id="636" name="Google Shape;636;p6"/>
                <p:cNvSpPr/>
                <p:nvPr/>
              </p:nvSpPr>
              <p:spPr>
                <a:xfrm>
                  <a:off x="764100" y="3623300"/>
                  <a:ext cx="1046700" cy="1046700"/>
                </a:xfrm>
                <a:prstGeom prst="ellipse">
                  <a:avLst/>
                </a:prstGeom>
                <a:solidFill>
                  <a:srgbClr val="FF8900">
                    <a:alpha val="838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37" name="Google Shape;637;p6"/>
                <p:cNvSpPr/>
                <p:nvPr/>
              </p:nvSpPr>
              <p:spPr>
                <a:xfrm>
                  <a:off x="922769" y="3781968"/>
                  <a:ext cx="729300" cy="729300"/>
                </a:xfrm>
                <a:prstGeom prst="ellipse">
                  <a:avLst/>
                </a:prstGeom>
                <a:solidFill>
                  <a:srgbClr val="FF8900">
                    <a:alpha val="838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638" name="Google Shape;638;p6"/>
              <p:cNvGrpSpPr/>
              <p:nvPr/>
            </p:nvGrpSpPr>
            <p:grpSpPr>
              <a:xfrm>
                <a:off x="5371921" y="-536312"/>
                <a:ext cx="182209" cy="1814066"/>
                <a:chOff x="3305183" y="1663032"/>
                <a:chExt cx="166690" cy="1659561"/>
              </a:xfrm>
            </p:grpSpPr>
            <p:grpSp>
              <p:nvGrpSpPr>
                <p:cNvPr id="639" name="Google Shape;639;p6"/>
                <p:cNvGrpSpPr/>
                <p:nvPr/>
              </p:nvGrpSpPr>
              <p:grpSpPr>
                <a:xfrm>
                  <a:off x="3305183" y="1663032"/>
                  <a:ext cx="166690" cy="1659561"/>
                  <a:chOff x="3305183" y="1663032"/>
                  <a:chExt cx="166690" cy="1659561"/>
                </a:xfrm>
              </p:grpSpPr>
              <p:grpSp>
                <p:nvGrpSpPr>
                  <p:cNvPr id="640" name="Google Shape;640;p6"/>
                  <p:cNvGrpSpPr/>
                  <p:nvPr/>
                </p:nvGrpSpPr>
                <p:grpSpPr>
                  <a:xfrm>
                    <a:off x="3305183" y="2971595"/>
                    <a:ext cx="166690" cy="350998"/>
                    <a:chOff x="3305183" y="3146560"/>
                    <a:chExt cx="166690" cy="350998"/>
                  </a:xfrm>
                </p:grpSpPr>
                <p:sp>
                  <p:nvSpPr>
                    <p:cNvPr id="641" name="Google Shape;641;p6"/>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42" name="Google Shape;642;p6"/>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43" name="Google Shape;643;p6"/>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644" name="Google Shape;644;p6"/>
                  <p:cNvSpPr/>
                  <p:nvPr/>
                </p:nvSpPr>
                <p:spPr>
                  <a:xfrm>
                    <a:off x="3375902" y="1663032"/>
                    <a:ext cx="17700" cy="13149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645" name="Google Shape;645;p6"/>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28575"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grpSp>
          <p:nvGrpSpPr>
            <p:cNvPr id="646" name="Google Shape;646;p6"/>
            <p:cNvGrpSpPr/>
            <p:nvPr/>
          </p:nvGrpSpPr>
          <p:grpSpPr>
            <a:xfrm>
              <a:off x="8018879" y="-29"/>
              <a:ext cx="810166" cy="4470272"/>
              <a:chOff x="7824797" y="-1724181"/>
              <a:chExt cx="860597" cy="4748536"/>
            </a:xfrm>
          </p:grpSpPr>
          <p:grpSp>
            <p:nvGrpSpPr>
              <p:cNvPr id="647" name="Google Shape;647;p6"/>
              <p:cNvGrpSpPr/>
              <p:nvPr/>
            </p:nvGrpSpPr>
            <p:grpSpPr>
              <a:xfrm>
                <a:off x="7824797" y="1891931"/>
                <a:ext cx="860597" cy="1132425"/>
                <a:chOff x="764100" y="3623300"/>
                <a:chExt cx="1046700" cy="1046700"/>
              </a:xfrm>
            </p:grpSpPr>
            <p:sp>
              <p:nvSpPr>
                <p:cNvPr id="648" name="Google Shape;648;p6"/>
                <p:cNvSpPr/>
                <p:nvPr/>
              </p:nvSpPr>
              <p:spPr>
                <a:xfrm>
                  <a:off x="764100" y="3623300"/>
                  <a:ext cx="1046700" cy="1046700"/>
                </a:xfrm>
                <a:prstGeom prst="ellipse">
                  <a:avLst/>
                </a:prstGeom>
                <a:solidFill>
                  <a:srgbClr val="10A3FF">
                    <a:alpha val="615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49" name="Google Shape;649;p6"/>
                <p:cNvSpPr/>
                <p:nvPr/>
              </p:nvSpPr>
              <p:spPr>
                <a:xfrm>
                  <a:off x="922769" y="3781968"/>
                  <a:ext cx="729300" cy="729300"/>
                </a:xfrm>
                <a:prstGeom prst="ellipse">
                  <a:avLst/>
                </a:prstGeom>
                <a:solidFill>
                  <a:srgbClr val="10A3FF">
                    <a:alpha val="615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650" name="Google Shape;650;p6"/>
              <p:cNvGrpSpPr/>
              <p:nvPr/>
            </p:nvGrpSpPr>
            <p:grpSpPr>
              <a:xfrm>
                <a:off x="8100547" y="-1724181"/>
                <a:ext cx="300376" cy="4529867"/>
                <a:chOff x="3792712" y="-322375"/>
                <a:chExt cx="274793" cy="4144055"/>
              </a:xfrm>
            </p:grpSpPr>
            <p:grpSp>
              <p:nvGrpSpPr>
                <p:cNvPr id="651" name="Google Shape;651;p6"/>
                <p:cNvGrpSpPr/>
                <p:nvPr/>
              </p:nvGrpSpPr>
              <p:grpSpPr>
                <a:xfrm>
                  <a:off x="3792712" y="-322375"/>
                  <a:ext cx="274793" cy="4144055"/>
                  <a:chOff x="3792712" y="-322375"/>
                  <a:chExt cx="274793" cy="4144055"/>
                </a:xfrm>
              </p:grpSpPr>
              <p:grpSp>
                <p:nvGrpSpPr>
                  <p:cNvPr id="652" name="Google Shape;652;p6"/>
                  <p:cNvGrpSpPr/>
                  <p:nvPr/>
                </p:nvGrpSpPr>
                <p:grpSpPr>
                  <a:xfrm>
                    <a:off x="3792712" y="2971595"/>
                    <a:ext cx="274793" cy="850085"/>
                    <a:chOff x="3792712" y="2879468"/>
                    <a:chExt cx="274793" cy="850085"/>
                  </a:xfrm>
                </p:grpSpPr>
                <p:sp>
                  <p:nvSpPr>
                    <p:cNvPr id="653" name="Google Shape;653;p6"/>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54" name="Google Shape;654;p6"/>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55" name="Google Shape;655;p6"/>
                    <p:cNvSpPr/>
                    <p:nvPr/>
                  </p:nvSpPr>
                  <p:spPr>
                    <a:xfrm>
                      <a:off x="3792712" y="2879468"/>
                      <a:ext cx="274793" cy="850085"/>
                    </a:xfrm>
                    <a:custGeom>
                      <a:avLst/>
                      <a:gdLst/>
                      <a:ahLst/>
                      <a:cxnLst/>
                      <a:rect l="l" t="t" r="r" b="b"/>
                      <a:pathLst>
                        <a:path w="274793" h="850084"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656" name="Google Shape;656;p6"/>
                  <p:cNvSpPr/>
                  <p:nvPr/>
                </p:nvSpPr>
                <p:spPr>
                  <a:xfrm>
                    <a:off x="3923169" y="-322375"/>
                    <a:ext cx="17700" cy="33003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657" name="Google Shape;657;p6"/>
                <p:cNvSpPr/>
                <p:nvPr/>
              </p:nvSpPr>
              <p:spPr>
                <a:xfrm>
                  <a:off x="3834925" y="3637375"/>
                  <a:ext cx="76100" cy="135925"/>
                </a:xfrm>
                <a:custGeom>
                  <a:avLst/>
                  <a:gdLst/>
                  <a:ahLst/>
                  <a:cxnLst/>
                  <a:rect l="l" t="t" r="r" b="b"/>
                  <a:pathLst>
                    <a:path w="3044" h="5437" extrusionOk="0">
                      <a:moveTo>
                        <a:pt x="0" y="0"/>
                      </a:moveTo>
                      <a:cubicBezTo>
                        <a:pt x="372" y="2043"/>
                        <a:pt x="1116" y="4666"/>
                        <a:pt x="3044" y="5437"/>
                      </a:cubicBezTo>
                    </a:path>
                  </a:pathLst>
                </a:custGeom>
                <a:noFill/>
                <a:ln w="28575"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sp>
              <p:nvSpPr>
                <p:cNvPr id="658" name="Google Shape;658;p6"/>
                <p:cNvSpPr/>
                <p:nvPr/>
              </p:nvSpPr>
              <p:spPr>
                <a:xfrm>
                  <a:off x="3834925" y="3552200"/>
                  <a:ext cx="1825" cy="21750"/>
                </a:xfrm>
                <a:custGeom>
                  <a:avLst/>
                  <a:gdLst/>
                  <a:ahLst/>
                  <a:cxnLst/>
                  <a:rect l="l" t="t" r="r" b="b"/>
                  <a:pathLst>
                    <a:path w="73" h="870" extrusionOk="0">
                      <a:moveTo>
                        <a:pt x="0" y="0"/>
                      </a:moveTo>
                      <a:cubicBezTo>
                        <a:pt x="37" y="435"/>
                        <a:pt x="37" y="435"/>
                        <a:pt x="73" y="870"/>
                      </a:cubicBezTo>
                    </a:path>
                  </a:pathLst>
                </a:custGeom>
                <a:noFill/>
                <a:ln w="28575"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grpSp>
          <p:nvGrpSpPr>
            <p:cNvPr id="659" name="Google Shape;659;p6"/>
            <p:cNvGrpSpPr/>
            <p:nvPr/>
          </p:nvGrpSpPr>
          <p:grpSpPr>
            <a:xfrm>
              <a:off x="7184797" y="-17"/>
              <a:ext cx="985363" cy="3905971"/>
              <a:chOff x="1192601" y="-1724180"/>
              <a:chExt cx="1046700" cy="4149108"/>
            </a:xfrm>
          </p:grpSpPr>
          <p:grpSp>
            <p:nvGrpSpPr>
              <p:cNvPr id="660" name="Google Shape;660;p6"/>
              <p:cNvGrpSpPr/>
              <p:nvPr/>
            </p:nvGrpSpPr>
            <p:grpSpPr>
              <a:xfrm>
                <a:off x="1192601" y="1378228"/>
                <a:ext cx="1046700" cy="1046700"/>
                <a:chOff x="764100" y="3623300"/>
                <a:chExt cx="1046700" cy="1046700"/>
              </a:xfrm>
            </p:grpSpPr>
            <p:sp>
              <p:nvSpPr>
                <p:cNvPr id="661" name="Google Shape;661;p6"/>
                <p:cNvSpPr/>
                <p:nvPr/>
              </p:nvSpPr>
              <p:spPr>
                <a:xfrm>
                  <a:off x="764100" y="3623300"/>
                  <a:ext cx="1046700" cy="1046700"/>
                </a:xfrm>
                <a:prstGeom prst="ellipse">
                  <a:avLst/>
                </a:prstGeom>
                <a:solidFill>
                  <a:srgbClr val="18ECFF">
                    <a:alpha val="950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62" name="Google Shape;662;p6"/>
                <p:cNvSpPr/>
                <p:nvPr/>
              </p:nvSpPr>
              <p:spPr>
                <a:xfrm>
                  <a:off x="922769" y="3781968"/>
                  <a:ext cx="729300" cy="729300"/>
                </a:xfrm>
                <a:prstGeom prst="ellipse">
                  <a:avLst/>
                </a:prstGeom>
                <a:solidFill>
                  <a:srgbClr val="18ECFF">
                    <a:alpha val="950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663" name="Google Shape;663;p6"/>
              <p:cNvGrpSpPr/>
              <p:nvPr/>
            </p:nvGrpSpPr>
            <p:grpSpPr>
              <a:xfrm>
                <a:off x="1417979" y="-1724180"/>
                <a:ext cx="580390" cy="3855366"/>
                <a:chOff x="522260" y="372820"/>
                <a:chExt cx="530958" cy="3527002"/>
              </a:xfrm>
            </p:grpSpPr>
            <p:grpSp>
              <p:nvGrpSpPr>
                <p:cNvPr id="664" name="Google Shape;664;p6"/>
                <p:cNvGrpSpPr/>
                <p:nvPr/>
              </p:nvGrpSpPr>
              <p:grpSpPr>
                <a:xfrm>
                  <a:off x="522260" y="372820"/>
                  <a:ext cx="530958" cy="3527002"/>
                  <a:chOff x="522260" y="372820"/>
                  <a:chExt cx="530958" cy="3527002"/>
                </a:xfrm>
              </p:grpSpPr>
              <p:grpSp>
                <p:nvGrpSpPr>
                  <p:cNvPr id="665" name="Google Shape;665;p6"/>
                  <p:cNvGrpSpPr/>
                  <p:nvPr/>
                </p:nvGrpSpPr>
                <p:grpSpPr>
                  <a:xfrm>
                    <a:off x="522260" y="2971595"/>
                    <a:ext cx="530958" cy="928227"/>
                    <a:chOff x="522260" y="2971595"/>
                    <a:chExt cx="530958" cy="928227"/>
                  </a:xfrm>
                </p:grpSpPr>
                <p:sp>
                  <p:nvSpPr>
                    <p:cNvPr id="666" name="Google Shape;666;p6"/>
                    <p:cNvSpPr/>
                    <p:nvPr/>
                  </p:nvSpPr>
                  <p:spPr>
                    <a:xfrm>
                      <a:off x="531045" y="3193814"/>
                      <a:ext cx="510950" cy="500199"/>
                    </a:xfrm>
                    <a:custGeom>
                      <a:avLst/>
                      <a:gdLst/>
                      <a:ahLst/>
                      <a:cxnLst/>
                      <a:rect l="l" t="t" r="r" b="b"/>
                      <a:pathLst>
                        <a:path w="510949"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67" name="Google Shape;667;p6"/>
                    <p:cNvSpPr/>
                    <p:nvPr/>
                  </p:nvSpPr>
                  <p:spPr>
                    <a:xfrm>
                      <a:off x="551585" y="3672350"/>
                      <a:ext cx="488949" cy="214629"/>
                    </a:xfrm>
                    <a:custGeom>
                      <a:avLst/>
                      <a:gdLst/>
                      <a:ahLst/>
                      <a:cxnLst/>
                      <a:rect l="l" t="t" r="r" b="b"/>
                      <a:pathLst>
                        <a:path w="488949" h="214627"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68" name="Google Shape;668;p6"/>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69" name="Google Shape;669;p6"/>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670" name="Google Shape;670;p6"/>
                  <p:cNvSpPr/>
                  <p:nvPr/>
                </p:nvSpPr>
                <p:spPr>
                  <a:xfrm>
                    <a:off x="786939" y="372820"/>
                    <a:ext cx="17700" cy="26052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671" name="Google Shape;671;p6"/>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38100"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grpSp>
          <p:nvGrpSpPr>
            <p:cNvPr id="672" name="Google Shape;672;p6"/>
            <p:cNvGrpSpPr/>
            <p:nvPr/>
          </p:nvGrpSpPr>
          <p:grpSpPr>
            <a:xfrm>
              <a:off x="6196930" y="7"/>
              <a:ext cx="985363" cy="2629685"/>
              <a:chOff x="6010934" y="1"/>
              <a:chExt cx="1046700" cy="2793377"/>
            </a:xfrm>
          </p:grpSpPr>
          <p:grpSp>
            <p:nvGrpSpPr>
              <p:cNvPr id="673" name="Google Shape;673;p6"/>
              <p:cNvGrpSpPr/>
              <p:nvPr/>
            </p:nvGrpSpPr>
            <p:grpSpPr>
              <a:xfrm>
                <a:off x="6010934" y="1746678"/>
                <a:ext cx="1046700" cy="1046700"/>
                <a:chOff x="764100" y="3623300"/>
                <a:chExt cx="1046700" cy="1046700"/>
              </a:xfrm>
            </p:grpSpPr>
            <p:sp>
              <p:nvSpPr>
                <p:cNvPr id="674" name="Google Shape;674;p6"/>
                <p:cNvSpPr/>
                <p:nvPr/>
              </p:nvSpPr>
              <p:spPr>
                <a:xfrm>
                  <a:off x="764100" y="3623300"/>
                  <a:ext cx="1046700" cy="1046700"/>
                </a:xfrm>
                <a:prstGeom prst="ellipse">
                  <a:avLst/>
                </a:prstGeom>
                <a:solidFill>
                  <a:srgbClr val="76DC35">
                    <a:alpha val="1006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75" name="Google Shape;675;p6"/>
                <p:cNvSpPr/>
                <p:nvPr/>
              </p:nvSpPr>
              <p:spPr>
                <a:xfrm>
                  <a:off x="922769" y="3781968"/>
                  <a:ext cx="729300" cy="729300"/>
                </a:xfrm>
                <a:prstGeom prst="ellipse">
                  <a:avLst/>
                </a:prstGeom>
                <a:solidFill>
                  <a:srgbClr val="76DC35">
                    <a:alpha val="1006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676" name="Google Shape;676;p6"/>
              <p:cNvGrpSpPr/>
              <p:nvPr/>
            </p:nvGrpSpPr>
            <p:grpSpPr>
              <a:xfrm>
                <a:off x="6308747" y="1"/>
                <a:ext cx="441786" cy="2571886"/>
                <a:chOff x="1121941" y="1609666"/>
                <a:chExt cx="404159" cy="2352837"/>
              </a:xfrm>
            </p:grpSpPr>
            <p:grpSp>
              <p:nvGrpSpPr>
                <p:cNvPr id="677" name="Google Shape;677;p6"/>
                <p:cNvGrpSpPr/>
                <p:nvPr/>
              </p:nvGrpSpPr>
              <p:grpSpPr>
                <a:xfrm>
                  <a:off x="1121941" y="1609666"/>
                  <a:ext cx="404159" cy="2352837"/>
                  <a:chOff x="1121941" y="1609666"/>
                  <a:chExt cx="404159" cy="2352837"/>
                </a:xfrm>
              </p:grpSpPr>
              <p:grpSp>
                <p:nvGrpSpPr>
                  <p:cNvPr id="678" name="Google Shape;678;p6"/>
                  <p:cNvGrpSpPr/>
                  <p:nvPr/>
                </p:nvGrpSpPr>
                <p:grpSpPr>
                  <a:xfrm>
                    <a:off x="1121941" y="2971595"/>
                    <a:ext cx="404159" cy="990908"/>
                    <a:chOff x="1121941" y="2969319"/>
                    <a:chExt cx="404159" cy="990908"/>
                  </a:xfrm>
                </p:grpSpPr>
                <p:sp>
                  <p:nvSpPr>
                    <p:cNvPr id="679" name="Google Shape;679;p6"/>
                    <p:cNvSpPr/>
                    <p:nvPr/>
                  </p:nvSpPr>
                  <p:spPr>
                    <a:xfrm>
                      <a:off x="1210876" y="2975878"/>
                      <a:ext cx="215728" cy="222824"/>
                    </a:xfrm>
                    <a:custGeom>
                      <a:avLst/>
                      <a:gdLst/>
                      <a:ahLst/>
                      <a:cxnLst/>
                      <a:rect l="l" t="t" r="r" b="b"/>
                      <a:pathLst>
                        <a:path w="215728" h="222824" extrusionOk="0">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80" name="Google Shape;680;p6"/>
                    <p:cNvSpPr/>
                    <p:nvPr/>
                  </p:nvSpPr>
                  <p:spPr>
                    <a:xfrm>
                      <a:off x="1160257" y="3179981"/>
                      <a:ext cx="324636" cy="229478"/>
                    </a:xfrm>
                    <a:custGeom>
                      <a:avLst/>
                      <a:gdLst/>
                      <a:ahLst/>
                      <a:cxnLst/>
                      <a:rect l="l" t="t" r="r" b="b"/>
                      <a:pathLst>
                        <a:path w="324636" h="229478" extrusionOk="0">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81" name="Google Shape;681;p6"/>
                    <p:cNvSpPr/>
                    <p:nvPr/>
                  </p:nvSpPr>
                  <p:spPr>
                    <a:xfrm>
                      <a:off x="1128931" y="3411844"/>
                      <a:ext cx="389306" cy="540604"/>
                    </a:xfrm>
                    <a:custGeom>
                      <a:avLst/>
                      <a:gdLst/>
                      <a:ahLst/>
                      <a:cxnLst/>
                      <a:rect l="l" t="t" r="r" b="b"/>
                      <a:pathLst>
                        <a:path w="389306" h="540604" extrusionOk="0">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82" name="Google Shape;682;p6"/>
                    <p:cNvSpPr/>
                    <p:nvPr/>
                  </p:nvSpPr>
                  <p:spPr>
                    <a:xfrm>
                      <a:off x="1121941" y="2969319"/>
                      <a:ext cx="404159" cy="990908"/>
                    </a:xfrm>
                    <a:custGeom>
                      <a:avLst/>
                      <a:gdLst/>
                      <a:ahLst/>
                      <a:cxnLst/>
                      <a:rect l="l" t="t" r="r" b="b"/>
                      <a:pathLst>
                        <a:path w="404159" h="990908" extrusionOk="0">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sp>
                <p:nvSpPr>
                  <p:cNvPr id="683" name="Google Shape;683;p6"/>
                  <p:cNvSpPr/>
                  <p:nvPr/>
                </p:nvSpPr>
                <p:spPr>
                  <a:xfrm>
                    <a:off x="1308648" y="1609666"/>
                    <a:ext cx="17700" cy="13683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684" name="Google Shape;684;p6"/>
                <p:cNvSpPr/>
                <p:nvPr/>
              </p:nvSpPr>
              <p:spPr>
                <a:xfrm>
                  <a:off x="1183450" y="3621050"/>
                  <a:ext cx="70700" cy="18125"/>
                </a:xfrm>
                <a:custGeom>
                  <a:avLst/>
                  <a:gdLst/>
                  <a:ahLst/>
                  <a:cxnLst/>
                  <a:rect l="l" t="t" r="r" b="b"/>
                  <a:pathLst>
                    <a:path w="2828" h="725" extrusionOk="0">
                      <a:moveTo>
                        <a:pt x="0" y="725"/>
                      </a:moveTo>
                      <a:cubicBezTo>
                        <a:pt x="930" y="439"/>
                        <a:pt x="1889" y="256"/>
                        <a:pt x="2828" y="0"/>
                      </a:cubicBezTo>
                    </a:path>
                  </a:pathLst>
                </a:custGeom>
                <a:noFill/>
                <a:ln w="28575"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sp>
              <p:nvSpPr>
                <p:cNvPr id="685" name="Google Shape;685;p6"/>
                <p:cNvSpPr/>
                <p:nvPr/>
              </p:nvSpPr>
              <p:spPr>
                <a:xfrm>
                  <a:off x="1188900" y="3717125"/>
                  <a:ext cx="76125" cy="18100"/>
                </a:xfrm>
                <a:custGeom>
                  <a:avLst/>
                  <a:gdLst/>
                  <a:ahLst/>
                  <a:cxnLst/>
                  <a:rect l="l" t="t" r="r" b="b"/>
                  <a:pathLst>
                    <a:path w="3045" h="724" extrusionOk="0">
                      <a:moveTo>
                        <a:pt x="0" y="724"/>
                      </a:moveTo>
                      <a:cubicBezTo>
                        <a:pt x="995" y="410"/>
                        <a:pt x="2019" y="187"/>
                        <a:pt x="3045" y="0"/>
                      </a:cubicBezTo>
                    </a:path>
                  </a:pathLst>
                </a:custGeom>
                <a:noFill/>
                <a:ln w="28575"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sp>
              <p:nvSpPr>
                <p:cNvPr id="686" name="Google Shape;686;p6"/>
                <p:cNvSpPr/>
                <p:nvPr/>
              </p:nvSpPr>
              <p:spPr>
                <a:xfrm>
                  <a:off x="1185275" y="3820425"/>
                  <a:ext cx="39875" cy="9050"/>
                </a:xfrm>
                <a:custGeom>
                  <a:avLst/>
                  <a:gdLst/>
                  <a:ahLst/>
                  <a:cxnLst/>
                  <a:rect l="l" t="t" r="r" b="b"/>
                  <a:pathLst>
                    <a:path w="1594" h="362" extrusionOk="0">
                      <a:moveTo>
                        <a:pt x="0" y="362"/>
                      </a:moveTo>
                      <a:cubicBezTo>
                        <a:pt x="526" y="219"/>
                        <a:pt x="1059" y="97"/>
                        <a:pt x="1595" y="0"/>
                      </a:cubicBezTo>
                    </a:path>
                  </a:pathLst>
                </a:custGeom>
                <a:noFill/>
                <a:ln w="28575"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sp>
              <p:nvSpPr>
                <p:cNvPr id="687" name="Google Shape;687;p6"/>
                <p:cNvSpPr/>
                <p:nvPr/>
              </p:nvSpPr>
              <p:spPr>
                <a:xfrm>
                  <a:off x="1301250" y="3911025"/>
                  <a:ext cx="18125" cy="7250"/>
                </a:xfrm>
                <a:custGeom>
                  <a:avLst/>
                  <a:gdLst/>
                  <a:ahLst/>
                  <a:cxnLst/>
                  <a:rect l="l" t="t" r="r" b="b"/>
                  <a:pathLst>
                    <a:path w="725" h="290" extrusionOk="0">
                      <a:moveTo>
                        <a:pt x="0" y="290"/>
                      </a:moveTo>
                      <a:cubicBezTo>
                        <a:pt x="363" y="145"/>
                        <a:pt x="363" y="145"/>
                        <a:pt x="725" y="0"/>
                      </a:cubicBezTo>
                    </a:path>
                  </a:pathLst>
                </a:custGeom>
                <a:noFill/>
                <a:ln w="28575" cap="rnd" cmpd="sng">
                  <a:solidFill>
                    <a:schemeClr val="lt1"/>
                  </a:solidFill>
                  <a:prstDash val="solid"/>
                  <a:round/>
                  <a:headEnd type="none" w="med" len="med"/>
                  <a:tailEnd type="none" w="med" len="med"/>
                </a:ln>
              </p:spPr>
              <p:txBody>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a:p>
              </p:txBody>
            </p:sp>
          </p:grpSp>
        </p:grpSp>
        <p:grpSp>
          <p:nvGrpSpPr>
            <p:cNvPr id="688" name="Google Shape;688;p6"/>
            <p:cNvGrpSpPr/>
            <p:nvPr/>
          </p:nvGrpSpPr>
          <p:grpSpPr>
            <a:xfrm>
              <a:off x="7192739" y="3730341"/>
              <a:ext cx="148551" cy="170121"/>
              <a:chOff x="3462796" y="2555878"/>
              <a:chExt cx="157798" cy="180711"/>
            </a:xfrm>
          </p:grpSpPr>
          <p:sp>
            <p:nvSpPr>
              <p:cNvPr id="689" name="Google Shape;689;p6"/>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90" name="Google Shape;690;p6"/>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91" name="Google Shape;691;p6"/>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92" name="Google Shape;692;p6"/>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93" name="Google Shape;693;p6"/>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sp>
            <p:nvSpPr>
              <p:cNvPr id="694" name="Google Shape;694;p6"/>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rgbClr val="000000"/>
                  </a:solidFill>
                  <a:latin typeface="Calibri"/>
                  <a:ea typeface="Calibri"/>
                  <a:cs typeface="Calibri" panose="020F0502020204030204"/>
                  <a:sym typeface="Calibri"/>
                </a:endParaRPr>
              </a:p>
            </p:txBody>
          </p:sp>
        </p:grpSp>
      </p:gr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7CF3B6CA-A178-4B4A-BD47-C41E78E3A54F}" type="datetimeFigureOut">
              <a:rPr lang="en-US" smtClean="0"/>
              <a:pPr/>
              <a:t>2/16/2023</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81CBE0F6-B3F8-4A7E-8F9D-31CFD9214A57}" type="datetimeFigureOut">
              <a:rPr lang="en-US" smtClean="0"/>
              <a:pPr/>
              <a:t>2/16/2023</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843BDCFC-5276-42FF-9065-A436D954B0E9}" type="datetimeFigureOut">
              <a:rPr lang="en-US" smtClean="0"/>
              <a:pPr/>
              <a:t>2/16/2023</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6F1C57C3-2A9C-4FE0-A9AF-785E56D25767}" type="datetimeFigureOut">
              <a:rPr lang="en-US" smtClean="0"/>
              <a:pPr/>
              <a:t>2/16/2023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A0309E1D-5D6F-48BE-9FBC-53F617EFCC03}" type="datetimeFigureOut">
              <a:rPr lang="en-US" smtClean="0"/>
              <a:pPr/>
              <a:t>2/16/2023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1.jpe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jpe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3.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5.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39.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41.xml"/><Relationship Id="rId1"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pPr/>
              <a:t>2/16/2023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7"/>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F30096-E2FA-4C53-8FFA-C198FACBBC31}" type="datetimeFigureOut">
              <a:rPr lang="en-US" smtClean="0"/>
              <a:pPr/>
              <a:t>2/16/2023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6EB2CE-F8EE-47A0-A8D1-750600A29654}" type="slidenum">
              <a:rPr lang="en-US" smtClean="0"/>
              <a:pPr/>
              <a:t>‹#›</a:t>
            </a:fld>
            <a:endParaRPr lang="en-US"/>
          </a:p>
        </p:txBody>
      </p:sp>
    </p:spTree>
    <p:extLst>
      <p:ext uri="{BB962C8B-B14F-4D97-AF65-F5344CB8AC3E}">
        <p14:creationId xmlns:p14="http://schemas.microsoft.com/office/powerpoint/2010/main" xmlns="" val="697417937"/>
      </p:ext>
    </p:extLst>
  </p:cSld>
  <p:clrMap bg1="lt1" tx1="dk1" bg2="lt2" tx2="dk2" accent1="accent1" accent2="accent2" accent3="accent3" accent4="accent4" accent5="accent5" accent6="accent6" hlink="hlink" folHlink="folHlink"/>
  <p:sldLayoutIdLst>
    <p:sldLayoutId id="2147483660" r:id="rId1"/>
    <p:sldLayoutId id="2147483678" r:id="rId2"/>
    <p:sldLayoutId id="2147483682" r:id="rId3"/>
    <p:sldLayoutId id="2147483683" r:id="rId4"/>
    <p:sldLayoutId id="2147483684" r:id="rId5"/>
  </p:sldLayoutIdLst>
  <p:transition/>
  <p:txStyles>
    <p:titleStyle>
      <a:lvl1pPr algn="ctr" defTabSz="914400" rtl="0" eaLnBrk="1" latinLnBrk="0" hangingPunct="1">
        <a:spcBef>
          <a:spcPct val="0"/>
        </a:spcBef>
        <a:buNone/>
        <a:defRPr sz="4200" kern="1200">
          <a:solidFill>
            <a:schemeClr val="tx1"/>
          </a:solidFill>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7"/>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F30096-E2FA-4C53-8FFA-C198FACBBC31}" type="datetimeFigureOut">
              <a:rPr lang="en-US" smtClean="0"/>
              <a:pPr/>
              <a:t>2/16/2023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6EB2CE-F8EE-47A0-A8D1-750600A29654}" type="slidenum">
              <a:rPr lang="en-US" smtClean="0"/>
              <a:pPr/>
              <a:t>‹#›</a:t>
            </a:fld>
            <a:endParaRPr lang="en-US"/>
          </a:p>
        </p:txBody>
      </p:sp>
    </p:spTree>
    <p:extLst>
      <p:ext uri="{BB962C8B-B14F-4D97-AF65-F5344CB8AC3E}">
        <p14:creationId xmlns:p14="http://schemas.microsoft.com/office/powerpoint/2010/main" xmlns="" val="697417937"/>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Lst>
  <p:transition/>
  <p:txStyles>
    <p:titleStyle>
      <a:lvl1pPr algn="ctr" defTabSz="914400" rtl="0" eaLnBrk="1" latinLnBrk="0" hangingPunct="1">
        <a:spcBef>
          <a:spcPct val="0"/>
        </a:spcBef>
        <a:buNone/>
        <a:defRPr sz="4200" kern="1200">
          <a:solidFill>
            <a:schemeClr val="tx1"/>
          </a:solidFill>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02900" y="760925"/>
            <a:ext cx="5660100" cy="471300"/>
          </a:xfrm>
          <a:prstGeom prst="rect">
            <a:avLst/>
          </a:prstGeom>
          <a:noFill/>
          <a:ln>
            <a:noFill/>
          </a:ln>
        </p:spPr>
        <p:txBody>
          <a:bodyPr spcFirstLastPara="1" wrap="square" lIns="0" tIns="0" rIns="0" bIns="0" anchor="b" anchorCtr="0">
            <a:noAutofit/>
          </a:bodyPr>
          <a:lstStyle>
            <a:lvl1pPr lvl="0" rtl="0">
              <a:lnSpc>
                <a:spcPct val="90000"/>
              </a:lnSpc>
              <a:spcBef>
                <a:spcPct val="0"/>
              </a:spcBef>
              <a:spcAft>
                <a:spcPct val="0"/>
              </a:spcAft>
              <a:buClr>
                <a:schemeClr val="accent1"/>
              </a:buClr>
              <a:buSzPts val="3400"/>
              <a:buFont typeface="Amatic SC" panose="00000500000000000000"/>
              <a:buNone/>
              <a:defRPr sz="3400" b="1">
                <a:solidFill>
                  <a:schemeClr val="accent1"/>
                </a:solidFill>
                <a:latin typeface="Amatic SC" panose="00000500000000000000"/>
                <a:ea typeface="Amatic SC" panose="00000500000000000000"/>
                <a:cs typeface="Amatic SC" panose="00000500000000000000"/>
                <a:sym typeface="Amatic SC" panose="00000500000000000000"/>
              </a:defRPr>
            </a:lvl1pPr>
            <a:lvl2pPr lvl="1" rtl="0">
              <a:lnSpc>
                <a:spcPct val="90000"/>
              </a:lnSpc>
              <a:spcBef>
                <a:spcPct val="0"/>
              </a:spcBef>
              <a:spcAft>
                <a:spcPct val="0"/>
              </a:spcAft>
              <a:buClr>
                <a:schemeClr val="accent1"/>
              </a:buClr>
              <a:buSzPts val="3400"/>
              <a:buFont typeface="Amatic SC" panose="00000500000000000000"/>
              <a:buNone/>
              <a:defRPr sz="3400" b="1">
                <a:solidFill>
                  <a:schemeClr val="accent1"/>
                </a:solidFill>
                <a:latin typeface="Amatic SC" panose="00000500000000000000"/>
                <a:ea typeface="Amatic SC" panose="00000500000000000000"/>
                <a:cs typeface="Amatic SC" panose="00000500000000000000"/>
                <a:sym typeface="Amatic SC" panose="00000500000000000000"/>
              </a:defRPr>
            </a:lvl2pPr>
            <a:lvl3pPr lvl="2" rtl="0">
              <a:lnSpc>
                <a:spcPct val="90000"/>
              </a:lnSpc>
              <a:spcBef>
                <a:spcPct val="0"/>
              </a:spcBef>
              <a:spcAft>
                <a:spcPct val="0"/>
              </a:spcAft>
              <a:buClr>
                <a:schemeClr val="accent1"/>
              </a:buClr>
              <a:buSzPts val="3400"/>
              <a:buFont typeface="Amatic SC" panose="00000500000000000000"/>
              <a:buNone/>
              <a:defRPr sz="3400" b="1">
                <a:solidFill>
                  <a:schemeClr val="accent1"/>
                </a:solidFill>
                <a:latin typeface="Amatic SC" panose="00000500000000000000"/>
                <a:ea typeface="Amatic SC" panose="00000500000000000000"/>
                <a:cs typeface="Amatic SC" panose="00000500000000000000"/>
                <a:sym typeface="Amatic SC" panose="00000500000000000000"/>
              </a:defRPr>
            </a:lvl3pPr>
            <a:lvl4pPr lvl="3" rtl="0">
              <a:lnSpc>
                <a:spcPct val="90000"/>
              </a:lnSpc>
              <a:spcBef>
                <a:spcPct val="0"/>
              </a:spcBef>
              <a:spcAft>
                <a:spcPct val="0"/>
              </a:spcAft>
              <a:buClr>
                <a:schemeClr val="accent1"/>
              </a:buClr>
              <a:buSzPts val="3400"/>
              <a:buFont typeface="Amatic SC" panose="00000500000000000000"/>
              <a:buNone/>
              <a:defRPr sz="3400" b="1">
                <a:solidFill>
                  <a:schemeClr val="accent1"/>
                </a:solidFill>
                <a:latin typeface="Amatic SC" panose="00000500000000000000"/>
                <a:ea typeface="Amatic SC" panose="00000500000000000000"/>
                <a:cs typeface="Amatic SC" panose="00000500000000000000"/>
                <a:sym typeface="Amatic SC" panose="00000500000000000000"/>
              </a:defRPr>
            </a:lvl4pPr>
            <a:lvl5pPr lvl="4" rtl="0">
              <a:lnSpc>
                <a:spcPct val="90000"/>
              </a:lnSpc>
              <a:spcBef>
                <a:spcPct val="0"/>
              </a:spcBef>
              <a:spcAft>
                <a:spcPct val="0"/>
              </a:spcAft>
              <a:buClr>
                <a:schemeClr val="accent1"/>
              </a:buClr>
              <a:buSzPts val="3400"/>
              <a:buFont typeface="Amatic SC" panose="00000500000000000000"/>
              <a:buNone/>
              <a:defRPr sz="3400" b="1">
                <a:solidFill>
                  <a:schemeClr val="accent1"/>
                </a:solidFill>
                <a:latin typeface="Amatic SC" panose="00000500000000000000"/>
                <a:ea typeface="Amatic SC" panose="00000500000000000000"/>
                <a:cs typeface="Amatic SC" panose="00000500000000000000"/>
                <a:sym typeface="Amatic SC" panose="00000500000000000000"/>
              </a:defRPr>
            </a:lvl5pPr>
            <a:lvl6pPr lvl="5" rtl="0">
              <a:lnSpc>
                <a:spcPct val="90000"/>
              </a:lnSpc>
              <a:spcBef>
                <a:spcPct val="0"/>
              </a:spcBef>
              <a:spcAft>
                <a:spcPct val="0"/>
              </a:spcAft>
              <a:buClr>
                <a:schemeClr val="accent1"/>
              </a:buClr>
              <a:buSzPts val="3400"/>
              <a:buFont typeface="Amatic SC" panose="00000500000000000000"/>
              <a:buNone/>
              <a:defRPr sz="3400" b="1">
                <a:solidFill>
                  <a:schemeClr val="accent1"/>
                </a:solidFill>
                <a:latin typeface="Amatic SC" panose="00000500000000000000"/>
                <a:ea typeface="Amatic SC" panose="00000500000000000000"/>
                <a:cs typeface="Amatic SC" panose="00000500000000000000"/>
                <a:sym typeface="Amatic SC" panose="00000500000000000000"/>
              </a:defRPr>
            </a:lvl6pPr>
            <a:lvl7pPr lvl="6" rtl="0">
              <a:lnSpc>
                <a:spcPct val="90000"/>
              </a:lnSpc>
              <a:spcBef>
                <a:spcPct val="0"/>
              </a:spcBef>
              <a:spcAft>
                <a:spcPct val="0"/>
              </a:spcAft>
              <a:buClr>
                <a:schemeClr val="accent1"/>
              </a:buClr>
              <a:buSzPts val="3400"/>
              <a:buFont typeface="Amatic SC" panose="00000500000000000000"/>
              <a:buNone/>
              <a:defRPr sz="3400" b="1">
                <a:solidFill>
                  <a:schemeClr val="accent1"/>
                </a:solidFill>
                <a:latin typeface="Amatic SC" panose="00000500000000000000"/>
                <a:ea typeface="Amatic SC" panose="00000500000000000000"/>
                <a:cs typeface="Amatic SC" panose="00000500000000000000"/>
                <a:sym typeface="Amatic SC" panose="00000500000000000000"/>
              </a:defRPr>
            </a:lvl7pPr>
            <a:lvl8pPr lvl="7" rtl="0">
              <a:lnSpc>
                <a:spcPct val="90000"/>
              </a:lnSpc>
              <a:spcBef>
                <a:spcPct val="0"/>
              </a:spcBef>
              <a:spcAft>
                <a:spcPct val="0"/>
              </a:spcAft>
              <a:buClr>
                <a:schemeClr val="accent1"/>
              </a:buClr>
              <a:buSzPts val="3400"/>
              <a:buFont typeface="Amatic SC" panose="00000500000000000000"/>
              <a:buNone/>
              <a:defRPr sz="3400" b="1">
                <a:solidFill>
                  <a:schemeClr val="accent1"/>
                </a:solidFill>
                <a:latin typeface="Amatic SC" panose="00000500000000000000"/>
                <a:ea typeface="Amatic SC" panose="00000500000000000000"/>
                <a:cs typeface="Amatic SC" panose="00000500000000000000"/>
                <a:sym typeface="Amatic SC" panose="00000500000000000000"/>
              </a:defRPr>
            </a:lvl8pPr>
            <a:lvl9pPr lvl="8" rtl="0">
              <a:lnSpc>
                <a:spcPct val="90000"/>
              </a:lnSpc>
              <a:spcBef>
                <a:spcPct val="0"/>
              </a:spcBef>
              <a:spcAft>
                <a:spcPct val="0"/>
              </a:spcAft>
              <a:buClr>
                <a:schemeClr val="accent1"/>
              </a:buClr>
              <a:buSzPts val="3400"/>
              <a:buFont typeface="Amatic SC" panose="00000500000000000000"/>
              <a:buNone/>
              <a:defRPr sz="3400" b="1">
                <a:solidFill>
                  <a:schemeClr val="accent1"/>
                </a:solidFill>
                <a:latin typeface="Amatic SC" panose="00000500000000000000"/>
                <a:ea typeface="Amatic SC" panose="00000500000000000000"/>
                <a:cs typeface="Amatic SC" panose="00000500000000000000"/>
                <a:sym typeface="Amatic SC" panose="00000500000000000000"/>
              </a:defRPr>
            </a:lvl9pPr>
          </a:lstStyle>
          <a:p>
            <a:endParaRPr/>
          </a:p>
        </p:txBody>
      </p:sp>
      <p:sp>
        <p:nvSpPr>
          <p:cNvPr id="7" name="Google Shape;7;p1"/>
          <p:cNvSpPr txBox="1">
            <a:spLocks noGrp="1"/>
          </p:cNvSpPr>
          <p:nvPr>
            <p:ph type="body" idx="1"/>
          </p:nvPr>
        </p:nvSpPr>
        <p:spPr>
          <a:xfrm>
            <a:off x="702900" y="1430148"/>
            <a:ext cx="56601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ct val="0"/>
              </a:spcBef>
              <a:spcAft>
                <a:spcPct val="0"/>
              </a:spcAft>
              <a:buClr>
                <a:schemeClr val="accent2"/>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1pPr>
            <a:lvl2pPr marL="914400" lvl="1" indent="-381000" rtl="0">
              <a:lnSpc>
                <a:spcPct val="115000"/>
              </a:lnSpc>
              <a:spcBef>
                <a:spcPts val="800"/>
              </a:spcBef>
              <a:spcAft>
                <a:spcPct val="0"/>
              </a:spcAft>
              <a:buClr>
                <a:schemeClr val="accent2"/>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2pPr>
            <a:lvl3pPr marL="1371600" lvl="2" indent="-381000" rtl="0">
              <a:lnSpc>
                <a:spcPct val="115000"/>
              </a:lnSpc>
              <a:spcBef>
                <a:spcPts val="800"/>
              </a:spcBef>
              <a:spcAft>
                <a:spcPct val="0"/>
              </a:spcAft>
              <a:buClr>
                <a:schemeClr val="accent2"/>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3pPr>
            <a:lvl4pPr marL="1828800" lvl="3" indent="-381000" rtl="0">
              <a:lnSpc>
                <a:spcPct val="115000"/>
              </a:lnSpc>
              <a:spcBef>
                <a:spcPts val="800"/>
              </a:spcBef>
              <a:spcAft>
                <a:spcPct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4pPr>
            <a:lvl5pPr marL="2286000" lvl="4" indent="-381000" rtl="0">
              <a:lnSpc>
                <a:spcPct val="115000"/>
              </a:lnSpc>
              <a:spcBef>
                <a:spcPts val="800"/>
              </a:spcBef>
              <a:spcAft>
                <a:spcPct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5pPr>
            <a:lvl6pPr marL="2743200" lvl="5" indent="-381000" rtl="0">
              <a:lnSpc>
                <a:spcPct val="115000"/>
              </a:lnSpc>
              <a:spcBef>
                <a:spcPts val="800"/>
              </a:spcBef>
              <a:spcAft>
                <a:spcPct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6pPr>
            <a:lvl7pPr marL="3200400" lvl="6" indent="-381000" rtl="0">
              <a:lnSpc>
                <a:spcPct val="115000"/>
              </a:lnSpc>
              <a:spcBef>
                <a:spcPts val="800"/>
              </a:spcBef>
              <a:spcAft>
                <a:spcPct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7pPr>
            <a:lvl8pPr marL="3657600" lvl="7" indent="-381000" rtl="0">
              <a:lnSpc>
                <a:spcPct val="115000"/>
              </a:lnSpc>
              <a:spcBef>
                <a:spcPts val="800"/>
              </a:spcBef>
              <a:spcAft>
                <a:spcPct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8pPr>
            <a:lvl9pPr marL="4114800" lvl="8" indent="-381000" rtl="0">
              <a:lnSpc>
                <a:spcPct val="115000"/>
              </a:lnSpc>
              <a:spcBef>
                <a:spcPts val="800"/>
              </a:spcBef>
              <a:spcAft>
                <a:spcPts val="80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9pPr>
          </a:lstStyle>
          <a:p>
            <a:endParaRPr/>
          </a:p>
        </p:txBody>
      </p:sp>
      <p:sp>
        <p:nvSpPr>
          <p:cNvPr id="8" name="Google Shape;8;p1"/>
          <p:cNvSpPr txBox="1">
            <a:spLocks noGrp="1"/>
          </p:cNvSpPr>
          <p:nvPr>
            <p:ph type="sldNum" idx="12"/>
          </p:nvPr>
        </p:nvSpPr>
        <p:spPr>
          <a:xfrm>
            <a:off x="8696403" y="4673650"/>
            <a:ext cx="333000" cy="393600"/>
          </a:xfrm>
          <a:prstGeom prst="rect">
            <a:avLst/>
          </a:prstGeom>
          <a:noFill/>
          <a:ln>
            <a:noFill/>
          </a:ln>
        </p:spPr>
        <p:txBody>
          <a:bodyPr spcFirstLastPara="1" wrap="square" lIns="0" tIns="0" rIns="0" bIns="0" anchor="ctr" anchorCtr="0">
            <a:noAutofit/>
          </a:bodyPr>
          <a:lstStyle>
            <a:defPPr marR="0" lvl="0" algn="l" rtl="0">
              <a:lnSpc>
                <a:spcPct val="100000"/>
              </a:lnSpc>
              <a:spcBef>
                <a:spcPct val="0"/>
              </a:spcBef>
              <a:spcAft>
                <a:spcPct val="0"/>
              </a:spcAft>
              <a:defRPr lang="en-US"/>
            </a:defPPr>
            <a:lvl1pPr marL="0" marR="0" lvl="0" algn="r" defTabSz="914400" rtl="0" eaLnBrk="1" latinLnBrk="0" hangingPunct="1">
              <a:lnSpc>
                <a:spcPct val="100000"/>
              </a:lnSpc>
              <a:spcBef>
                <a:spcPct val="0"/>
              </a:spcBef>
              <a:spcAft>
                <a:spcPct val="0"/>
              </a:spcAft>
              <a:buClr>
                <a:srgbClr val="000000"/>
              </a:buClr>
              <a:buFont typeface="Arial"/>
              <a:buNone/>
              <a:defRPr sz="1500" b="0" i="0" u="none" strike="noStrike" kern="1200" cap="none">
                <a:solidFill>
                  <a:schemeClr val="dk1"/>
                </a:solidFill>
                <a:latin typeface="Amatic SC" panose="00000500000000000000"/>
                <a:ea typeface="Amatic SC" panose="00000500000000000000"/>
                <a:cs typeface="Amatic SC" panose="00000500000000000000"/>
                <a:sym typeface="Amatic SC" panose="00000500000000000000"/>
              </a:defRPr>
            </a:lvl1pPr>
            <a:lvl2pPr marL="457200" marR="0" lvl="1" algn="r" defTabSz="914400" rtl="0" eaLnBrk="1" latinLnBrk="0" hangingPunct="1">
              <a:lnSpc>
                <a:spcPct val="100000"/>
              </a:lnSpc>
              <a:spcBef>
                <a:spcPct val="0"/>
              </a:spcBef>
              <a:spcAft>
                <a:spcPct val="0"/>
              </a:spcAft>
              <a:buClr>
                <a:srgbClr val="000000"/>
              </a:buClr>
              <a:buFont typeface="Arial"/>
              <a:buNone/>
              <a:defRPr sz="1500" b="0" i="0" u="none" strike="noStrike" kern="1200" cap="none">
                <a:solidFill>
                  <a:schemeClr val="dk1"/>
                </a:solidFill>
                <a:latin typeface="Amatic SC" panose="00000500000000000000"/>
                <a:ea typeface="Amatic SC" panose="00000500000000000000"/>
                <a:cs typeface="Amatic SC" panose="00000500000000000000"/>
                <a:sym typeface="Amatic SC" panose="00000500000000000000"/>
              </a:defRPr>
            </a:lvl2pPr>
            <a:lvl3pPr marL="914400" marR="0" lvl="2" algn="r" defTabSz="914400" rtl="0" eaLnBrk="1" latinLnBrk="0" hangingPunct="1">
              <a:lnSpc>
                <a:spcPct val="100000"/>
              </a:lnSpc>
              <a:spcBef>
                <a:spcPct val="0"/>
              </a:spcBef>
              <a:spcAft>
                <a:spcPct val="0"/>
              </a:spcAft>
              <a:buClr>
                <a:srgbClr val="000000"/>
              </a:buClr>
              <a:buFont typeface="Arial"/>
              <a:buNone/>
              <a:defRPr sz="1500" b="0" i="0" u="none" strike="noStrike" kern="1200" cap="none">
                <a:solidFill>
                  <a:schemeClr val="dk1"/>
                </a:solidFill>
                <a:latin typeface="Amatic SC" panose="00000500000000000000"/>
                <a:ea typeface="Amatic SC" panose="00000500000000000000"/>
                <a:cs typeface="Amatic SC" panose="00000500000000000000"/>
                <a:sym typeface="Amatic SC" panose="00000500000000000000"/>
              </a:defRPr>
            </a:lvl3pPr>
            <a:lvl4pPr marL="1371600" marR="0" lvl="3" algn="r" defTabSz="914400" rtl="0" eaLnBrk="1" latinLnBrk="0" hangingPunct="1">
              <a:lnSpc>
                <a:spcPct val="100000"/>
              </a:lnSpc>
              <a:spcBef>
                <a:spcPct val="0"/>
              </a:spcBef>
              <a:spcAft>
                <a:spcPct val="0"/>
              </a:spcAft>
              <a:buClr>
                <a:srgbClr val="000000"/>
              </a:buClr>
              <a:buFont typeface="Arial"/>
              <a:buNone/>
              <a:defRPr sz="1500" b="0" i="0" u="none" strike="noStrike" kern="1200" cap="none">
                <a:solidFill>
                  <a:schemeClr val="dk1"/>
                </a:solidFill>
                <a:latin typeface="Amatic SC" panose="00000500000000000000"/>
                <a:ea typeface="Amatic SC" panose="00000500000000000000"/>
                <a:cs typeface="Amatic SC" panose="00000500000000000000"/>
                <a:sym typeface="Amatic SC" panose="00000500000000000000"/>
              </a:defRPr>
            </a:lvl4pPr>
            <a:lvl5pPr marL="1828800" marR="0" lvl="4" algn="r" defTabSz="914400" rtl="0" eaLnBrk="1" latinLnBrk="0" hangingPunct="1">
              <a:lnSpc>
                <a:spcPct val="100000"/>
              </a:lnSpc>
              <a:spcBef>
                <a:spcPct val="0"/>
              </a:spcBef>
              <a:spcAft>
                <a:spcPct val="0"/>
              </a:spcAft>
              <a:buClr>
                <a:srgbClr val="000000"/>
              </a:buClr>
              <a:buFont typeface="Arial"/>
              <a:buNone/>
              <a:defRPr sz="1500" b="0" i="0" u="none" strike="noStrike" kern="1200" cap="none">
                <a:solidFill>
                  <a:schemeClr val="dk1"/>
                </a:solidFill>
                <a:latin typeface="Amatic SC" panose="00000500000000000000"/>
                <a:ea typeface="Amatic SC" panose="00000500000000000000"/>
                <a:cs typeface="Amatic SC" panose="00000500000000000000"/>
                <a:sym typeface="Amatic SC" panose="00000500000000000000"/>
              </a:defRPr>
            </a:lvl5pPr>
            <a:lvl6pPr marL="2286000" marR="0" lvl="5" algn="r" defTabSz="914400" rtl="0" eaLnBrk="1" latinLnBrk="0" hangingPunct="1">
              <a:lnSpc>
                <a:spcPct val="100000"/>
              </a:lnSpc>
              <a:spcBef>
                <a:spcPct val="0"/>
              </a:spcBef>
              <a:spcAft>
                <a:spcPct val="0"/>
              </a:spcAft>
              <a:buClr>
                <a:srgbClr val="000000"/>
              </a:buClr>
              <a:buFont typeface="Arial"/>
              <a:buNone/>
              <a:defRPr sz="1500" b="0" i="0" u="none" strike="noStrike" kern="1200" cap="none">
                <a:solidFill>
                  <a:schemeClr val="dk1"/>
                </a:solidFill>
                <a:latin typeface="Amatic SC" panose="00000500000000000000"/>
                <a:ea typeface="Amatic SC" panose="00000500000000000000"/>
                <a:cs typeface="Amatic SC" panose="00000500000000000000"/>
                <a:sym typeface="Amatic SC" panose="00000500000000000000"/>
              </a:defRPr>
            </a:lvl6pPr>
            <a:lvl7pPr marL="2743200" marR="0" lvl="6" algn="r" defTabSz="914400" rtl="0" eaLnBrk="1" latinLnBrk="0" hangingPunct="1">
              <a:lnSpc>
                <a:spcPct val="100000"/>
              </a:lnSpc>
              <a:spcBef>
                <a:spcPct val="0"/>
              </a:spcBef>
              <a:spcAft>
                <a:spcPct val="0"/>
              </a:spcAft>
              <a:buClr>
                <a:srgbClr val="000000"/>
              </a:buClr>
              <a:buFont typeface="Arial"/>
              <a:buNone/>
              <a:defRPr sz="1500" b="0" i="0" u="none" strike="noStrike" kern="1200" cap="none">
                <a:solidFill>
                  <a:schemeClr val="dk1"/>
                </a:solidFill>
                <a:latin typeface="Amatic SC" panose="00000500000000000000"/>
                <a:ea typeface="Amatic SC" panose="00000500000000000000"/>
                <a:cs typeface="Amatic SC" panose="00000500000000000000"/>
                <a:sym typeface="Amatic SC" panose="00000500000000000000"/>
              </a:defRPr>
            </a:lvl7pPr>
            <a:lvl8pPr marL="3200400" marR="0" lvl="7" algn="r" defTabSz="914400" rtl="0" eaLnBrk="1" latinLnBrk="0" hangingPunct="1">
              <a:lnSpc>
                <a:spcPct val="100000"/>
              </a:lnSpc>
              <a:spcBef>
                <a:spcPct val="0"/>
              </a:spcBef>
              <a:spcAft>
                <a:spcPct val="0"/>
              </a:spcAft>
              <a:buClr>
                <a:srgbClr val="000000"/>
              </a:buClr>
              <a:buFont typeface="Arial"/>
              <a:buNone/>
              <a:defRPr sz="1500" b="0" i="0" u="none" strike="noStrike" kern="1200" cap="none">
                <a:solidFill>
                  <a:schemeClr val="dk1"/>
                </a:solidFill>
                <a:latin typeface="Amatic SC" panose="00000500000000000000"/>
                <a:ea typeface="Amatic SC" panose="00000500000000000000"/>
                <a:cs typeface="Amatic SC" panose="00000500000000000000"/>
                <a:sym typeface="Amatic SC" panose="00000500000000000000"/>
              </a:defRPr>
            </a:lvl8pPr>
            <a:lvl9pPr marL="3657600" marR="0" lvl="8" algn="r" defTabSz="914400" rtl="0" eaLnBrk="1" latinLnBrk="0" hangingPunct="1">
              <a:lnSpc>
                <a:spcPct val="100000"/>
              </a:lnSpc>
              <a:spcBef>
                <a:spcPct val="0"/>
              </a:spcBef>
              <a:spcAft>
                <a:spcPct val="0"/>
              </a:spcAft>
              <a:buClr>
                <a:srgbClr val="000000"/>
              </a:buClr>
              <a:buFont typeface="Arial"/>
              <a:buNone/>
              <a:defRPr sz="1500" b="0" i="0" u="none" strike="noStrike" kern="1200" cap="none">
                <a:solidFill>
                  <a:schemeClr val="dk1"/>
                </a:solidFill>
                <a:latin typeface="Amatic SC" panose="00000500000000000000"/>
                <a:ea typeface="Amatic SC" panose="00000500000000000000"/>
                <a:cs typeface="Amatic SC" panose="00000500000000000000"/>
                <a:sym typeface="Amatic SC" panose="00000500000000000000"/>
              </a:defRPr>
            </a:lvl9pPr>
          </a:lstStyle>
          <a:p>
            <a:pPr marL="0" lvl="0" indent="0" algn="r" rtl="0">
              <a:spcBef>
                <a:spcPct val="0"/>
              </a:spcBef>
              <a:spcAft>
                <a:spcPct val="0"/>
              </a:spcAft>
              <a:buNone/>
            </a:pPr>
            <a:fld id="{00000000-1234-1234-1234-123412341234}" type="slidenum">
              <a:rPr lang="en-GB"/>
              <a:pPr marL="0" lvl="0" indent="0" algn="r" rtl="0">
                <a:spcBef>
                  <a:spcPct val="0"/>
                </a:spcBef>
                <a:spcAft>
                  <a:spcPct val="0"/>
                </a:spcAft>
                <a:buNone/>
              </a:pPr>
              <a:t>‹#›</a:t>
            </a:fld>
            <a:endParaRPr lang="en-GB"/>
          </a:p>
        </p:txBody>
      </p:sp>
    </p:spTree>
  </p:cSld>
  <p:clrMap bg1="lt1" tx1="dk1" bg2="dk2" tx2="lt2" accent1="accent1" accent2="accent2" accent3="accent3" accent4="accent4" accent5="accent5" accent6="accent6" hlink="hlink" folHlink="folHlink"/>
  <p:sldLayoutIdLst>
    <p:sldLayoutId id="2147483692" r:id="rId1"/>
    <p:sldLayoutId id="2147483693" r:id="rId2"/>
    <p:sldLayoutId id="2147483694" r:id="rId3"/>
  </p:sldLayoutIdLst>
  <p:transition>
    <p:fade thruBlk="1"/>
  </p:transition>
  <p:hf hdr="0" ftr="0" dt="0"/>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D0B7A-F5DD-4F40-B4CB-3B2C354B893A}" type="datetimeFigureOut">
              <a:rPr lang="en-US" smtClean="0"/>
              <a:pPr/>
              <a:t>2/16/2023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AE1883-0942-4AA3-9DB2-9C7C3A0314B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02900" y="760925"/>
            <a:ext cx="5660100" cy="471300"/>
          </a:xfrm>
          <a:prstGeom prst="rect">
            <a:avLst/>
          </a:prstGeom>
          <a:noFill/>
          <a:ln>
            <a:noFill/>
          </a:ln>
        </p:spPr>
        <p:txBody>
          <a:bodyPr spcFirstLastPara="1" wrap="square" lIns="0" tIns="0" rIns="0" bIns="0" anchor="b" anchorCtr="0">
            <a:noAutofit/>
          </a:bodyPr>
          <a:lstStyle>
            <a:lvl1pPr lvl="0" rtl="0">
              <a:lnSpc>
                <a:spcPct val="90000"/>
              </a:lnSpc>
              <a:spcBef>
                <a:spcPct val="0"/>
              </a:spcBef>
              <a:spcAft>
                <a:spcPct val="0"/>
              </a:spcAft>
              <a:buClr>
                <a:schemeClr val="accent1"/>
              </a:buClr>
              <a:buSzPts val="3400"/>
              <a:buFont typeface="Amatic SC" panose="00000500000000000000"/>
              <a:buNone/>
              <a:defRPr sz="3400" b="1">
                <a:solidFill>
                  <a:schemeClr val="accent1"/>
                </a:solidFill>
                <a:latin typeface="Amatic SC" panose="00000500000000000000"/>
                <a:ea typeface="Amatic SC" panose="00000500000000000000"/>
                <a:cs typeface="Amatic SC" panose="00000500000000000000"/>
                <a:sym typeface="Amatic SC" panose="00000500000000000000"/>
              </a:defRPr>
            </a:lvl1pPr>
            <a:lvl2pPr lvl="1" rtl="0">
              <a:lnSpc>
                <a:spcPct val="90000"/>
              </a:lnSpc>
              <a:spcBef>
                <a:spcPct val="0"/>
              </a:spcBef>
              <a:spcAft>
                <a:spcPct val="0"/>
              </a:spcAft>
              <a:buClr>
                <a:schemeClr val="accent1"/>
              </a:buClr>
              <a:buSzPts val="3400"/>
              <a:buFont typeface="Amatic SC" panose="00000500000000000000"/>
              <a:buNone/>
              <a:defRPr sz="3400" b="1">
                <a:solidFill>
                  <a:schemeClr val="accent1"/>
                </a:solidFill>
                <a:latin typeface="Amatic SC" panose="00000500000000000000"/>
                <a:ea typeface="Amatic SC" panose="00000500000000000000"/>
                <a:cs typeface="Amatic SC" panose="00000500000000000000"/>
                <a:sym typeface="Amatic SC" panose="00000500000000000000"/>
              </a:defRPr>
            </a:lvl2pPr>
            <a:lvl3pPr lvl="2" rtl="0">
              <a:lnSpc>
                <a:spcPct val="90000"/>
              </a:lnSpc>
              <a:spcBef>
                <a:spcPct val="0"/>
              </a:spcBef>
              <a:spcAft>
                <a:spcPct val="0"/>
              </a:spcAft>
              <a:buClr>
                <a:schemeClr val="accent1"/>
              </a:buClr>
              <a:buSzPts val="3400"/>
              <a:buFont typeface="Amatic SC" panose="00000500000000000000"/>
              <a:buNone/>
              <a:defRPr sz="3400" b="1">
                <a:solidFill>
                  <a:schemeClr val="accent1"/>
                </a:solidFill>
                <a:latin typeface="Amatic SC" panose="00000500000000000000"/>
                <a:ea typeface="Amatic SC" panose="00000500000000000000"/>
                <a:cs typeface="Amatic SC" panose="00000500000000000000"/>
                <a:sym typeface="Amatic SC" panose="00000500000000000000"/>
              </a:defRPr>
            </a:lvl3pPr>
            <a:lvl4pPr lvl="3" rtl="0">
              <a:lnSpc>
                <a:spcPct val="90000"/>
              </a:lnSpc>
              <a:spcBef>
                <a:spcPct val="0"/>
              </a:spcBef>
              <a:spcAft>
                <a:spcPct val="0"/>
              </a:spcAft>
              <a:buClr>
                <a:schemeClr val="accent1"/>
              </a:buClr>
              <a:buSzPts val="3400"/>
              <a:buFont typeface="Amatic SC" panose="00000500000000000000"/>
              <a:buNone/>
              <a:defRPr sz="3400" b="1">
                <a:solidFill>
                  <a:schemeClr val="accent1"/>
                </a:solidFill>
                <a:latin typeface="Amatic SC" panose="00000500000000000000"/>
                <a:ea typeface="Amatic SC" panose="00000500000000000000"/>
                <a:cs typeface="Amatic SC" panose="00000500000000000000"/>
                <a:sym typeface="Amatic SC" panose="00000500000000000000"/>
              </a:defRPr>
            </a:lvl4pPr>
            <a:lvl5pPr lvl="4" rtl="0">
              <a:lnSpc>
                <a:spcPct val="90000"/>
              </a:lnSpc>
              <a:spcBef>
                <a:spcPct val="0"/>
              </a:spcBef>
              <a:spcAft>
                <a:spcPct val="0"/>
              </a:spcAft>
              <a:buClr>
                <a:schemeClr val="accent1"/>
              </a:buClr>
              <a:buSzPts val="3400"/>
              <a:buFont typeface="Amatic SC" panose="00000500000000000000"/>
              <a:buNone/>
              <a:defRPr sz="3400" b="1">
                <a:solidFill>
                  <a:schemeClr val="accent1"/>
                </a:solidFill>
                <a:latin typeface="Amatic SC" panose="00000500000000000000"/>
                <a:ea typeface="Amatic SC" panose="00000500000000000000"/>
                <a:cs typeface="Amatic SC" panose="00000500000000000000"/>
                <a:sym typeface="Amatic SC" panose="00000500000000000000"/>
              </a:defRPr>
            </a:lvl5pPr>
            <a:lvl6pPr lvl="5" rtl="0">
              <a:lnSpc>
                <a:spcPct val="90000"/>
              </a:lnSpc>
              <a:spcBef>
                <a:spcPct val="0"/>
              </a:spcBef>
              <a:spcAft>
                <a:spcPct val="0"/>
              </a:spcAft>
              <a:buClr>
                <a:schemeClr val="accent1"/>
              </a:buClr>
              <a:buSzPts val="3400"/>
              <a:buFont typeface="Amatic SC" panose="00000500000000000000"/>
              <a:buNone/>
              <a:defRPr sz="3400" b="1">
                <a:solidFill>
                  <a:schemeClr val="accent1"/>
                </a:solidFill>
                <a:latin typeface="Amatic SC" panose="00000500000000000000"/>
                <a:ea typeface="Amatic SC" panose="00000500000000000000"/>
                <a:cs typeface="Amatic SC" panose="00000500000000000000"/>
                <a:sym typeface="Amatic SC" panose="00000500000000000000"/>
              </a:defRPr>
            </a:lvl6pPr>
            <a:lvl7pPr lvl="6" rtl="0">
              <a:lnSpc>
                <a:spcPct val="90000"/>
              </a:lnSpc>
              <a:spcBef>
                <a:spcPct val="0"/>
              </a:spcBef>
              <a:spcAft>
                <a:spcPct val="0"/>
              </a:spcAft>
              <a:buClr>
                <a:schemeClr val="accent1"/>
              </a:buClr>
              <a:buSzPts val="3400"/>
              <a:buFont typeface="Amatic SC" panose="00000500000000000000"/>
              <a:buNone/>
              <a:defRPr sz="3400" b="1">
                <a:solidFill>
                  <a:schemeClr val="accent1"/>
                </a:solidFill>
                <a:latin typeface="Amatic SC" panose="00000500000000000000"/>
                <a:ea typeface="Amatic SC" panose="00000500000000000000"/>
                <a:cs typeface="Amatic SC" panose="00000500000000000000"/>
                <a:sym typeface="Amatic SC" panose="00000500000000000000"/>
              </a:defRPr>
            </a:lvl7pPr>
            <a:lvl8pPr lvl="7" rtl="0">
              <a:lnSpc>
                <a:spcPct val="90000"/>
              </a:lnSpc>
              <a:spcBef>
                <a:spcPct val="0"/>
              </a:spcBef>
              <a:spcAft>
                <a:spcPct val="0"/>
              </a:spcAft>
              <a:buClr>
                <a:schemeClr val="accent1"/>
              </a:buClr>
              <a:buSzPts val="3400"/>
              <a:buFont typeface="Amatic SC" panose="00000500000000000000"/>
              <a:buNone/>
              <a:defRPr sz="3400" b="1">
                <a:solidFill>
                  <a:schemeClr val="accent1"/>
                </a:solidFill>
                <a:latin typeface="Amatic SC" panose="00000500000000000000"/>
                <a:ea typeface="Amatic SC" panose="00000500000000000000"/>
                <a:cs typeface="Amatic SC" panose="00000500000000000000"/>
                <a:sym typeface="Amatic SC" panose="00000500000000000000"/>
              </a:defRPr>
            </a:lvl8pPr>
            <a:lvl9pPr lvl="8" rtl="0">
              <a:lnSpc>
                <a:spcPct val="90000"/>
              </a:lnSpc>
              <a:spcBef>
                <a:spcPct val="0"/>
              </a:spcBef>
              <a:spcAft>
                <a:spcPct val="0"/>
              </a:spcAft>
              <a:buClr>
                <a:schemeClr val="accent1"/>
              </a:buClr>
              <a:buSzPts val="3400"/>
              <a:buFont typeface="Amatic SC" panose="00000500000000000000"/>
              <a:buNone/>
              <a:defRPr sz="3400" b="1">
                <a:solidFill>
                  <a:schemeClr val="accent1"/>
                </a:solidFill>
                <a:latin typeface="Amatic SC" panose="00000500000000000000"/>
                <a:ea typeface="Amatic SC" panose="00000500000000000000"/>
                <a:cs typeface="Amatic SC" panose="00000500000000000000"/>
                <a:sym typeface="Amatic SC" panose="00000500000000000000"/>
              </a:defRPr>
            </a:lvl9pPr>
          </a:lstStyle>
          <a:p>
            <a:endParaRPr/>
          </a:p>
        </p:txBody>
      </p:sp>
      <p:sp>
        <p:nvSpPr>
          <p:cNvPr id="7" name="Google Shape;7;p1"/>
          <p:cNvSpPr txBox="1">
            <a:spLocks noGrp="1"/>
          </p:cNvSpPr>
          <p:nvPr>
            <p:ph type="body" idx="1"/>
          </p:nvPr>
        </p:nvSpPr>
        <p:spPr>
          <a:xfrm>
            <a:off x="702900" y="1430148"/>
            <a:ext cx="56601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ct val="0"/>
              </a:spcBef>
              <a:spcAft>
                <a:spcPct val="0"/>
              </a:spcAft>
              <a:buClr>
                <a:schemeClr val="accent2"/>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1pPr>
            <a:lvl2pPr marL="914400" lvl="1" indent="-381000" rtl="0">
              <a:lnSpc>
                <a:spcPct val="115000"/>
              </a:lnSpc>
              <a:spcBef>
                <a:spcPts val="800"/>
              </a:spcBef>
              <a:spcAft>
                <a:spcPct val="0"/>
              </a:spcAft>
              <a:buClr>
                <a:schemeClr val="accent2"/>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2pPr>
            <a:lvl3pPr marL="1371600" lvl="2" indent="-381000" rtl="0">
              <a:lnSpc>
                <a:spcPct val="115000"/>
              </a:lnSpc>
              <a:spcBef>
                <a:spcPts val="800"/>
              </a:spcBef>
              <a:spcAft>
                <a:spcPct val="0"/>
              </a:spcAft>
              <a:buClr>
                <a:schemeClr val="accent2"/>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3pPr>
            <a:lvl4pPr marL="1828800" lvl="3" indent="-381000" rtl="0">
              <a:lnSpc>
                <a:spcPct val="115000"/>
              </a:lnSpc>
              <a:spcBef>
                <a:spcPts val="800"/>
              </a:spcBef>
              <a:spcAft>
                <a:spcPct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4pPr>
            <a:lvl5pPr marL="2286000" lvl="4" indent="-381000" rtl="0">
              <a:lnSpc>
                <a:spcPct val="115000"/>
              </a:lnSpc>
              <a:spcBef>
                <a:spcPts val="800"/>
              </a:spcBef>
              <a:spcAft>
                <a:spcPct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5pPr>
            <a:lvl6pPr marL="2743200" lvl="5" indent="-381000" rtl="0">
              <a:lnSpc>
                <a:spcPct val="115000"/>
              </a:lnSpc>
              <a:spcBef>
                <a:spcPts val="800"/>
              </a:spcBef>
              <a:spcAft>
                <a:spcPct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6pPr>
            <a:lvl7pPr marL="3200400" lvl="6" indent="-381000" rtl="0">
              <a:lnSpc>
                <a:spcPct val="115000"/>
              </a:lnSpc>
              <a:spcBef>
                <a:spcPts val="800"/>
              </a:spcBef>
              <a:spcAft>
                <a:spcPct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7pPr>
            <a:lvl8pPr marL="3657600" lvl="7" indent="-381000" rtl="0">
              <a:lnSpc>
                <a:spcPct val="115000"/>
              </a:lnSpc>
              <a:spcBef>
                <a:spcPts val="800"/>
              </a:spcBef>
              <a:spcAft>
                <a:spcPct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8pPr>
            <a:lvl9pPr marL="4114800" lvl="8" indent="-381000" rtl="0">
              <a:lnSpc>
                <a:spcPct val="115000"/>
              </a:lnSpc>
              <a:spcBef>
                <a:spcPts val="800"/>
              </a:spcBef>
              <a:spcAft>
                <a:spcPts val="80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9pPr>
          </a:lstStyle>
          <a:p>
            <a:endParaRPr/>
          </a:p>
        </p:txBody>
      </p:sp>
      <p:sp>
        <p:nvSpPr>
          <p:cNvPr id="8" name="Google Shape;8;p1"/>
          <p:cNvSpPr txBox="1">
            <a:spLocks noGrp="1"/>
          </p:cNvSpPr>
          <p:nvPr>
            <p:ph type="sldNum" idx="12"/>
          </p:nvPr>
        </p:nvSpPr>
        <p:spPr>
          <a:xfrm>
            <a:off x="8696403" y="4673650"/>
            <a:ext cx="333000" cy="393600"/>
          </a:xfrm>
          <a:prstGeom prst="rect">
            <a:avLst/>
          </a:prstGeom>
          <a:noFill/>
          <a:ln>
            <a:noFill/>
          </a:ln>
        </p:spPr>
        <p:txBody>
          <a:bodyPr spcFirstLastPara="1" wrap="square" lIns="0" tIns="0" rIns="0" bIns="0" anchor="ctr" anchorCtr="0">
            <a:noAutofit/>
          </a:bodyPr>
          <a:lstStyle>
            <a:defPPr marR="0" lvl="0" algn="l" rtl="0">
              <a:lnSpc>
                <a:spcPct val="100000"/>
              </a:lnSpc>
              <a:spcBef>
                <a:spcPct val="0"/>
              </a:spcBef>
              <a:spcAft>
                <a:spcPct val="0"/>
              </a:spcAft>
              <a:defRPr lang="en-US"/>
            </a:defPPr>
            <a:lvl1pPr marL="0" marR="0" lvl="0" algn="r" defTabSz="914400" rtl="0" eaLnBrk="1" latinLnBrk="0" hangingPunct="1">
              <a:lnSpc>
                <a:spcPct val="100000"/>
              </a:lnSpc>
              <a:spcBef>
                <a:spcPct val="0"/>
              </a:spcBef>
              <a:spcAft>
                <a:spcPct val="0"/>
              </a:spcAft>
              <a:buClr>
                <a:srgbClr val="000000"/>
              </a:buClr>
              <a:buFont typeface="Arial"/>
              <a:buNone/>
              <a:defRPr sz="1500" b="0" i="0" u="none" strike="noStrike" kern="1200" cap="none">
                <a:solidFill>
                  <a:schemeClr val="dk1"/>
                </a:solidFill>
                <a:latin typeface="Amatic SC" panose="00000500000000000000"/>
                <a:ea typeface="Amatic SC" panose="00000500000000000000"/>
                <a:cs typeface="Amatic SC" panose="00000500000000000000"/>
                <a:sym typeface="Amatic SC" panose="00000500000000000000"/>
              </a:defRPr>
            </a:lvl1pPr>
            <a:lvl2pPr marL="457200" marR="0" lvl="1" algn="r" defTabSz="914400" rtl="0" eaLnBrk="1" latinLnBrk="0" hangingPunct="1">
              <a:lnSpc>
                <a:spcPct val="100000"/>
              </a:lnSpc>
              <a:spcBef>
                <a:spcPct val="0"/>
              </a:spcBef>
              <a:spcAft>
                <a:spcPct val="0"/>
              </a:spcAft>
              <a:buClr>
                <a:srgbClr val="000000"/>
              </a:buClr>
              <a:buFont typeface="Arial"/>
              <a:buNone/>
              <a:defRPr sz="1500" b="0" i="0" u="none" strike="noStrike" kern="1200" cap="none">
                <a:solidFill>
                  <a:schemeClr val="dk1"/>
                </a:solidFill>
                <a:latin typeface="Amatic SC" panose="00000500000000000000"/>
                <a:ea typeface="Amatic SC" panose="00000500000000000000"/>
                <a:cs typeface="Amatic SC" panose="00000500000000000000"/>
                <a:sym typeface="Amatic SC" panose="00000500000000000000"/>
              </a:defRPr>
            </a:lvl2pPr>
            <a:lvl3pPr marL="914400" marR="0" lvl="2" algn="r" defTabSz="914400" rtl="0" eaLnBrk="1" latinLnBrk="0" hangingPunct="1">
              <a:lnSpc>
                <a:spcPct val="100000"/>
              </a:lnSpc>
              <a:spcBef>
                <a:spcPct val="0"/>
              </a:spcBef>
              <a:spcAft>
                <a:spcPct val="0"/>
              </a:spcAft>
              <a:buClr>
                <a:srgbClr val="000000"/>
              </a:buClr>
              <a:buFont typeface="Arial"/>
              <a:buNone/>
              <a:defRPr sz="1500" b="0" i="0" u="none" strike="noStrike" kern="1200" cap="none">
                <a:solidFill>
                  <a:schemeClr val="dk1"/>
                </a:solidFill>
                <a:latin typeface="Amatic SC" panose="00000500000000000000"/>
                <a:ea typeface="Amatic SC" panose="00000500000000000000"/>
                <a:cs typeface="Amatic SC" panose="00000500000000000000"/>
                <a:sym typeface="Amatic SC" panose="00000500000000000000"/>
              </a:defRPr>
            </a:lvl3pPr>
            <a:lvl4pPr marL="1371600" marR="0" lvl="3" algn="r" defTabSz="914400" rtl="0" eaLnBrk="1" latinLnBrk="0" hangingPunct="1">
              <a:lnSpc>
                <a:spcPct val="100000"/>
              </a:lnSpc>
              <a:spcBef>
                <a:spcPct val="0"/>
              </a:spcBef>
              <a:spcAft>
                <a:spcPct val="0"/>
              </a:spcAft>
              <a:buClr>
                <a:srgbClr val="000000"/>
              </a:buClr>
              <a:buFont typeface="Arial"/>
              <a:buNone/>
              <a:defRPr sz="1500" b="0" i="0" u="none" strike="noStrike" kern="1200" cap="none">
                <a:solidFill>
                  <a:schemeClr val="dk1"/>
                </a:solidFill>
                <a:latin typeface="Amatic SC" panose="00000500000000000000"/>
                <a:ea typeface="Amatic SC" panose="00000500000000000000"/>
                <a:cs typeface="Amatic SC" panose="00000500000000000000"/>
                <a:sym typeface="Amatic SC" panose="00000500000000000000"/>
              </a:defRPr>
            </a:lvl4pPr>
            <a:lvl5pPr marL="1828800" marR="0" lvl="4" algn="r" defTabSz="914400" rtl="0" eaLnBrk="1" latinLnBrk="0" hangingPunct="1">
              <a:lnSpc>
                <a:spcPct val="100000"/>
              </a:lnSpc>
              <a:spcBef>
                <a:spcPct val="0"/>
              </a:spcBef>
              <a:spcAft>
                <a:spcPct val="0"/>
              </a:spcAft>
              <a:buClr>
                <a:srgbClr val="000000"/>
              </a:buClr>
              <a:buFont typeface="Arial"/>
              <a:buNone/>
              <a:defRPr sz="1500" b="0" i="0" u="none" strike="noStrike" kern="1200" cap="none">
                <a:solidFill>
                  <a:schemeClr val="dk1"/>
                </a:solidFill>
                <a:latin typeface="Amatic SC" panose="00000500000000000000"/>
                <a:ea typeface="Amatic SC" panose="00000500000000000000"/>
                <a:cs typeface="Amatic SC" panose="00000500000000000000"/>
                <a:sym typeface="Amatic SC" panose="00000500000000000000"/>
              </a:defRPr>
            </a:lvl5pPr>
            <a:lvl6pPr marL="2286000" marR="0" lvl="5" algn="r" defTabSz="914400" rtl="0" eaLnBrk="1" latinLnBrk="0" hangingPunct="1">
              <a:lnSpc>
                <a:spcPct val="100000"/>
              </a:lnSpc>
              <a:spcBef>
                <a:spcPct val="0"/>
              </a:spcBef>
              <a:spcAft>
                <a:spcPct val="0"/>
              </a:spcAft>
              <a:buClr>
                <a:srgbClr val="000000"/>
              </a:buClr>
              <a:buFont typeface="Arial"/>
              <a:buNone/>
              <a:defRPr sz="1500" b="0" i="0" u="none" strike="noStrike" kern="1200" cap="none">
                <a:solidFill>
                  <a:schemeClr val="dk1"/>
                </a:solidFill>
                <a:latin typeface="Amatic SC" panose="00000500000000000000"/>
                <a:ea typeface="Amatic SC" panose="00000500000000000000"/>
                <a:cs typeface="Amatic SC" panose="00000500000000000000"/>
                <a:sym typeface="Amatic SC" panose="00000500000000000000"/>
              </a:defRPr>
            </a:lvl6pPr>
            <a:lvl7pPr marL="2743200" marR="0" lvl="6" algn="r" defTabSz="914400" rtl="0" eaLnBrk="1" latinLnBrk="0" hangingPunct="1">
              <a:lnSpc>
                <a:spcPct val="100000"/>
              </a:lnSpc>
              <a:spcBef>
                <a:spcPct val="0"/>
              </a:spcBef>
              <a:spcAft>
                <a:spcPct val="0"/>
              </a:spcAft>
              <a:buClr>
                <a:srgbClr val="000000"/>
              </a:buClr>
              <a:buFont typeface="Arial"/>
              <a:buNone/>
              <a:defRPr sz="1500" b="0" i="0" u="none" strike="noStrike" kern="1200" cap="none">
                <a:solidFill>
                  <a:schemeClr val="dk1"/>
                </a:solidFill>
                <a:latin typeface="Amatic SC" panose="00000500000000000000"/>
                <a:ea typeface="Amatic SC" panose="00000500000000000000"/>
                <a:cs typeface="Amatic SC" panose="00000500000000000000"/>
                <a:sym typeface="Amatic SC" panose="00000500000000000000"/>
              </a:defRPr>
            </a:lvl7pPr>
            <a:lvl8pPr marL="3200400" marR="0" lvl="7" algn="r" defTabSz="914400" rtl="0" eaLnBrk="1" latinLnBrk="0" hangingPunct="1">
              <a:lnSpc>
                <a:spcPct val="100000"/>
              </a:lnSpc>
              <a:spcBef>
                <a:spcPct val="0"/>
              </a:spcBef>
              <a:spcAft>
                <a:spcPct val="0"/>
              </a:spcAft>
              <a:buClr>
                <a:srgbClr val="000000"/>
              </a:buClr>
              <a:buFont typeface="Arial"/>
              <a:buNone/>
              <a:defRPr sz="1500" b="0" i="0" u="none" strike="noStrike" kern="1200" cap="none">
                <a:solidFill>
                  <a:schemeClr val="dk1"/>
                </a:solidFill>
                <a:latin typeface="Amatic SC" panose="00000500000000000000"/>
                <a:ea typeface="Amatic SC" panose="00000500000000000000"/>
                <a:cs typeface="Amatic SC" panose="00000500000000000000"/>
                <a:sym typeface="Amatic SC" panose="00000500000000000000"/>
              </a:defRPr>
            </a:lvl8pPr>
            <a:lvl9pPr marL="3657600" marR="0" lvl="8" algn="r" defTabSz="914400" rtl="0" eaLnBrk="1" latinLnBrk="0" hangingPunct="1">
              <a:lnSpc>
                <a:spcPct val="100000"/>
              </a:lnSpc>
              <a:spcBef>
                <a:spcPct val="0"/>
              </a:spcBef>
              <a:spcAft>
                <a:spcPct val="0"/>
              </a:spcAft>
              <a:buClr>
                <a:srgbClr val="000000"/>
              </a:buClr>
              <a:buFont typeface="Arial"/>
              <a:buNone/>
              <a:defRPr sz="1500" b="0" i="0" u="none" strike="noStrike" kern="1200" cap="none">
                <a:solidFill>
                  <a:schemeClr val="dk1"/>
                </a:solidFill>
                <a:latin typeface="Amatic SC" panose="00000500000000000000"/>
                <a:ea typeface="Amatic SC" panose="00000500000000000000"/>
                <a:cs typeface="Amatic SC" panose="00000500000000000000"/>
                <a:sym typeface="Amatic SC" panose="00000500000000000000"/>
              </a:defRPr>
            </a:lvl9pPr>
          </a:lstStyle>
          <a:p>
            <a:pPr marL="0" lvl="0" indent="0" algn="r" rtl="0">
              <a:spcBef>
                <a:spcPct val="0"/>
              </a:spcBef>
              <a:spcAft>
                <a:spcPct val="0"/>
              </a:spcAft>
              <a:buNone/>
            </a:pPr>
            <a:fld id="{00000000-1234-1234-1234-123412341234}" type="slidenum">
              <a:rPr lang="en-GB"/>
              <a:pPr marL="0" lvl="0" indent="0" algn="r" rtl="0">
                <a:spcBef>
                  <a:spcPct val="0"/>
                </a:spcBef>
                <a:spcAft>
                  <a:spcPct val="0"/>
                </a:spcAft>
                <a:buNone/>
              </a:pPr>
              <a:t>‹#›</a:t>
            </a:fld>
            <a:endParaRPr lang="en-GB"/>
          </a:p>
        </p:txBody>
      </p:sp>
    </p:spTree>
  </p:cSld>
  <p:clrMap bg1="lt1" tx1="dk1" bg2="dk2" tx2="lt2" accent1="accent1" accent2="accent2" accent3="accent3" accent4="accent4" accent5="accent5" accent6="accent6" hlink="hlink" folHlink="folHlink"/>
  <p:sldLayoutIdLst>
    <p:sldLayoutId id="2147483708" r:id="rId1"/>
    <p:sldLayoutId id="2147483709" r:id="rId2"/>
    <p:sldLayoutId id="2147483710" r:id="rId3"/>
  </p:sldLayoutIdLst>
  <p:transition>
    <p:fade thruBlk="1"/>
  </p:transition>
  <p:hf hdr="0" ftr="0" dt="0"/>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02900" y="760925"/>
            <a:ext cx="5660100" cy="471300"/>
          </a:xfrm>
          <a:prstGeom prst="rect">
            <a:avLst/>
          </a:prstGeom>
          <a:noFill/>
          <a:ln>
            <a:noFill/>
          </a:ln>
        </p:spPr>
        <p:txBody>
          <a:bodyPr spcFirstLastPara="1" wrap="square" lIns="0" tIns="0" rIns="0" bIns="0" anchor="b" anchorCtr="0">
            <a:noAutofit/>
          </a:bodyPr>
          <a:lstStyle>
            <a:lvl1pPr lvl="0" rtl="0">
              <a:lnSpc>
                <a:spcPct val="90000"/>
              </a:lnSpc>
              <a:spcBef>
                <a:spcPct val="0"/>
              </a:spcBef>
              <a:spcAft>
                <a:spcPct val="0"/>
              </a:spcAft>
              <a:buClr>
                <a:schemeClr val="accent1"/>
              </a:buClr>
              <a:buSzPts val="3400"/>
              <a:buFont typeface="Amatic SC" panose="00000500000000000000"/>
              <a:buNone/>
              <a:defRPr sz="3400" b="1">
                <a:solidFill>
                  <a:schemeClr val="accent1"/>
                </a:solidFill>
                <a:latin typeface="Amatic SC" panose="00000500000000000000"/>
                <a:ea typeface="Amatic SC" panose="00000500000000000000"/>
                <a:cs typeface="Amatic SC" panose="00000500000000000000"/>
                <a:sym typeface="Amatic SC" panose="00000500000000000000"/>
              </a:defRPr>
            </a:lvl1pPr>
            <a:lvl2pPr lvl="1" rtl="0">
              <a:lnSpc>
                <a:spcPct val="90000"/>
              </a:lnSpc>
              <a:spcBef>
                <a:spcPct val="0"/>
              </a:spcBef>
              <a:spcAft>
                <a:spcPct val="0"/>
              </a:spcAft>
              <a:buClr>
                <a:schemeClr val="accent1"/>
              </a:buClr>
              <a:buSzPts val="3400"/>
              <a:buFont typeface="Amatic SC" panose="00000500000000000000"/>
              <a:buNone/>
              <a:defRPr sz="3400" b="1">
                <a:solidFill>
                  <a:schemeClr val="accent1"/>
                </a:solidFill>
                <a:latin typeface="Amatic SC" panose="00000500000000000000"/>
                <a:ea typeface="Amatic SC" panose="00000500000000000000"/>
                <a:cs typeface="Amatic SC" panose="00000500000000000000"/>
                <a:sym typeface="Amatic SC" panose="00000500000000000000"/>
              </a:defRPr>
            </a:lvl2pPr>
            <a:lvl3pPr lvl="2" rtl="0">
              <a:lnSpc>
                <a:spcPct val="90000"/>
              </a:lnSpc>
              <a:spcBef>
                <a:spcPct val="0"/>
              </a:spcBef>
              <a:spcAft>
                <a:spcPct val="0"/>
              </a:spcAft>
              <a:buClr>
                <a:schemeClr val="accent1"/>
              </a:buClr>
              <a:buSzPts val="3400"/>
              <a:buFont typeface="Amatic SC" panose="00000500000000000000"/>
              <a:buNone/>
              <a:defRPr sz="3400" b="1">
                <a:solidFill>
                  <a:schemeClr val="accent1"/>
                </a:solidFill>
                <a:latin typeface="Amatic SC" panose="00000500000000000000"/>
                <a:ea typeface="Amatic SC" panose="00000500000000000000"/>
                <a:cs typeface="Amatic SC" panose="00000500000000000000"/>
                <a:sym typeface="Amatic SC" panose="00000500000000000000"/>
              </a:defRPr>
            </a:lvl3pPr>
            <a:lvl4pPr lvl="3" rtl="0">
              <a:lnSpc>
                <a:spcPct val="90000"/>
              </a:lnSpc>
              <a:spcBef>
                <a:spcPct val="0"/>
              </a:spcBef>
              <a:spcAft>
                <a:spcPct val="0"/>
              </a:spcAft>
              <a:buClr>
                <a:schemeClr val="accent1"/>
              </a:buClr>
              <a:buSzPts val="3400"/>
              <a:buFont typeface="Amatic SC" panose="00000500000000000000"/>
              <a:buNone/>
              <a:defRPr sz="3400" b="1">
                <a:solidFill>
                  <a:schemeClr val="accent1"/>
                </a:solidFill>
                <a:latin typeface="Amatic SC" panose="00000500000000000000"/>
                <a:ea typeface="Amatic SC" panose="00000500000000000000"/>
                <a:cs typeface="Amatic SC" panose="00000500000000000000"/>
                <a:sym typeface="Amatic SC" panose="00000500000000000000"/>
              </a:defRPr>
            </a:lvl4pPr>
            <a:lvl5pPr lvl="4" rtl="0">
              <a:lnSpc>
                <a:spcPct val="90000"/>
              </a:lnSpc>
              <a:spcBef>
                <a:spcPct val="0"/>
              </a:spcBef>
              <a:spcAft>
                <a:spcPct val="0"/>
              </a:spcAft>
              <a:buClr>
                <a:schemeClr val="accent1"/>
              </a:buClr>
              <a:buSzPts val="3400"/>
              <a:buFont typeface="Amatic SC" panose="00000500000000000000"/>
              <a:buNone/>
              <a:defRPr sz="3400" b="1">
                <a:solidFill>
                  <a:schemeClr val="accent1"/>
                </a:solidFill>
                <a:latin typeface="Amatic SC" panose="00000500000000000000"/>
                <a:ea typeface="Amatic SC" panose="00000500000000000000"/>
                <a:cs typeface="Amatic SC" panose="00000500000000000000"/>
                <a:sym typeface="Amatic SC" panose="00000500000000000000"/>
              </a:defRPr>
            </a:lvl5pPr>
            <a:lvl6pPr lvl="5" rtl="0">
              <a:lnSpc>
                <a:spcPct val="90000"/>
              </a:lnSpc>
              <a:spcBef>
                <a:spcPct val="0"/>
              </a:spcBef>
              <a:spcAft>
                <a:spcPct val="0"/>
              </a:spcAft>
              <a:buClr>
                <a:schemeClr val="accent1"/>
              </a:buClr>
              <a:buSzPts val="3400"/>
              <a:buFont typeface="Amatic SC" panose="00000500000000000000"/>
              <a:buNone/>
              <a:defRPr sz="3400" b="1">
                <a:solidFill>
                  <a:schemeClr val="accent1"/>
                </a:solidFill>
                <a:latin typeface="Amatic SC" panose="00000500000000000000"/>
                <a:ea typeface="Amatic SC" panose="00000500000000000000"/>
                <a:cs typeface="Amatic SC" panose="00000500000000000000"/>
                <a:sym typeface="Amatic SC" panose="00000500000000000000"/>
              </a:defRPr>
            </a:lvl6pPr>
            <a:lvl7pPr lvl="6" rtl="0">
              <a:lnSpc>
                <a:spcPct val="90000"/>
              </a:lnSpc>
              <a:spcBef>
                <a:spcPct val="0"/>
              </a:spcBef>
              <a:spcAft>
                <a:spcPct val="0"/>
              </a:spcAft>
              <a:buClr>
                <a:schemeClr val="accent1"/>
              </a:buClr>
              <a:buSzPts val="3400"/>
              <a:buFont typeface="Amatic SC" panose="00000500000000000000"/>
              <a:buNone/>
              <a:defRPr sz="3400" b="1">
                <a:solidFill>
                  <a:schemeClr val="accent1"/>
                </a:solidFill>
                <a:latin typeface="Amatic SC" panose="00000500000000000000"/>
                <a:ea typeface="Amatic SC" panose="00000500000000000000"/>
                <a:cs typeface="Amatic SC" panose="00000500000000000000"/>
                <a:sym typeface="Amatic SC" panose="00000500000000000000"/>
              </a:defRPr>
            </a:lvl7pPr>
            <a:lvl8pPr lvl="7" rtl="0">
              <a:lnSpc>
                <a:spcPct val="90000"/>
              </a:lnSpc>
              <a:spcBef>
                <a:spcPct val="0"/>
              </a:spcBef>
              <a:spcAft>
                <a:spcPct val="0"/>
              </a:spcAft>
              <a:buClr>
                <a:schemeClr val="accent1"/>
              </a:buClr>
              <a:buSzPts val="3400"/>
              <a:buFont typeface="Amatic SC" panose="00000500000000000000"/>
              <a:buNone/>
              <a:defRPr sz="3400" b="1">
                <a:solidFill>
                  <a:schemeClr val="accent1"/>
                </a:solidFill>
                <a:latin typeface="Amatic SC" panose="00000500000000000000"/>
                <a:ea typeface="Amatic SC" panose="00000500000000000000"/>
                <a:cs typeface="Amatic SC" panose="00000500000000000000"/>
                <a:sym typeface="Amatic SC" panose="00000500000000000000"/>
              </a:defRPr>
            </a:lvl8pPr>
            <a:lvl9pPr lvl="8" rtl="0">
              <a:lnSpc>
                <a:spcPct val="90000"/>
              </a:lnSpc>
              <a:spcBef>
                <a:spcPct val="0"/>
              </a:spcBef>
              <a:spcAft>
                <a:spcPct val="0"/>
              </a:spcAft>
              <a:buClr>
                <a:schemeClr val="accent1"/>
              </a:buClr>
              <a:buSzPts val="3400"/>
              <a:buFont typeface="Amatic SC" panose="00000500000000000000"/>
              <a:buNone/>
              <a:defRPr sz="3400" b="1">
                <a:solidFill>
                  <a:schemeClr val="accent1"/>
                </a:solidFill>
                <a:latin typeface="Amatic SC" panose="00000500000000000000"/>
                <a:ea typeface="Amatic SC" panose="00000500000000000000"/>
                <a:cs typeface="Amatic SC" panose="00000500000000000000"/>
                <a:sym typeface="Amatic SC" panose="00000500000000000000"/>
              </a:defRPr>
            </a:lvl9pPr>
          </a:lstStyle>
          <a:p>
            <a:endParaRPr/>
          </a:p>
        </p:txBody>
      </p:sp>
      <p:sp>
        <p:nvSpPr>
          <p:cNvPr id="7" name="Google Shape;7;p1"/>
          <p:cNvSpPr txBox="1">
            <a:spLocks noGrp="1"/>
          </p:cNvSpPr>
          <p:nvPr>
            <p:ph type="body" idx="1"/>
          </p:nvPr>
        </p:nvSpPr>
        <p:spPr>
          <a:xfrm>
            <a:off x="702900" y="1430148"/>
            <a:ext cx="56601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ct val="0"/>
              </a:spcBef>
              <a:spcAft>
                <a:spcPct val="0"/>
              </a:spcAft>
              <a:buClr>
                <a:schemeClr val="accent2"/>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1pPr>
            <a:lvl2pPr marL="914400" lvl="1" indent="-381000" rtl="0">
              <a:lnSpc>
                <a:spcPct val="115000"/>
              </a:lnSpc>
              <a:spcBef>
                <a:spcPts val="800"/>
              </a:spcBef>
              <a:spcAft>
                <a:spcPct val="0"/>
              </a:spcAft>
              <a:buClr>
                <a:schemeClr val="accent2"/>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2pPr>
            <a:lvl3pPr marL="1371600" lvl="2" indent="-381000" rtl="0">
              <a:lnSpc>
                <a:spcPct val="115000"/>
              </a:lnSpc>
              <a:spcBef>
                <a:spcPts val="800"/>
              </a:spcBef>
              <a:spcAft>
                <a:spcPct val="0"/>
              </a:spcAft>
              <a:buClr>
                <a:schemeClr val="accent2"/>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3pPr>
            <a:lvl4pPr marL="1828800" lvl="3" indent="-381000" rtl="0">
              <a:lnSpc>
                <a:spcPct val="115000"/>
              </a:lnSpc>
              <a:spcBef>
                <a:spcPts val="800"/>
              </a:spcBef>
              <a:spcAft>
                <a:spcPct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4pPr>
            <a:lvl5pPr marL="2286000" lvl="4" indent="-381000" rtl="0">
              <a:lnSpc>
                <a:spcPct val="115000"/>
              </a:lnSpc>
              <a:spcBef>
                <a:spcPts val="800"/>
              </a:spcBef>
              <a:spcAft>
                <a:spcPct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5pPr>
            <a:lvl6pPr marL="2743200" lvl="5" indent="-381000" rtl="0">
              <a:lnSpc>
                <a:spcPct val="115000"/>
              </a:lnSpc>
              <a:spcBef>
                <a:spcPts val="800"/>
              </a:spcBef>
              <a:spcAft>
                <a:spcPct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6pPr>
            <a:lvl7pPr marL="3200400" lvl="6" indent="-381000" rtl="0">
              <a:lnSpc>
                <a:spcPct val="115000"/>
              </a:lnSpc>
              <a:spcBef>
                <a:spcPts val="800"/>
              </a:spcBef>
              <a:spcAft>
                <a:spcPct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7pPr>
            <a:lvl8pPr marL="3657600" lvl="7" indent="-381000" rtl="0">
              <a:lnSpc>
                <a:spcPct val="115000"/>
              </a:lnSpc>
              <a:spcBef>
                <a:spcPts val="800"/>
              </a:spcBef>
              <a:spcAft>
                <a:spcPct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8pPr>
            <a:lvl9pPr marL="4114800" lvl="8" indent="-381000" rtl="0">
              <a:lnSpc>
                <a:spcPct val="115000"/>
              </a:lnSpc>
              <a:spcBef>
                <a:spcPts val="800"/>
              </a:spcBef>
              <a:spcAft>
                <a:spcPts val="80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9pPr>
          </a:lstStyle>
          <a:p>
            <a:endParaRPr/>
          </a:p>
        </p:txBody>
      </p:sp>
      <p:sp>
        <p:nvSpPr>
          <p:cNvPr id="8" name="Google Shape;8;p1"/>
          <p:cNvSpPr txBox="1">
            <a:spLocks noGrp="1"/>
          </p:cNvSpPr>
          <p:nvPr>
            <p:ph type="sldNum" idx="12"/>
          </p:nvPr>
        </p:nvSpPr>
        <p:spPr>
          <a:xfrm>
            <a:off x="8696403" y="4673650"/>
            <a:ext cx="333000" cy="393600"/>
          </a:xfrm>
          <a:prstGeom prst="rect">
            <a:avLst/>
          </a:prstGeom>
          <a:noFill/>
          <a:ln>
            <a:noFill/>
          </a:ln>
        </p:spPr>
        <p:txBody>
          <a:bodyPr spcFirstLastPara="1" wrap="square" lIns="0" tIns="0" rIns="0" bIns="0" anchor="ctr" anchorCtr="0">
            <a:noAutofit/>
          </a:bodyPr>
          <a:lstStyle>
            <a:defPPr marR="0" lvl="0" algn="l" rtl="0">
              <a:lnSpc>
                <a:spcPct val="100000"/>
              </a:lnSpc>
              <a:spcBef>
                <a:spcPct val="0"/>
              </a:spcBef>
              <a:spcAft>
                <a:spcPct val="0"/>
              </a:spcAft>
              <a:defRPr lang="en-US"/>
            </a:defPPr>
            <a:lvl1pPr marL="0" marR="0" lvl="0" algn="r" defTabSz="914400" rtl="0" eaLnBrk="1" latinLnBrk="0" hangingPunct="1">
              <a:lnSpc>
                <a:spcPct val="100000"/>
              </a:lnSpc>
              <a:spcBef>
                <a:spcPct val="0"/>
              </a:spcBef>
              <a:spcAft>
                <a:spcPct val="0"/>
              </a:spcAft>
              <a:buClr>
                <a:srgbClr val="000000"/>
              </a:buClr>
              <a:buFont typeface="Arial"/>
              <a:buNone/>
              <a:defRPr sz="1500" b="0" i="0" u="none" strike="noStrike" kern="1200" cap="none">
                <a:solidFill>
                  <a:schemeClr val="dk1"/>
                </a:solidFill>
                <a:latin typeface="Amatic SC" panose="00000500000000000000"/>
                <a:ea typeface="Amatic SC" panose="00000500000000000000"/>
                <a:cs typeface="Amatic SC" panose="00000500000000000000"/>
                <a:sym typeface="Amatic SC" panose="00000500000000000000"/>
              </a:defRPr>
            </a:lvl1pPr>
            <a:lvl2pPr marL="457200" marR="0" lvl="1" algn="r" defTabSz="914400" rtl="0" eaLnBrk="1" latinLnBrk="0" hangingPunct="1">
              <a:lnSpc>
                <a:spcPct val="100000"/>
              </a:lnSpc>
              <a:spcBef>
                <a:spcPct val="0"/>
              </a:spcBef>
              <a:spcAft>
                <a:spcPct val="0"/>
              </a:spcAft>
              <a:buClr>
                <a:srgbClr val="000000"/>
              </a:buClr>
              <a:buFont typeface="Arial"/>
              <a:buNone/>
              <a:defRPr sz="1500" b="0" i="0" u="none" strike="noStrike" kern="1200" cap="none">
                <a:solidFill>
                  <a:schemeClr val="dk1"/>
                </a:solidFill>
                <a:latin typeface="Amatic SC" panose="00000500000000000000"/>
                <a:ea typeface="Amatic SC" panose="00000500000000000000"/>
                <a:cs typeface="Amatic SC" panose="00000500000000000000"/>
                <a:sym typeface="Amatic SC" panose="00000500000000000000"/>
              </a:defRPr>
            </a:lvl2pPr>
            <a:lvl3pPr marL="914400" marR="0" lvl="2" algn="r" defTabSz="914400" rtl="0" eaLnBrk="1" latinLnBrk="0" hangingPunct="1">
              <a:lnSpc>
                <a:spcPct val="100000"/>
              </a:lnSpc>
              <a:spcBef>
                <a:spcPct val="0"/>
              </a:spcBef>
              <a:spcAft>
                <a:spcPct val="0"/>
              </a:spcAft>
              <a:buClr>
                <a:srgbClr val="000000"/>
              </a:buClr>
              <a:buFont typeface="Arial"/>
              <a:buNone/>
              <a:defRPr sz="1500" b="0" i="0" u="none" strike="noStrike" kern="1200" cap="none">
                <a:solidFill>
                  <a:schemeClr val="dk1"/>
                </a:solidFill>
                <a:latin typeface="Amatic SC" panose="00000500000000000000"/>
                <a:ea typeface="Amatic SC" panose="00000500000000000000"/>
                <a:cs typeface="Amatic SC" panose="00000500000000000000"/>
                <a:sym typeface="Amatic SC" panose="00000500000000000000"/>
              </a:defRPr>
            </a:lvl3pPr>
            <a:lvl4pPr marL="1371600" marR="0" lvl="3" algn="r" defTabSz="914400" rtl="0" eaLnBrk="1" latinLnBrk="0" hangingPunct="1">
              <a:lnSpc>
                <a:spcPct val="100000"/>
              </a:lnSpc>
              <a:spcBef>
                <a:spcPct val="0"/>
              </a:spcBef>
              <a:spcAft>
                <a:spcPct val="0"/>
              </a:spcAft>
              <a:buClr>
                <a:srgbClr val="000000"/>
              </a:buClr>
              <a:buFont typeface="Arial"/>
              <a:buNone/>
              <a:defRPr sz="1500" b="0" i="0" u="none" strike="noStrike" kern="1200" cap="none">
                <a:solidFill>
                  <a:schemeClr val="dk1"/>
                </a:solidFill>
                <a:latin typeface="Amatic SC" panose="00000500000000000000"/>
                <a:ea typeface="Amatic SC" panose="00000500000000000000"/>
                <a:cs typeface="Amatic SC" panose="00000500000000000000"/>
                <a:sym typeface="Amatic SC" panose="00000500000000000000"/>
              </a:defRPr>
            </a:lvl4pPr>
            <a:lvl5pPr marL="1828800" marR="0" lvl="4" algn="r" defTabSz="914400" rtl="0" eaLnBrk="1" latinLnBrk="0" hangingPunct="1">
              <a:lnSpc>
                <a:spcPct val="100000"/>
              </a:lnSpc>
              <a:spcBef>
                <a:spcPct val="0"/>
              </a:spcBef>
              <a:spcAft>
                <a:spcPct val="0"/>
              </a:spcAft>
              <a:buClr>
                <a:srgbClr val="000000"/>
              </a:buClr>
              <a:buFont typeface="Arial"/>
              <a:buNone/>
              <a:defRPr sz="1500" b="0" i="0" u="none" strike="noStrike" kern="1200" cap="none">
                <a:solidFill>
                  <a:schemeClr val="dk1"/>
                </a:solidFill>
                <a:latin typeface="Amatic SC" panose="00000500000000000000"/>
                <a:ea typeface="Amatic SC" panose="00000500000000000000"/>
                <a:cs typeface="Amatic SC" panose="00000500000000000000"/>
                <a:sym typeface="Amatic SC" panose="00000500000000000000"/>
              </a:defRPr>
            </a:lvl5pPr>
            <a:lvl6pPr marL="2286000" marR="0" lvl="5" algn="r" defTabSz="914400" rtl="0" eaLnBrk="1" latinLnBrk="0" hangingPunct="1">
              <a:lnSpc>
                <a:spcPct val="100000"/>
              </a:lnSpc>
              <a:spcBef>
                <a:spcPct val="0"/>
              </a:spcBef>
              <a:spcAft>
                <a:spcPct val="0"/>
              </a:spcAft>
              <a:buClr>
                <a:srgbClr val="000000"/>
              </a:buClr>
              <a:buFont typeface="Arial"/>
              <a:buNone/>
              <a:defRPr sz="1500" b="0" i="0" u="none" strike="noStrike" kern="1200" cap="none">
                <a:solidFill>
                  <a:schemeClr val="dk1"/>
                </a:solidFill>
                <a:latin typeface="Amatic SC" panose="00000500000000000000"/>
                <a:ea typeface="Amatic SC" panose="00000500000000000000"/>
                <a:cs typeface="Amatic SC" panose="00000500000000000000"/>
                <a:sym typeface="Amatic SC" panose="00000500000000000000"/>
              </a:defRPr>
            </a:lvl6pPr>
            <a:lvl7pPr marL="2743200" marR="0" lvl="6" algn="r" defTabSz="914400" rtl="0" eaLnBrk="1" latinLnBrk="0" hangingPunct="1">
              <a:lnSpc>
                <a:spcPct val="100000"/>
              </a:lnSpc>
              <a:spcBef>
                <a:spcPct val="0"/>
              </a:spcBef>
              <a:spcAft>
                <a:spcPct val="0"/>
              </a:spcAft>
              <a:buClr>
                <a:srgbClr val="000000"/>
              </a:buClr>
              <a:buFont typeface="Arial"/>
              <a:buNone/>
              <a:defRPr sz="1500" b="0" i="0" u="none" strike="noStrike" kern="1200" cap="none">
                <a:solidFill>
                  <a:schemeClr val="dk1"/>
                </a:solidFill>
                <a:latin typeface="Amatic SC" panose="00000500000000000000"/>
                <a:ea typeface="Amatic SC" panose="00000500000000000000"/>
                <a:cs typeface="Amatic SC" panose="00000500000000000000"/>
                <a:sym typeface="Amatic SC" panose="00000500000000000000"/>
              </a:defRPr>
            </a:lvl7pPr>
            <a:lvl8pPr marL="3200400" marR="0" lvl="7" algn="r" defTabSz="914400" rtl="0" eaLnBrk="1" latinLnBrk="0" hangingPunct="1">
              <a:lnSpc>
                <a:spcPct val="100000"/>
              </a:lnSpc>
              <a:spcBef>
                <a:spcPct val="0"/>
              </a:spcBef>
              <a:spcAft>
                <a:spcPct val="0"/>
              </a:spcAft>
              <a:buClr>
                <a:srgbClr val="000000"/>
              </a:buClr>
              <a:buFont typeface="Arial"/>
              <a:buNone/>
              <a:defRPr sz="1500" b="0" i="0" u="none" strike="noStrike" kern="1200" cap="none">
                <a:solidFill>
                  <a:schemeClr val="dk1"/>
                </a:solidFill>
                <a:latin typeface="Amatic SC" panose="00000500000000000000"/>
                <a:ea typeface="Amatic SC" panose="00000500000000000000"/>
                <a:cs typeface="Amatic SC" panose="00000500000000000000"/>
                <a:sym typeface="Amatic SC" panose="00000500000000000000"/>
              </a:defRPr>
            </a:lvl8pPr>
            <a:lvl9pPr marL="3657600" marR="0" lvl="8" algn="r" defTabSz="914400" rtl="0" eaLnBrk="1" latinLnBrk="0" hangingPunct="1">
              <a:lnSpc>
                <a:spcPct val="100000"/>
              </a:lnSpc>
              <a:spcBef>
                <a:spcPct val="0"/>
              </a:spcBef>
              <a:spcAft>
                <a:spcPct val="0"/>
              </a:spcAft>
              <a:buClr>
                <a:srgbClr val="000000"/>
              </a:buClr>
              <a:buFont typeface="Arial"/>
              <a:buNone/>
              <a:defRPr sz="1500" b="0" i="0" u="none" strike="noStrike" kern="1200" cap="none">
                <a:solidFill>
                  <a:schemeClr val="dk1"/>
                </a:solidFill>
                <a:latin typeface="Amatic SC" panose="00000500000000000000"/>
                <a:ea typeface="Amatic SC" panose="00000500000000000000"/>
                <a:cs typeface="Amatic SC" panose="00000500000000000000"/>
                <a:sym typeface="Amatic SC" panose="00000500000000000000"/>
              </a:defRPr>
            </a:lvl9pPr>
          </a:lstStyle>
          <a:p>
            <a:pPr marL="0" lvl="0" indent="0" algn="r" rtl="0">
              <a:spcBef>
                <a:spcPct val="0"/>
              </a:spcBef>
              <a:spcAft>
                <a:spcPct val="0"/>
              </a:spcAft>
              <a:buNone/>
            </a:pPr>
            <a:fld id="{00000000-1234-1234-1234-123412341234}" type="slidenum">
              <a:rPr lang="en"/>
              <a:pPr marL="0" lvl="0" indent="0" algn="r" rtl="0">
                <a:spcBef>
                  <a:spcPct val="0"/>
                </a:spcBef>
                <a:spcAft>
                  <a:spcPct val="0"/>
                </a:spcAft>
                <a:buNone/>
              </a:pPr>
              <a:t>‹#›</a:t>
            </a:fld>
            <a:endParaRPr/>
          </a:p>
        </p:txBody>
      </p:sp>
    </p:spTree>
  </p:cSld>
  <p:clrMap bg1="lt1" tx1="dk1" bg2="dk2" tx2="lt2" accent1="accent1" accent2="accent2" accent3="accent3" accent4="accent4" accent5="accent5" accent6="accent6" hlink="hlink" folHlink="folHlink"/>
  <p:sldLayoutIdLst>
    <p:sldLayoutId id="2147483712" r:id="rId1"/>
  </p:sldLayoutIdLst>
  <p:transition>
    <p:fade thruBlk="1"/>
  </p:transition>
  <p:hf hdr="0" ftr="0" dt="0"/>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02900" y="760925"/>
            <a:ext cx="5660100" cy="471300"/>
          </a:xfrm>
          <a:prstGeom prst="rect">
            <a:avLst/>
          </a:prstGeom>
          <a:noFill/>
          <a:ln>
            <a:noFill/>
          </a:ln>
        </p:spPr>
        <p:txBody>
          <a:bodyPr spcFirstLastPara="1" wrap="square" lIns="0" tIns="0" rIns="0" bIns="0" anchor="b" anchorCtr="0">
            <a:noAutofit/>
          </a:bodyPr>
          <a:lstStyle>
            <a:lvl1pPr lvl="0" rtl="0">
              <a:lnSpc>
                <a:spcPct val="90000"/>
              </a:lnSpc>
              <a:spcBef>
                <a:spcPct val="0"/>
              </a:spcBef>
              <a:spcAft>
                <a:spcPct val="0"/>
              </a:spcAft>
              <a:buClr>
                <a:schemeClr val="accent1"/>
              </a:buClr>
              <a:buSzPts val="3400"/>
              <a:buFont typeface="Amatic SC" panose="00000500000000000000"/>
              <a:buNone/>
              <a:defRPr sz="3400" b="1">
                <a:solidFill>
                  <a:schemeClr val="accent1"/>
                </a:solidFill>
                <a:latin typeface="Amatic SC" panose="00000500000000000000"/>
                <a:ea typeface="Amatic SC" panose="00000500000000000000"/>
                <a:cs typeface="Amatic SC" panose="00000500000000000000"/>
                <a:sym typeface="Amatic SC" panose="00000500000000000000"/>
              </a:defRPr>
            </a:lvl1pPr>
            <a:lvl2pPr lvl="1" rtl="0">
              <a:lnSpc>
                <a:spcPct val="90000"/>
              </a:lnSpc>
              <a:spcBef>
                <a:spcPct val="0"/>
              </a:spcBef>
              <a:spcAft>
                <a:spcPct val="0"/>
              </a:spcAft>
              <a:buClr>
                <a:schemeClr val="accent1"/>
              </a:buClr>
              <a:buSzPts val="3400"/>
              <a:buFont typeface="Amatic SC" panose="00000500000000000000"/>
              <a:buNone/>
              <a:defRPr sz="3400" b="1">
                <a:solidFill>
                  <a:schemeClr val="accent1"/>
                </a:solidFill>
                <a:latin typeface="Amatic SC" panose="00000500000000000000"/>
                <a:ea typeface="Amatic SC" panose="00000500000000000000"/>
                <a:cs typeface="Amatic SC" panose="00000500000000000000"/>
                <a:sym typeface="Amatic SC" panose="00000500000000000000"/>
              </a:defRPr>
            </a:lvl2pPr>
            <a:lvl3pPr lvl="2" rtl="0">
              <a:lnSpc>
                <a:spcPct val="90000"/>
              </a:lnSpc>
              <a:spcBef>
                <a:spcPct val="0"/>
              </a:spcBef>
              <a:spcAft>
                <a:spcPct val="0"/>
              </a:spcAft>
              <a:buClr>
                <a:schemeClr val="accent1"/>
              </a:buClr>
              <a:buSzPts val="3400"/>
              <a:buFont typeface="Amatic SC" panose="00000500000000000000"/>
              <a:buNone/>
              <a:defRPr sz="3400" b="1">
                <a:solidFill>
                  <a:schemeClr val="accent1"/>
                </a:solidFill>
                <a:latin typeface="Amatic SC" panose="00000500000000000000"/>
                <a:ea typeface="Amatic SC" panose="00000500000000000000"/>
                <a:cs typeface="Amatic SC" panose="00000500000000000000"/>
                <a:sym typeface="Amatic SC" panose="00000500000000000000"/>
              </a:defRPr>
            </a:lvl3pPr>
            <a:lvl4pPr lvl="3" rtl="0">
              <a:lnSpc>
                <a:spcPct val="90000"/>
              </a:lnSpc>
              <a:spcBef>
                <a:spcPct val="0"/>
              </a:spcBef>
              <a:spcAft>
                <a:spcPct val="0"/>
              </a:spcAft>
              <a:buClr>
                <a:schemeClr val="accent1"/>
              </a:buClr>
              <a:buSzPts val="3400"/>
              <a:buFont typeface="Amatic SC" panose="00000500000000000000"/>
              <a:buNone/>
              <a:defRPr sz="3400" b="1">
                <a:solidFill>
                  <a:schemeClr val="accent1"/>
                </a:solidFill>
                <a:latin typeface="Amatic SC" panose="00000500000000000000"/>
                <a:ea typeface="Amatic SC" panose="00000500000000000000"/>
                <a:cs typeface="Amatic SC" panose="00000500000000000000"/>
                <a:sym typeface="Amatic SC" panose="00000500000000000000"/>
              </a:defRPr>
            </a:lvl4pPr>
            <a:lvl5pPr lvl="4" rtl="0">
              <a:lnSpc>
                <a:spcPct val="90000"/>
              </a:lnSpc>
              <a:spcBef>
                <a:spcPct val="0"/>
              </a:spcBef>
              <a:spcAft>
                <a:spcPct val="0"/>
              </a:spcAft>
              <a:buClr>
                <a:schemeClr val="accent1"/>
              </a:buClr>
              <a:buSzPts val="3400"/>
              <a:buFont typeface="Amatic SC" panose="00000500000000000000"/>
              <a:buNone/>
              <a:defRPr sz="3400" b="1">
                <a:solidFill>
                  <a:schemeClr val="accent1"/>
                </a:solidFill>
                <a:latin typeface="Amatic SC" panose="00000500000000000000"/>
                <a:ea typeface="Amatic SC" panose="00000500000000000000"/>
                <a:cs typeface="Amatic SC" panose="00000500000000000000"/>
                <a:sym typeface="Amatic SC" panose="00000500000000000000"/>
              </a:defRPr>
            </a:lvl5pPr>
            <a:lvl6pPr lvl="5" rtl="0">
              <a:lnSpc>
                <a:spcPct val="90000"/>
              </a:lnSpc>
              <a:spcBef>
                <a:spcPct val="0"/>
              </a:spcBef>
              <a:spcAft>
                <a:spcPct val="0"/>
              </a:spcAft>
              <a:buClr>
                <a:schemeClr val="accent1"/>
              </a:buClr>
              <a:buSzPts val="3400"/>
              <a:buFont typeface="Amatic SC" panose="00000500000000000000"/>
              <a:buNone/>
              <a:defRPr sz="3400" b="1">
                <a:solidFill>
                  <a:schemeClr val="accent1"/>
                </a:solidFill>
                <a:latin typeface="Amatic SC" panose="00000500000000000000"/>
                <a:ea typeface="Amatic SC" panose="00000500000000000000"/>
                <a:cs typeface="Amatic SC" panose="00000500000000000000"/>
                <a:sym typeface="Amatic SC" panose="00000500000000000000"/>
              </a:defRPr>
            </a:lvl6pPr>
            <a:lvl7pPr lvl="6" rtl="0">
              <a:lnSpc>
                <a:spcPct val="90000"/>
              </a:lnSpc>
              <a:spcBef>
                <a:spcPct val="0"/>
              </a:spcBef>
              <a:spcAft>
                <a:spcPct val="0"/>
              </a:spcAft>
              <a:buClr>
                <a:schemeClr val="accent1"/>
              </a:buClr>
              <a:buSzPts val="3400"/>
              <a:buFont typeface="Amatic SC" panose="00000500000000000000"/>
              <a:buNone/>
              <a:defRPr sz="3400" b="1">
                <a:solidFill>
                  <a:schemeClr val="accent1"/>
                </a:solidFill>
                <a:latin typeface="Amatic SC" panose="00000500000000000000"/>
                <a:ea typeface="Amatic SC" panose="00000500000000000000"/>
                <a:cs typeface="Amatic SC" panose="00000500000000000000"/>
                <a:sym typeface="Amatic SC" panose="00000500000000000000"/>
              </a:defRPr>
            </a:lvl7pPr>
            <a:lvl8pPr lvl="7" rtl="0">
              <a:lnSpc>
                <a:spcPct val="90000"/>
              </a:lnSpc>
              <a:spcBef>
                <a:spcPct val="0"/>
              </a:spcBef>
              <a:spcAft>
                <a:spcPct val="0"/>
              </a:spcAft>
              <a:buClr>
                <a:schemeClr val="accent1"/>
              </a:buClr>
              <a:buSzPts val="3400"/>
              <a:buFont typeface="Amatic SC" panose="00000500000000000000"/>
              <a:buNone/>
              <a:defRPr sz="3400" b="1">
                <a:solidFill>
                  <a:schemeClr val="accent1"/>
                </a:solidFill>
                <a:latin typeface="Amatic SC" panose="00000500000000000000"/>
                <a:ea typeface="Amatic SC" panose="00000500000000000000"/>
                <a:cs typeface="Amatic SC" panose="00000500000000000000"/>
                <a:sym typeface="Amatic SC" panose="00000500000000000000"/>
              </a:defRPr>
            </a:lvl8pPr>
            <a:lvl9pPr lvl="8" rtl="0">
              <a:lnSpc>
                <a:spcPct val="90000"/>
              </a:lnSpc>
              <a:spcBef>
                <a:spcPct val="0"/>
              </a:spcBef>
              <a:spcAft>
                <a:spcPct val="0"/>
              </a:spcAft>
              <a:buClr>
                <a:schemeClr val="accent1"/>
              </a:buClr>
              <a:buSzPts val="3400"/>
              <a:buFont typeface="Amatic SC" panose="00000500000000000000"/>
              <a:buNone/>
              <a:defRPr sz="3400" b="1">
                <a:solidFill>
                  <a:schemeClr val="accent1"/>
                </a:solidFill>
                <a:latin typeface="Amatic SC" panose="00000500000000000000"/>
                <a:ea typeface="Amatic SC" panose="00000500000000000000"/>
                <a:cs typeface="Amatic SC" panose="00000500000000000000"/>
                <a:sym typeface="Amatic SC" panose="00000500000000000000"/>
              </a:defRPr>
            </a:lvl9pPr>
          </a:lstStyle>
          <a:p>
            <a:endParaRPr/>
          </a:p>
        </p:txBody>
      </p:sp>
      <p:sp>
        <p:nvSpPr>
          <p:cNvPr id="7" name="Google Shape;7;p1"/>
          <p:cNvSpPr txBox="1">
            <a:spLocks noGrp="1"/>
          </p:cNvSpPr>
          <p:nvPr>
            <p:ph type="body" idx="1"/>
          </p:nvPr>
        </p:nvSpPr>
        <p:spPr>
          <a:xfrm>
            <a:off x="702900" y="1430148"/>
            <a:ext cx="56601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ct val="0"/>
              </a:spcBef>
              <a:spcAft>
                <a:spcPct val="0"/>
              </a:spcAft>
              <a:buClr>
                <a:schemeClr val="accent2"/>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1pPr>
            <a:lvl2pPr marL="914400" lvl="1" indent="-381000" rtl="0">
              <a:lnSpc>
                <a:spcPct val="115000"/>
              </a:lnSpc>
              <a:spcBef>
                <a:spcPts val="800"/>
              </a:spcBef>
              <a:spcAft>
                <a:spcPct val="0"/>
              </a:spcAft>
              <a:buClr>
                <a:schemeClr val="accent2"/>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2pPr>
            <a:lvl3pPr marL="1371600" lvl="2" indent="-381000" rtl="0">
              <a:lnSpc>
                <a:spcPct val="115000"/>
              </a:lnSpc>
              <a:spcBef>
                <a:spcPts val="800"/>
              </a:spcBef>
              <a:spcAft>
                <a:spcPct val="0"/>
              </a:spcAft>
              <a:buClr>
                <a:schemeClr val="accent2"/>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3pPr>
            <a:lvl4pPr marL="1828800" lvl="3" indent="-381000" rtl="0">
              <a:lnSpc>
                <a:spcPct val="115000"/>
              </a:lnSpc>
              <a:spcBef>
                <a:spcPts val="800"/>
              </a:spcBef>
              <a:spcAft>
                <a:spcPct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4pPr>
            <a:lvl5pPr marL="2286000" lvl="4" indent="-381000" rtl="0">
              <a:lnSpc>
                <a:spcPct val="115000"/>
              </a:lnSpc>
              <a:spcBef>
                <a:spcPts val="800"/>
              </a:spcBef>
              <a:spcAft>
                <a:spcPct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5pPr>
            <a:lvl6pPr marL="2743200" lvl="5" indent="-381000" rtl="0">
              <a:lnSpc>
                <a:spcPct val="115000"/>
              </a:lnSpc>
              <a:spcBef>
                <a:spcPts val="800"/>
              </a:spcBef>
              <a:spcAft>
                <a:spcPct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6pPr>
            <a:lvl7pPr marL="3200400" lvl="6" indent="-381000" rtl="0">
              <a:lnSpc>
                <a:spcPct val="115000"/>
              </a:lnSpc>
              <a:spcBef>
                <a:spcPts val="800"/>
              </a:spcBef>
              <a:spcAft>
                <a:spcPct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7pPr>
            <a:lvl8pPr marL="3657600" lvl="7" indent="-381000" rtl="0">
              <a:lnSpc>
                <a:spcPct val="115000"/>
              </a:lnSpc>
              <a:spcBef>
                <a:spcPts val="800"/>
              </a:spcBef>
              <a:spcAft>
                <a:spcPct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8pPr>
            <a:lvl9pPr marL="4114800" lvl="8" indent="-381000" rtl="0">
              <a:lnSpc>
                <a:spcPct val="115000"/>
              </a:lnSpc>
              <a:spcBef>
                <a:spcPts val="800"/>
              </a:spcBef>
              <a:spcAft>
                <a:spcPts val="80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9pPr>
          </a:lstStyle>
          <a:p>
            <a:endParaRPr/>
          </a:p>
        </p:txBody>
      </p:sp>
      <p:sp>
        <p:nvSpPr>
          <p:cNvPr id="8" name="Google Shape;8;p1"/>
          <p:cNvSpPr txBox="1">
            <a:spLocks noGrp="1"/>
          </p:cNvSpPr>
          <p:nvPr>
            <p:ph type="sldNum" idx="12"/>
          </p:nvPr>
        </p:nvSpPr>
        <p:spPr>
          <a:xfrm>
            <a:off x="8696403" y="4673650"/>
            <a:ext cx="333000" cy="393600"/>
          </a:xfrm>
          <a:prstGeom prst="rect">
            <a:avLst/>
          </a:prstGeom>
          <a:noFill/>
          <a:ln>
            <a:noFill/>
          </a:ln>
        </p:spPr>
        <p:txBody>
          <a:bodyPr spcFirstLastPara="1" wrap="square" lIns="0" tIns="0" rIns="0" bIns="0" anchor="ctr" anchorCtr="0">
            <a:noAutofit/>
          </a:bodyPr>
          <a:lstStyle>
            <a:defPPr marR="0" lvl="0" algn="l" rtl="0">
              <a:lnSpc>
                <a:spcPct val="100000"/>
              </a:lnSpc>
              <a:spcBef>
                <a:spcPct val="0"/>
              </a:spcBef>
              <a:spcAft>
                <a:spcPct val="0"/>
              </a:spcAft>
              <a:defRPr lang="en-US"/>
            </a:defPPr>
            <a:lvl1pPr marL="0" marR="0" lvl="0" algn="r" defTabSz="914400" rtl="0" eaLnBrk="1" latinLnBrk="0" hangingPunct="1">
              <a:lnSpc>
                <a:spcPct val="100000"/>
              </a:lnSpc>
              <a:spcBef>
                <a:spcPct val="0"/>
              </a:spcBef>
              <a:spcAft>
                <a:spcPct val="0"/>
              </a:spcAft>
              <a:buClr>
                <a:srgbClr val="000000"/>
              </a:buClr>
              <a:buFont typeface="Arial"/>
              <a:buNone/>
              <a:defRPr sz="1500" b="0" i="0" u="none" strike="noStrike" kern="1200" cap="none">
                <a:solidFill>
                  <a:schemeClr val="dk1"/>
                </a:solidFill>
                <a:latin typeface="Amatic SC" panose="00000500000000000000"/>
                <a:ea typeface="Amatic SC" panose="00000500000000000000"/>
                <a:cs typeface="Amatic SC" panose="00000500000000000000"/>
                <a:sym typeface="Amatic SC" panose="00000500000000000000"/>
              </a:defRPr>
            </a:lvl1pPr>
            <a:lvl2pPr marL="457200" marR="0" lvl="1" algn="r" defTabSz="914400" rtl="0" eaLnBrk="1" latinLnBrk="0" hangingPunct="1">
              <a:lnSpc>
                <a:spcPct val="100000"/>
              </a:lnSpc>
              <a:spcBef>
                <a:spcPct val="0"/>
              </a:spcBef>
              <a:spcAft>
                <a:spcPct val="0"/>
              </a:spcAft>
              <a:buClr>
                <a:srgbClr val="000000"/>
              </a:buClr>
              <a:buFont typeface="Arial"/>
              <a:buNone/>
              <a:defRPr sz="1500" b="0" i="0" u="none" strike="noStrike" kern="1200" cap="none">
                <a:solidFill>
                  <a:schemeClr val="dk1"/>
                </a:solidFill>
                <a:latin typeface="Amatic SC" panose="00000500000000000000"/>
                <a:ea typeface="Amatic SC" panose="00000500000000000000"/>
                <a:cs typeface="Amatic SC" panose="00000500000000000000"/>
                <a:sym typeface="Amatic SC" panose="00000500000000000000"/>
              </a:defRPr>
            </a:lvl2pPr>
            <a:lvl3pPr marL="914400" marR="0" lvl="2" algn="r" defTabSz="914400" rtl="0" eaLnBrk="1" latinLnBrk="0" hangingPunct="1">
              <a:lnSpc>
                <a:spcPct val="100000"/>
              </a:lnSpc>
              <a:spcBef>
                <a:spcPct val="0"/>
              </a:spcBef>
              <a:spcAft>
                <a:spcPct val="0"/>
              </a:spcAft>
              <a:buClr>
                <a:srgbClr val="000000"/>
              </a:buClr>
              <a:buFont typeface="Arial"/>
              <a:buNone/>
              <a:defRPr sz="1500" b="0" i="0" u="none" strike="noStrike" kern="1200" cap="none">
                <a:solidFill>
                  <a:schemeClr val="dk1"/>
                </a:solidFill>
                <a:latin typeface="Amatic SC" panose="00000500000000000000"/>
                <a:ea typeface="Amatic SC" panose="00000500000000000000"/>
                <a:cs typeface="Amatic SC" panose="00000500000000000000"/>
                <a:sym typeface="Amatic SC" panose="00000500000000000000"/>
              </a:defRPr>
            </a:lvl3pPr>
            <a:lvl4pPr marL="1371600" marR="0" lvl="3" algn="r" defTabSz="914400" rtl="0" eaLnBrk="1" latinLnBrk="0" hangingPunct="1">
              <a:lnSpc>
                <a:spcPct val="100000"/>
              </a:lnSpc>
              <a:spcBef>
                <a:spcPct val="0"/>
              </a:spcBef>
              <a:spcAft>
                <a:spcPct val="0"/>
              </a:spcAft>
              <a:buClr>
                <a:srgbClr val="000000"/>
              </a:buClr>
              <a:buFont typeface="Arial"/>
              <a:buNone/>
              <a:defRPr sz="1500" b="0" i="0" u="none" strike="noStrike" kern="1200" cap="none">
                <a:solidFill>
                  <a:schemeClr val="dk1"/>
                </a:solidFill>
                <a:latin typeface="Amatic SC" panose="00000500000000000000"/>
                <a:ea typeface="Amatic SC" panose="00000500000000000000"/>
                <a:cs typeface="Amatic SC" panose="00000500000000000000"/>
                <a:sym typeface="Amatic SC" panose="00000500000000000000"/>
              </a:defRPr>
            </a:lvl4pPr>
            <a:lvl5pPr marL="1828800" marR="0" lvl="4" algn="r" defTabSz="914400" rtl="0" eaLnBrk="1" latinLnBrk="0" hangingPunct="1">
              <a:lnSpc>
                <a:spcPct val="100000"/>
              </a:lnSpc>
              <a:spcBef>
                <a:spcPct val="0"/>
              </a:spcBef>
              <a:spcAft>
                <a:spcPct val="0"/>
              </a:spcAft>
              <a:buClr>
                <a:srgbClr val="000000"/>
              </a:buClr>
              <a:buFont typeface="Arial"/>
              <a:buNone/>
              <a:defRPr sz="1500" b="0" i="0" u="none" strike="noStrike" kern="1200" cap="none">
                <a:solidFill>
                  <a:schemeClr val="dk1"/>
                </a:solidFill>
                <a:latin typeface="Amatic SC" panose="00000500000000000000"/>
                <a:ea typeface="Amatic SC" panose="00000500000000000000"/>
                <a:cs typeface="Amatic SC" panose="00000500000000000000"/>
                <a:sym typeface="Amatic SC" panose="00000500000000000000"/>
              </a:defRPr>
            </a:lvl5pPr>
            <a:lvl6pPr marL="2286000" marR="0" lvl="5" algn="r" defTabSz="914400" rtl="0" eaLnBrk="1" latinLnBrk="0" hangingPunct="1">
              <a:lnSpc>
                <a:spcPct val="100000"/>
              </a:lnSpc>
              <a:spcBef>
                <a:spcPct val="0"/>
              </a:spcBef>
              <a:spcAft>
                <a:spcPct val="0"/>
              </a:spcAft>
              <a:buClr>
                <a:srgbClr val="000000"/>
              </a:buClr>
              <a:buFont typeface="Arial"/>
              <a:buNone/>
              <a:defRPr sz="1500" b="0" i="0" u="none" strike="noStrike" kern="1200" cap="none">
                <a:solidFill>
                  <a:schemeClr val="dk1"/>
                </a:solidFill>
                <a:latin typeface="Amatic SC" panose="00000500000000000000"/>
                <a:ea typeface="Amatic SC" panose="00000500000000000000"/>
                <a:cs typeface="Amatic SC" panose="00000500000000000000"/>
                <a:sym typeface="Amatic SC" panose="00000500000000000000"/>
              </a:defRPr>
            </a:lvl6pPr>
            <a:lvl7pPr marL="2743200" marR="0" lvl="6" algn="r" defTabSz="914400" rtl="0" eaLnBrk="1" latinLnBrk="0" hangingPunct="1">
              <a:lnSpc>
                <a:spcPct val="100000"/>
              </a:lnSpc>
              <a:spcBef>
                <a:spcPct val="0"/>
              </a:spcBef>
              <a:spcAft>
                <a:spcPct val="0"/>
              </a:spcAft>
              <a:buClr>
                <a:srgbClr val="000000"/>
              </a:buClr>
              <a:buFont typeface="Arial"/>
              <a:buNone/>
              <a:defRPr sz="1500" b="0" i="0" u="none" strike="noStrike" kern="1200" cap="none">
                <a:solidFill>
                  <a:schemeClr val="dk1"/>
                </a:solidFill>
                <a:latin typeface="Amatic SC" panose="00000500000000000000"/>
                <a:ea typeface="Amatic SC" panose="00000500000000000000"/>
                <a:cs typeface="Amatic SC" panose="00000500000000000000"/>
                <a:sym typeface="Amatic SC" panose="00000500000000000000"/>
              </a:defRPr>
            </a:lvl7pPr>
            <a:lvl8pPr marL="3200400" marR="0" lvl="7" algn="r" defTabSz="914400" rtl="0" eaLnBrk="1" latinLnBrk="0" hangingPunct="1">
              <a:lnSpc>
                <a:spcPct val="100000"/>
              </a:lnSpc>
              <a:spcBef>
                <a:spcPct val="0"/>
              </a:spcBef>
              <a:spcAft>
                <a:spcPct val="0"/>
              </a:spcAft>
              <a:buClr>
                <a:srgbClr val="000000"/>
              </a:buClr>
              <a:buFont typeface="Arial"/>
              <a:buNone/>
              <a:defRPr sz="1500" b="0" i="0" u="none" strike="noStrike" kern="1200" cap="none">
                <a:solidFill>
                  <a:schemeClr val="dk1"/>
                </a:solidFill>
                <a:latin typeface="Amatic SC" panose="00000500000000000000"/>
                <a:ea typeface="Amatic SC" panose="00000500000000000000"/>
                <a:cs typeface="Amatic SC" panose="00000500000000000000"/>
                <a:sym typeface="Amatic SC" panose="00000500000000000000"/>
              </a:defRPr>
            </a:lvl8pPr>
            <a:lvl9pPr marL="3657600" marR="0" lvl="8" algn="r" defTabSz="914400" rtl="0" eaLnBrk="1" latinLnBrk="0" hangingPunct="1">
              <a:lnSpc>
                <a:spcPct val="100000"/>
              </a:lnSpc>
              <a:spcBef>
                <a:spcPct val="0"/>
              </a:spcBef>
              <a:spcAft>
                <a:spcPct val="0"/>
              </a:spcAft>
              <a:buClr>
                <a:srgbClr val="000000"/>
              </a:buClr>
              <a:buFont typeface="Arial"/>
              <a:buNone/>
              <a:defRPr sz="1500" b="0" i="0" u="none" strike="noStrike" kern="1200" cap="none">
                <a:solidFill>
                  <a:schemeClr val="dk1"/>
                </a:solidFill>
                <a:latin typeface="Amatic SC" panose="00000500000000000000"/>
                <a:ea typeface="Amatic SC" panose="00000500000000000000"/>
                <a:cs typeface="Amatic SC" panose="00000500000000000000"/>
                <a:sym typeface="Amatic SC" panose="00000500000000000000"/>
              </a:defRPr>
            </a:lvl9pPr>
          </a:lstStyle>
          <a:p>
            <a:pPr marL="0" lvl="0" indent="0" algn="r" rtl="0">
              <a:spcBef>
                <a:spcPct val="0"/>
              </a:spcBef>
              <a:spcAft>
                <a:spcPct val="0"/>
              </a:spcAft>
              <a:buNone/>
            </a:pPr>
            <a:fld id="{00000000-1234-1234-1234-123412341234}" type="slidenum">
              <a:rPr lang="en"/>
              <a:pPr marL="0" lvl="0" indent="0" algn="r" rtl="0">
                <a:spcBef>
                  <a:spcPct val="0"/>
                </a:spcBef>
                <a:spcAft>
                  <a:spcPct val="0"/>
                </a:spcAft>
                <a:buNone/>
              </a:pPr>
              <a:t>‹#›</a:t>
            </a:fld>
            <a:endParaRPr/>
          </a:p>
        </p:txBody>
      </p:sp>
    </p:spTree>
  </p:cSld>
  <p:clrMap bg1="lt1" tx1="dk1" bg2="dk2" tx2="lt2" accent1="accent1" accent2="accent2" accent3="accent3" accent4="accent4" accent5="accent5" accent6="accent6" hlink="hlink" folHlink="folHlink"/>
  <p:sldLayoutIdLst>
    <p:sldLayoutId id="2147483714" r:id="rId1"/>
    <p:sldLayoutId id="2147483715" r:id="rId2"/>
  </p:sldLayoutIdLst>
  <p:transition>
    <p:fade thruBlk="1"/>
  </p:transition>
  <p:hf hdr="0" ftr="0" dt="0"/>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7.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png"/><Relationship Id="rId1" Type="http://schemas.openxmlformats.org/officeDocument/2006/relationships/slideLayout" Target="../slideLayouts/slideLayout3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1.xml"/><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3" Type="http://schemas.openxmlformats.org/officeDocument/2006/relationships/hyperlink" Target="https://docs.streamlit.io/" TargetMode="External"/><Relationship Id="rId2" Type="http://schemas.openxmlformats.org/officeDocument/2006/relationships/image" Target="../media/image21.gif"/><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7" Type="http://schemas.microsoft.com/office/2007/relationships/diagramDrawing" Target="../diagrams/drawing2.xml"/><Relationship Id="rId2" Type="http://schemas.openxmlformats.org/officeDocument/2006/relationships/diagramData" Target="../diagrams/data2.xml"/><Relationship Id="rId1" Type="http://schemas.openxmlformats.org/officeDocument/2006/relationships/slideLayout" Target="../slideLayouts/slideLayout37.xml"/><Relationship Id="rId6" Type="http://schemas.openxmlformats.org/officeDocument/2006/relationships/image" Target="../media/image7.gif"/><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8.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Data" Target="../diagrams/data5.xml"/><Relationship Id="rId7" Type="http://schemas.openxmlformats.org/officeDocument/2006/relationships/diagramData" Target="../diagrams/data6.xml"/><Relationship Id="rId12" Type="http://schemas.microsoft.com/office/2007/relationships/diagramDrawing" Target="../diagrams/drawing6.xml"/><Relationship Id="rId2" Type="http://schemas.openxmlformats.org/officeDocument/2006/relationships/image" Target="../media/image6.png"/><Relationship Id="rId1" Type="http://schemas.openxmlformats.org/officeDocument/2006/relationships/slideLayout" Target="../slideLayouts/slideLayout37.xml"/><Relationship Id="rId6" Type="http://schemas.openxmlformats.org/officeDocument/2006/relationships/diagramColors" Target="../diagrams/colors5.xml"/><Relationship Id="rId11" Type="http://schemas.microsoft.com/office/2007/relationships/diagramDrawing" Target="../diagrams/drawing5.xml"/><Relationship Id="rId5" Type="http://schemas.openxmlformats.org/officeDocument/2006/relationships/diagramQuickStyle" Target="../diagrams/quickStyle5.xml"/><Relationship Id="rId10" Type="http://schemas.openxmlformats.org/officeDocument/2006/relationships/diagramColors" Target="../diagrams/colors6.xml"/><Relationship Id="rId4" Type="http://schemas.openxmlformats.org/officeDocument/2006/relationships/diagramLayout" Target="../diagrams/layout5.xml"/><Relationship Id="rId9" Type="http://schemas.openxmlformats.org/officeDocument/2006/relationships/diagramQuickStyle" Target="../diagrams/quickStyle6.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6.png"/><Relationship Id="rId1" Type="http://schemas.openxmlformats.org/officeDocument/2006/relationships/slideLayout" Target="../slideLayouts/slideLayout3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6.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4E7C5B-A9BA-45D4-AB6C-21E22D7C32DC}"/>
              </a:ext>
            </a:extLst>
          </p:cNvPr>
          <p:cNvSpPr>
            <a:spLocks noGrp="1"/>
          </p:cNvSpPr>
          <p:nvPr>
            <p:ph type="title"/>
          </p:nvPr>
        </p:nvSpPr>
        <p:spPr>
          <a:xfrm>
            <a:off x="4211960" y="1779662"/>
            <a:ext cx="4752528" cy="857250"/>
          </a:xfrm>
        </p:spPr>
        <p:txBody>
          <a:bodyPr/>
          <a:lstStyle/>
          <a:p>
            <a:pPr algn="ctr"/>
            <a:r>
              <a:rPr lang="en-US" sz="2400" b="1">
                <a:latin typeface="Times New Roman" pitchFamily="18" charset="0"/>
                <a:cs typeface="Times New Roman" pitchFamily="18" charset="0"/>
              </a:rPr>
              <a:t>Hand Gesture to Text Converter (DivyaAnuvadak)</a:t>
            </a:r>
            <a:br>
              <a:rPr lang="en-US" sz="2400" b="1">
                <a:latin typeface="Times New Roman" pitchFamily="18" charset="0"/>
                <a:cs typeface="Times New Roman" pitchFamily="18" charset="0"/>
              </a:rPr>
            </a:br>
            <a:r>
              <a:rPr lang="en-US" sz="2400" b="1">
                <a:latin typeface="Times New Roman" pitchFamily="18" charset="0"/>
                <a:cs typeface="Times New Roman" pitchFamily="18" charset="0"/>
              </a:rPr>
              <a:t>BTI_G05</a:t>
            </a:r>
          </a:p>
        </p:txBody>
      </p:sp>
      <p:sp>
        <p:nvSpPr>
          <p:cNvPr id="4" name="TextBox 3">
            <a:extLst>
              <a:ext uri="{FF2B5EF4-FFF2-40B4-BE49-F238E27FC236}">
                <a16:creationId xmlns:a16="http://schemas.microsoft.com/office/drawing/2014/main" xmlns="" id="{42285606-1260-4D13-8AAA-80226E1F6554}"/>
              </a:ext>
            </a:extLst>
          </p:cNvPr>
          <p:cNvSpPr txBox="1"/>
          <p:nvPr/>
        </p:nvSpPr>
        <p:spPr>
          <a:xfrm>
            <a:off x="3467115" y="-307777"/>
            <a:ext cx="1804212"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1">
                    <a:lumMod val="65000"/>
                    <a:lumOff val="35000"/>
                  </a:schemeClr>
                </a:solidFill>
              </a:rPr>
              <a:t>© Templateswise.com</a:t>
            </a:r>
          </a:p>
        </p:txBody>
      </p:sp>
      <p:sp>
        <p:nvSpPr>
          <p:cNvPr id="6" name="Rectangle 5"/>
          <p:cNvSpPr/>
          <p:nvPr/>
        </p:nvSpPr>
        <p:spPr>
          <a:xfrm>
            <a:off x="5796136" y="3795886"/>
            <a:ext cx="3240360" cy="12961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IN" sz="1600" b="1" u="sng" dirty="0">
                <a:solidFill>
                  <a:schemeClr val="tx1">
                    <a:lumMod val="50000"/>
                  </a:schemeClr>
                </a:solidFill>
              </a:rPr>
              <a:t>Submitted By :</a:t>
            </a:r>
          </a:p>
          <a:p>
            <a:pPr algn="ctr"/>
            <a:r>
              <a:rPr lang="en-IN" sz="1600" dirty="0" err="1">
                <a:solidFill>
                  <a:schemeClr val="tx1">
                    <a:lumMod val="50000"/>
                  </a:schemeClr>
                </a:solidFill>
              </a:rPr>
              <a:t>Ayushi</a:t>
            </a:r>
            <a:r>
              <a:rPr lang="en-IN" sz="1600" dirty="0">
                <a:solidFill>
                  <a:schemeClr val="tx1">
                    <a:lumMod val="50000"/>
                  </a:schemeClr>
                </a:solidFill>
              </a:rPr>
              <a:t> </a:t>
            </a:r>
            <a:r>
              <a:rPr lang="en-IN" sz="1600" dirty="0" err="1">
                <a:solidFill>
                  <a:schemeClr val="tx1">
                    <a:lumMod val="50000"/>
                  </a:schemeClr>
                </a:solidFill>
              </a:rPr>
              <a:t>Rajput</a:t>
            </a:r>
            <a:r>
              <a:rPr lang="en-IN" sz="1600" dirty="0">
                <a:solidFill>
                  <a:schemeClr val="tx1">
                    <a:lumMod val="50000"/>
                  </a:schemeClr>
                </a:solidFill>
              </a:rPr>
              <a:t> – 2016730</a:t>
            </a:r>
          </a:p>
          <a:p>
            <a:pPr algn="ctr"/>
            <a:r>
              <a:rPr lang="en-IN" sz="1600" dirty="0" err="1">
                <a:solidFill>
                  <a:schemeClr val="tx1">
                    <a:lumMod val="50000"/>
                  </a:schemeClr>
                </a:solidFill>
              </a:rPr>
              <a:t>Deepali</a:t>
            </a:r>
            <a:r>
              <a:rPr lang="en-IN" sz="1600" dirty="0">
                <a:solidFill>
                  <a:schemeClr val="tx1">
                    <a:lumMod val="50000"/>
                  </a:schemeClr>
                </a:solidFill>
              </a:rPr>
              <a:t> – </a:t>
            </a:r>
            <a:r>
              <a:rPr lang="en-US" sz="1600" dirty="0">
                <a:solidFill>
                  <a:schemeClr val="tx1">
                    <a:lumMod val="50000"/>
                  </a:schemeClr>
                </a:solidFill>
              </a:rPr>
              <a:t>2016736</a:t>
            </a:r>
          </a:p>
          <a:p>
            <a:pPr algn="ctr"/>
            <a:r>
              <a:rPr lang="en-IN" sz="1600" dirty="0" err="1">
                <a:solidFill>
                  <a:schemeClr val="tx1">
                    <a:lumMod val="50000"/>
                  </a:schemeClr>
                </a:solidFill>
              </a:rPr>
              <a:t>Shivalik</a:t>
            </a:r>
            <a:r>
              <a:rPr lang="en-IN" sz="1600" dirty="0">
                <a:solidFill>
                  <a:schemeClr val="tx1">
                    <a:lumMod val="50000"/>
                  </a:schemeClr>
                </a:solidFill>
              </a:rPr>
              <a:t> – 2016821</a:t>
            </a:r>
          </a:p>
          <a:p>
            <a:pPr algn="ctr"/>
            <a:r>
              <a:rPr lang="en-IN" sz="1600" dirty="0" err="1">
                <a:solidFill>
                  <a:schemeClr val="tx1">
                    <a:lumMod val="50000"/>
                  </a:schemeClr>
                </a:solidFill>
              </a:rPr>
              <a:t>Sneha</a:t>
            </a:r>
            <a:r>
              <a:rPr lang="en-IN" sz="1600" dirty="0">
                <a:solidFill>
                  <a:schemeClr val="tx1">
                    <a:lumMod val="50000"/>
                  </a:schemeClr>
                </a:solidFill>
              </a:rPr>
              <a:t> </a:t>
            </a:r>
            <a:r>
              <a:rPr lang="en-IN" sz="1600" dirty="0" err="1">
                <a:solidFill>
                  <a:schemeClr val="tx1">
                    <a:lumMod val="50000"/>
                  </a:schemeClr>
                </a:solidFill>
              </a:rPr>
              <a:t>Poddar</a:t>
            </a:r>
            <a:r>
              <a:rPr lang="en-IN" sz="1600" dirty="0">
                <a:solidFill>
                  <a:schemeClr val="tx1">
                    <a:lumMod val="50000"/>
                  </a:schemeClr>
                </a:solidFill>
              </a:rPr>
              <a:t> – 2016837</a:t>
            </a:r>
          </a:p>
        </p:txBody>
      </p:sp>
      <p:pic>
        <p:nvPicPr>
          <p:cNvPr id="7" name="Picture 6" descr="logo.png"/>
          <p:cNvPicPr/>
          <p:nvPr/>
        </p:nvPicPr>
        <p:blipFill>
          <a:blip r:embed="rId2"/>
          <a:stretch>
            <a:fillRect/>
          </a:stretch>
        </p:blipFill>
        <p:spPr>
          <a:xfrm>
            <a:off x="5940152" y="483518"/>
            <a:ext cx="1143000" cy="1017576"/>
          </a:xfrm>
          <a:prstGeom prst="rect">
            <a:avLst/>
          </a:prstGeom>
        </p:spPr>
      </p:pic>
      <p:sp>
        <p:nvSpPr>
          <p:cNvPr id="7170" name="Rectangle 2"/>
          <p:cNvSpPr>
            <a:spLocks noChangeArrowheads="1"/>
          </p:cNvSpPr>
          <p:nvPr/>
        </p:nvSpPr>
        <p:spPr bwMode="auto">
          <a:xfrm>
            <a:off x="5148064" y="123478"/>
            <a:ext cx="2808313" cy="307777"/>
          </a:xfrm>
          <a:prstGeom prst="rect">
            <a:avLst/>
          </a:prstGeom>
          <a:noFill/>
          <a:ln w="9525">
            <a:noFill/>
            <a:miter lim="800000"/>
          </a:ln>
          <a:effectLst/>
        </p:spPr>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1400" b="1" i="0" u="none" strike="noStrike" cap="none" normalizeH="0" baseline="0">
                <a:ln>
                  <a:noFill/>
                </a:ln>
                <a:solidFill>
                  <a:schemeClr val="bg1"/>
                </a:solidFill>
                <a:effectLst/>
                <a:latin typeface="Times New Roman" pitchFamily="18" charset="0"/>
                <a:ea typeface="Calibri" pitchFamily="34" charset="0"/>
                <a:cs typeface="Times New Roman" pitchFamily="18" charset="0"/>
              </a:rPr>
              <a:t>Department of Computer Science</a:t>
            </a:r>
            <a:endParaRPr kumimoji="0" lang="en-US" sz="1400" b="0" i="0" u="none" strike="noStrike" cap="none" normalizeH="0" baseline="0">
              <a:ln>
                <a:noFill/>
              </a:ln>
              <a:solidFill>
                <a:schemeClr val="bg1"/>
              </a:solidFill>
              <a:effectLst/>
              <a:latin typeface="Arial" pitchFamily="34" charset="0"/>
              <a:cs typeface="Arial" pitchFamily="34" charset="0"/>
            </a:endParaRPr>
          </a:p>
        </p:txBody>
      </p:sp>
    </p:spTree>
    <p:extLst>
      <p:ext uri="{BB962C8B-B14F-4D97-AF65-F5344CB8AC3E}">
        <p14:creationId xmlns:p14="http://schemas.microsoft.com/office/powerpoint/2010/main" xmlns="" val="3446047015"/>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95118861-0580-A4AE-FE96-3E8C4AF2BF72}"/>
              </a:ext>
            </a:extLst>
          </p:cNvPr>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GB" smtClean="0"/>
              <a:pPr marL="0" lvl="0" indent="0" algn="r" rtl="0">
                <a:spcBef>
                  <a:spcPct val="0"/>
                </a:spcBef>
                <a:spcAft>
                  <a:spcPct val="0"/>
                </a:spcAft>
                <a:buNone/>
              </a:pPr>
              <a:t>10</a:t>
            </a:fld>
            <a:endParaRPr lang="en-GB"/>
          </a:p>
        </p:txBody>
      </p:sp>
      <p:pic>
        <p:nvPicPr>
          <p:cNvPr id="3" name="Picture 2">
            <a:extLst>
              <a:ext uri="{FF2B5EF4-FFF2-40B4-BE49-F238E27FC236}">
                <a16:creationId xmlns:a16="http://schemas.microsoft.com/office/drawing/2014/main" xmlns="" id="{EB458FE5-855B-BDDC-FEA5-190868A92E74}"/>
              </a:ext>
            </a:extLst>
          </p:cNvPr>
          <p:cNvPicPr>
            <a:picLocks noChangeAspect="1"/>
          </p:cNvPicPr>
          <p:nvPr/>
        </p:nvPicPr>
        <p:blipFill>
          <a:blip r:embed="rId2"/>
          <a:stretch>
            <a:fillRect/>
          </a:stretch>
        </p:blipFill>
        <p:spPr>
          <a:xfrm>
            <a:off x="0" y="0"/>
            <a:ext cx="9144000" cy="5143501"/>
          </a:xfrm>
          <a:prstGeom prst="rect">
            <a:avLst/>
          </a:prstGeom>
        </p:spPr>
      </p:pic>
      <p:sp>
        <p:nvSpPr>
          <p:cNvPr id="4" name="TextBox 3">
            <a:extLst>
              <a:ext uri="{FF2B5EF4-FFF2-40B4-BE49-F238E27FC236}">
                <a16:creationId xmlns:a16="http://schemas.microsoft.com/office/drawing/2014/main" xmlns="" id="{8EFCB166-A067-C98E-B123-DAAFD5BAB5B3}"/>
              </a:ext>
            </a:extLst>
          </p:cNvPr>
          <p:cNvSpPr txBox="1"/>
          <p:nvPr/>
        </p:nvSpPr>
        <p:spPr>
          <a:xfrm>
            <a:off x="179512" y="0"/>
            <a:ext cx="8587915" cy="800219"/>
          </a:xfrm>
          <a:prstGeom prst="rect">
            <a:avLst/>
          </a:prstGeom>
          <a:noFill/>
        </p:spPr>
        <p:txBody>
          <a:bodyPr wrap="square" rtlCol="0">
            <a:sp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a:r>
              <a:rPr lang="en-US" sz="3200" b="1">
                <a:solidFill>
                  <a:srgbClr val="C00000"/>
                </a:solidFill>
                <a:latin typeface="Times New Roman" pitchFamily="18" charset="0"/>
                <a:cs typeface="Times New Roman" pitchFamily="18" charset="0"/>
              </a:rPr>
              <a:t>Specific Requirements</a:t>
            </a:r>
          </a:p>
          <a:p>
            <a:pPr algn="ctr"/>
            <a:endParaRPr lang="en-US">
              <a:solidFill>
                <a:srgbClr val="C00000"/>
              </a:solidFill>
              <a:latin typeface="Times New Roman" pitchFamily="18" charset="0"/>
              <a:cs typeface="Times New Roman" pitchFamily="18" charset="0"/>
            </a:endParaRPr>
          </a:p>
        </p:txBody>
      </p:sp>
      <p:pic>
        <p:nvPicPr>
          <p:cNvPr id="8" name="Picture 7">
            <a:extLst>
              <a:ext uri="{FF2B5EF4-FFF2-40B4-BE49-F238E27FC236}">
                <a16:creationId xmlns:a16="http://schemas.microsoft.com/office/drawing/2014/main" xmlns="" id="{5C86841C-B5DE-3A0A-F39F-2B2569634C0E}"/>
              </a:ext>
            </a:extLst>
          </p:cNvPr>
          <p:cNvPicPr>
            <a:picLocks noChangeAspect="1"/>
          </p:cNvPicPr>
          <p:nvPr/>
        </p:nvPicPr>
        <p:blipFill>
          <a:blip r:embed="rId3"/>
          <a:srcRect l="26440" t="30857" r="39237" b="25423"/>
          <a:stretch>
            <a:fillRect/>
          </a:stretch>
        </p:blipFill>
        <p:spPr>
          <a:xfrm>
            <a:off x="4979470" y="1440051"/>
            <a:ext cx="3817705" cy="3147923"/>
          </a:xfrm>
          <a:prstGeom prst="rect">
            <a:avLst/>
          </a:prstGeom>
        </p:spPr>
      </p:pic>
      <p:sp>
        <p:nvSpPr>
          <p:cNvPr id="12" name="TextBox 11">
            <a:extLst>
              <a:ext uri="{FF2B5EF4-FFF2-40B4-BE49-F238E27FC236}">
                <a16:creationId xmlns:a16="http://schemas.microsoft.com/office/drawing/2014/main" xmlns="" id="{EE9D9DA7-58DE-4004-C09B-ECD87C529B68}"/>
              </a:ext>
            </a:extLst>
          </p:cNvPr>
          <p:cNvSpPr txBox="1"/>
          <p:nvPr/>
        </p:nvSpPr>
        <p:spPr>
          <a:xfrm>
            <a:off x="4835472" y="4552991"/>
            <a:ext cx="3944318" cy="374974"/>
          </a:xfrm>
          <a:prstGeom prst="rect">
            <a:avLst/>
          </a:prstGeom>
          <a:noFill/>
        </p:spPr>
        <p:txBody>
          <a:bodyPr wrap="square">
            <a:sp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a:lnSpc>
                <a:spcPct val="110000"/>
              </a:lnSpc>
              <a:spcAft>
                <a:spcPts val="600"/>
              </a:spcAft>
            </a:pPr>
            <a:r>
              <a:rPr lang="en-IN" sz="1800" b="1" u="sng">
                <a:effectLst/>
                <a:latin typeface="Times New Roman" pitchFamily="18" charset="0"/>
                <a:ea typeface="Times New Roman" panose="02020603050405020304" pitchFamily="18" charset="0"/>
                <a:cs typeface="Times New Roman" pitchFamily="18" charset="0"/>
              </a:rPr>
              <a:t>Use Case Diagram</a:t>
            </a:r>
            <a:endParaRPr lang="en-IN" sz="1800">
              <a:effectLst/>
              <a:latin typeface="Times New Roman" pitchFamily="18" charset="0"/>
              <a:ea typeface="Times New Roman" panose="02020603050405020304" pitchFamily="18" charset="0"/>
              <a:cs typeface="Times New Roman" pitchFamily="18" charset="0"/>
            </a:endParaRPr>
          </a:p>
        </p:txBody>
      </p:sp>
      <p:graphicFrame>
        <p:nvGraphicFramePr>
          <p:cNvPr id="9" name="Table 8">
            <a:extLst>
              <a:ext uri="{FF2B5EF4-FFF2-40B4-BE49-F238E27FC236}">
                <a16:creationId xmlns:a16="http://schemas.microsoft.com/office/drawing/2014/main" xmlns="" id="{08D3F781-F103-0369-08BB-609ECBD849C9}"/>
              </a:ext>
            </a:extLst>
          </p:cNvPr>
          <p:cNvGraphicFramePr>
            <a:graphicFrameLocks noGrp="1"/>
          </p:cNvGraphicFramePr>
          <p:nvPr>
            <p:extLst>
              <p:ext uri="{D42A27DB-BD31-4B8C-83A1-F6EECF244321}">
                <p14:modId xmlns:p14="http://schemas.microsoft.com/office/powerpoint/2010/main" xmlns="" val="18074907"/>
              </p:ext>
            </p:extLst>
          </p:nvPr>
        </p:nvGraphicFramePr>
        <p:xfrm>
          <a:off x="251520" y="1059582"/>
          <a:ext cx="4469355" cy="3913711"/>
        </p:xfrm>
        <a:graphic>
          <a:graphicData uri="http://schemas.openxmlformats.org/drawingml/2006/table">
            <a:tbl>
              <a:tblPr firstRow="1" firstCol="1" bandRow="1">
                <a:tableStyleId>{08FB837D-C827-4EFA-A057-4D05807E0F7C}</a:tableStyleId>
              </a:tblPr>
              <a:tblGrid>
                <a:gridCol w="2234436">
                  <a:extLst>
                    <a:ext uri="{9D8B030D-6E8A-4147-A177-3AD203B41FA5}">
                      <a16:colId xmlns:a16="http://schemas.microsoft.com/office/drawing/2014/main" xmlns="" val="2377399547"/>
                    </a:ext>
                  </a:extLst>
                </a:gridCol>
                <a:gridCol w="2234919">
                  <a:extLst>
                    <a:ext uri="{9D8B030D-6E8A-4147-A177-3AD203B41FA5}">
                      <a16:colId xmlns:a16="http://schemas.microsoft.com/office/drawing/2014/main" xmlns="" val="391462019"/>
                    </a:ext>
                  </a:extLst>
                </a:gridCol>
              </a:tblGrid>
              <a:tr h="438050">
                <a:tc>
                  <a:txBody>
                    <a:bodyPr/>
                    <a:lstStyle/>
                    <a:p>
                      <a:pPr algn="ctr">
                        <a:lnSpc>
                          <a:spcPct val="110000"/>
                        </a:lnSpc>
                        <a:spcAft>
                          <a:spcPts val="600"/>
                        </a:spcAft>
                        <a:tabLst>
                          <a:tab pos="4379595" algn="l"/>
                        </a:tabLst>
                      </a:pPr>
                      <a:r>
                        <a:rPr lang="en-US" sz="1400" dirty="0">
                          <a:effectLst/>
                          <a:latin typeface="Times New Roman" pitchFamily="18" charset="0"/>
                          <a:cs typeface="Times New Roman" pitchFamily="18" charset="0"/>
                        </a:rPr>
                        <a:t>Use case Name</a:t>
                      </a:r>
                      <a:endParaRPr lang="en-IN" sz="1400" dirty="0">
                        <a:solidFill>
                          <a:srgbClr val="000000"/>
                        </a:solidFill>
                        <a:effectLst/>
                        <a:latin typeface="Times New Roman" pitchFamily="18" charset="0"/>
                        <a:ea typeface="Times New Roman" panose="02020603050405020304" pitchFamily="18" charset="0"/>
                        <a:cs typeface="Times New Roman" pitchFamily="18" charset="0"/>
                      </a:endParaRPr>
                    </a:p>
                  </a:txBody>
                  <a:tcPr marL="38160" marR="38160" marT="0" marB="0"/>
                </a:tc>
                <a:tc>
                  <a:txBody>
                    <a:bodyPr/>
                    <a:lstStyle/>
                    <a:p>
                      <a:pPr algn="ctr">
                        <a:lnSpc>
                          <a:spcPct val="110000"/>
                        </a:lnSpc>
                        <a:spcAft>
                          <a:spcPts val="600"/>
                        </a:spcAft>
                        <a:tabLst>
                          <a:tab pos="4379595" algn="l"/>
                        </a:tabLst>
                      </a:pPr>
                      <a:r>
                        <a:rPr lang="en-US" sz="1400">
                          <a:effectLst/>
                          <a:latin typeface="Times New Roman" pitchFamily="18" charset="0"/>
                          <a:cs typeface="Times New Roman" pitchFamily="18" charset="0"/>
                        </a:rPr>
                        <a:t>Sign Language Recognition</a:t>
                      </a:r>
                      <a:endParaRPr lang="en-IN" sz="1400">
                        <a:solidFill>
                          <a:srgbClr val="000000"/>
                        </a:solidFill>
                        <a:effectLst/>
                        <a:latin typeface="Times New Roman" pitchFamily="18" charset="0"/>
                        <a:ea typeface="Times New Roman" panose="02020603050405020304" pitchFamily="18" charset="0"/>
                        <a:cs typeface="Times New Roman" pitchFamily="18" charset="0"/>
                      </a:endParaRPr>
                    </a:p>
                  </a:txBody>
                  <a:tcPr marL="38160" marR="38160" marT="0" marB="0"/>
                </a:tc>
                <a:extLst>
                  <a:ext uri="{0D108BD9-81ED-4DB2-BD59-A6C34878D82A}">
                    <a16:rowId xmlns:a16="http://schemas.microsoft.com/office/drawing/2014/main" xmlns="" val="702132048"/>
                  </a:ext>
                </a:extLst>
              </a:tr>
              <a:tr h="212715">
                <a:tc>
                  <a:txBody>
                    <a:bodyPr/>
                    <a:lstStyle/>
                    <a:p>
                      <a:pPr>
                        <a:lnSpc>
                          <a:spcPct val="110000"/>
                        </a:lnSpc>
                        <a:spcAft>
                          <a:spcPts val="600"/>
                        </a:spcAft>
                        <a:tabLst>
                          <a:tab pos="4379595" algn="l"/>
                        </a:tabLst>
                      </a:pPr>
                      <a:r>
                        <a:rPr lang="en-US" sz="1400">
                          <a:effectLst/>
                          <a:latin typeface="Times New Roman" pitchFamily="18" charset="0"/>
                          <a:cs typeface="Times New Roman" pitchFamily="18" charset="0"/>
                        </a:rPr>
                        <a:t>Participating actors</a:t>
                      </a:r>
                      <a:endParaRPr lang="en-IN" sz="1400">
                        <a:solidFill>
                          <a:srgbClr val="000000"/>
                        </a:solidFill>
                        <a:effectLst/>
                        <a:latin typeface="Times New Roman" pitchFamily="18" charset="0"/>
                        <a:ea typeface="Times New Roman" panose="02020603050405020304" pitchFamily="18" charset="0"/>
                        <a:cs typeface="Times New Roman" pitchFamily="18" charset="0"/>
                      </a:endParaRPr>
                    </a:p>
                  </a:txBody>
                  <a:tcPr marL="38160" marR="38160" marT="0" marB="0"/>
                </a:tc>
                <a:tc>
                  <a:txBody>
                    <a:bodyPr/>
                    <a:lstStyle/>
                    <a:p>
                      <a:pPr>
                        <a:lnSpc>
                          <a:spcPct val="110000"/>
                        </a:lnSpc>
                        <a:spcAft>
                          <a:spcPts val="600"/>
                        </a:spcAft>
                        <a:tabLst>
                          <a:tab pos="4379595" algn="l"/>
                        </a:tabLst>
                      </a:pPr>
                      <a:r>
                        <a:rPr lang="en-US" sz="1400">
                          <a:effectLst/>
                          <a:latin typeface="Times New Roman" pitchFamily="18" charset="0"/>
                          <a:cs typeface="Times New Roman" pitchFamily="18" charset="0"/>
                        </a:rPr>
                        <a:t>User</a:t>
                      </a:r>
                      <a:endParaRPr lang="en-IN" sz="1400">
                        <a:solidFill>
                          <a:srgbClr val="000000"/>
                        </a:solidFill>
                        <a:effectLst/>
                        <a:latin typeface="Times New Roman" pitchFamily="18" charset="0"/>
                        <a:ea typeface="Times New Roman" panose="02020603050405020304" pitchFamily="18" charset="0"/>
                        <a:cs typeface="Times New Roman" pitchFamily="18" charset="0"/>
                      </a:endParaRPr>
                    </a:p>
                  </a:txBody>
                  <a:tcPr marL="38160" marR="38160" marT="0" marB="0"/>
                </a:tc>
                <a:extLst>
                  <a:ext uri="{0D108BD9-81ED-4DB2-BD59-A6C34878D82A}">
                    <a16:rowId xmlns:a16="http://schemas.microsoft.com/office/drawing/2014/main" xmlns="" val="3454693057"/>
                  </a:ext>
                </a:extLst>
              </a:tr>
              <a:tr h="2302181">
                <a:tc>
                  <a:txBody>
                    <a:bodyPr/>
                    <a:lstStyle/>
                    <a:p>
                      <a:pPr>
                        <a:lnSpc>
                          <a:spcPct val="110000"/>
                        </a:lnSpc>
                        <a:spcAft>
                          <a:spcPts val="600"/>
                        </a:spcAft>
                        <a:tabLst>
                          <a:tab pos="4379595" algn="l"/>
                        </a:tabLst>
                      </a:pPr>
                      <a:r>
                        <a:rPr lang="en-US" sz="1400">
                          <a:effectLst/>
                          <a:latin typeface="Times New Roman" pitchFamily="18" charset="0"/>
                          <a:cs typeface="Times New Roman" pitchFamily="18" charset="0"/>
                        </a:rPr>
                        <a:t>Flow of events</a:t>
                      </a:r>
                      <a:endParaRPr lang="en-IN" sz="1400">
                        <a:solidFill>
                          <a:srgbClr val="000000"/>
                        </a:solidFill>
                        <a:effectLst/>
                        <a:latin typeface="Times New Roman" pitchFamily="18" charset="0"/>
                        <a:ea typeface="Times New Roman" panose="02020603050405020304" pitchFamily="18" charset="0"/>
                        <a:cs typeface="Times New Roman" pitchFamily="18" charset="0"/>
                      </a:endParaRPr>
                    </a:p>
                  </a:txBody>
                  <a:tcPr marL="38160" marR="38160" marT="0" marB="0"/>
                </a:tc>
                <a:tc>
                  <a:txBody>
                    <a:bodyPr/>
                    <a:lstStyle/>
                    <a:p>
                      <a:pPr>
                        <a:lnSpc>
                          <a:spcPct val="110000"/>
                        </a:lnSpc>
                        <a:spcAft>
                          <a:spcPts val="600"/>
                        </a:spcAft>
                        <a:tabLst>
                          <a:tab pos="4379595" algn="l"/>
                        </a:tabLst>
                      </a:pPr>
                      <a:r>
                        <a:rPr lang="en-US" sz="1400" dirty="0">
                          <a:effectLst/>
                          <a:latin typeface="Times New Roman" pitchFamily="18" charset="0"/>
                          <a:cs typeface="Times New Roman" pitchFamily="18" charset="0"/>
                        </a:rPr>
                        <a:t>Start the system(u)</a:t>
                      </a:r>
                      <a:endParaRPr lang="en-IN" sz="1400" dirty="0">
                        <a:effectLst/>
                        <a:latin typeface="Times New Roman" pitchFamily="18" charset="0"/>
                        <a:cs typeface="Times New Roman" pitchFamily="18" charset="0"/>
                      </a:endParaRPr>
                    </a:p>
                    <a:p>
                      <a:pPr>
                        <a:lnSpc>
                          <a:spcPct val="110000"/>
                        </a:lnSpc>
                        <a:spcAft>
                          <a:spcPts val="600"/>
                        </a:spcAft>
                        <a:tabLst>
                          <a:tab pos="4379595" algn="l"/>
                        </a:tabLst>
                      </a:pPr>
                      <a:r>
                        <a:rPr lang="en-US" sz="1400" dirty="0">
                          <a:effectLst/>
                          <a:latin typeface="Times New Roman" pitchFamily="18" charset="0"/>
                          <a:cs typeface="Times New Roman" pitchFamily="18" charset="0"/>
                        </a:rPr>
                        <a:t>Capturing video(s)</a:t>
                      </a:r>
                      <a:endParaRPr lang="en-IN" sz="1400" dirty="0">
                        <a:effectLst/>
                        <a:latin typeface="Times New Roman" pitchFamily="18" charset="0"/>
                        <a:cs typeface="Times New Roman" pitchFamily="18" charset="0"/>
                      </a:endParaRPr>
                    </a:p>
                    <a:p>
                      <a:pPr>
                        <a:lnSpc>
                          <a:spcPct val="110000"/>
                        </a:lnSpc>
                        <a:spcAft>
                          <a:spcPts val="600"/>
                        </a:spcAft>
                        <a:tabLst>
                          <a:tab pos="4379595" algn="l"/>
                        </a:tabLst>
                      </a:pPr>
                      <a:r>
                        <a:rPr lang="en-US" sz="1400" dirty="0">
                          <a:effectLst/>
                          <a:latin typeface="Times New Roman" pitchFamily="18" charset="0"/>
                          <a:cs typeface="Times New Roman" pitchFamily="18" charset="0"/>
                        </a:rPr>
                        <a:t>Capture gestures(s)</a:t>
                      </a:r>
                      <a:endParaRPr lang="en-IN" sz="1400" dirty="0">
                        <a:effectLst/>
                        <a:latin typeface="Times New Roman" pitchFamily="18" charset="0"/>
                        <a:cs typeface="Times New Roman" pitchFamily="18" charset="0"/>
                      </a:endParaRPr>
                    </a:p>
                    <a:p>
                      <a:pPr>
                        <a:lnSpc>
                          <a:spcPct val="110000"/>
                        </a:lnSpc>
                        <a:spcAft>
                          <a:spcPts val="600"/>
                        </a:spcAft>
                        <a:tabLst>
                          <a:tab pos="4379595" algn="l"/>
                        </a:tabLst>
                      </a:pPr>
                      <a:r>
                        <a:rPr lang="en-US" sz="1400" dirty="0" smtClean="0">
                          <a:effectLst/>
                          <a:latin typeface="Times New Roman" pitchFamily="18" charset="0"/>
                          <a:cs typeface="Times New Roman" pitchFamily="18" charset="0"/>
                        </a:rPr>
                        <a:t>Extract </a:t>
                      </a:r>
                      <a:r>
                        <a:rPr lang="en-US" sz="1400" dirty="0">
                          <a:effectLst/>
                          <a:latin typeface="Times New Roman" pitchFamily="18" charset="0"/>
                          <a:cs typeface="Times New Roman" pitchFamily="18" charset="0"/>
                        </a:rPr>
                        <a:t>features(s)</a:t>
                      </a:r>
                      <a:endParaRPr lang="en-IN" sz="1400" dirty="0">
                        <a:effectLst/>
                        <a:latin typeface="Times New Roman" pitchFamily="18" charset="0"/>
                        <a:cs typeface="Times New Roman" pitchFamily="18" charset="0"/>
                      </a:endParaRPr>
                    </a:p>
                    <a:p>
                      <a:pPr>
                        <a:lnSpc>
                          <a:spcPct val="110000"/>
                        </a:lnSpc>
                        <a:spcAft>
                          <a:spcPts val="600"/>
                        </a:spcAft>
                        <a:tabLst>
                          <a:tab pos="4379595" algn="l"/>
                        </a:tabLst>
                      </a:pPr>
                      <a:r>
                        <a:rPr lang="en-US" sz="1400" dirty="0">
                          <a:effectLst/>
                          <a:latin typeface="Times New Roman" pitchFamily="18" charset="0"/>
                          <a:cs typeface="Times New Roman" pitchFamily="18" charset="0"/>
                        </a:rPr>
                        <a:t>Match features(s)</a:t>
                      </a:r>
                      <a:endParaRPr lang="en-IN" sz="1400" dirty="0">
                        <a:effectLst/>
                        <a:latin typeface="Times New Roman" pitchFamily="18" charset="0"/>
                        <a:cs typeface="Times New Roman" pitchFamily="18" charset="0"/>
                      </a:endParaRPr>
                    </a:p>
                    <a:p>
                      <a:pPr>
                        <a:lnSpc>
                          <a:spcPct val="110000"/>
                        </a:lnSpc>
                        <a:spcAft>
                          <a:spcPts val="600"/>
                        </a:spcAft>
                        <a:tabLst>
                          <a:tab pos="4379595" algn="l"/>
                        </a:tabLst>
                      </a:pPr>
                      <a:r>
                        <a:rPr lang="en-US" sz="1400" dirty="0">
                          <a:effectLst/>
                          <a:latin typeface="Times New Roman" pitchFamily="18" charset="0"/>
                          <a:cs typeface="Times New Roman" pitchFamily="18" charset="0"/>
                        </a:rPr>
                        <a:t>Recognizing gestures(s)</a:t>
                      </a:r>
                      <a:endParaRPr lang="en-IN" sz="1400" dirty="0">
                        <a:effectLst/>
                        <a:latin typeface="Times New Roman" pitchFamily="18" charset="0"/>
                        <a:cs typeface="Times New Roman" pitchFamily="18" charset="0"/>
                      </a:endParaRPr>
                    </a:p>
                    <a:p>
                      <a:pPr>
                        <a:lnSpc>
                          <a:spcPct val="110000"/>
                        </a:lnSpc>
                        <a:spcAft>
                          <a:spcPts val="600"/>
                        </a:spcAft>
                        <a:tabLst>
                          <a:tab pos="4379595" algn="l"/>
                        </a:tabLst>
                      </a:pPr>
                      <a:r>
                        <a:rPr lang="en-US" sz="1400" dirty="0">
                          <a:effectLst/>
                          <a:latin typeface="Times New Roman" pitchFamily="18" charset="0"/>
                          <a:cs typeface="Times New Roman" pitchFamily="18" charset="0"/>
                        </a:rPr>
                        <a:t>Display result</a:t>
                      </a:r>
                      <a:endParaRPr lang="en-IN" sz="1400" dirty="0">
                        <a:solidFill>
                          <a:srgbClr val="000000"/>
                        </a:solidFill>
                        <a:effectLst/>
                        <a:latin typeface="Times New Roman" pitchFamily="18" charset="0"/>
                        <a:ea typeface="Times New Roman" panose="02020603050405020304" pitchFamily="18" charset="0"/>
                        <a:cs typeface="Times New Roman" pitchFamily="18" charset="0"/>
                      </a:endParaRPr>
                    </a:p>
                  </a:txBody>
                  <a:tcPr marL="38160" marR="38160" marT="0" marB="0"/>
                </a:tc>
                <a:extLst>
                  <a:ext uri="{0D108BD9-81ED-4DB2-BD59-A6C34878D82A}">
                    <a16:rowId xmlns:a16="http://schemas.microsoft.com/office/drawing/2014/main" xmlns="" val="241385161"/>
                  </a:ext>
                </a:extLst>
              </a:tr>
              <a:tr h="212715">
                <a:tc>
                  <a:txBody>
                    <a:bodyPr/>
                    <a:lstStyle/>
                    <a:p>
                      <a:pPr>
                        <a:lnSpc>
                          <a:spcPct val="110000"/>
                        </a:lnSpc>
                        <a:spcAft>
                          <a:spcPts val="600"/>
                        </a:spcAft>
                        <a:tabLst>
                          <a:tab pos="4379595" algn="l"/>
                        </a:tabLst>
                      </a:pPr>
                      <a:r>
                        <a:rPr lang="en-US" sz="1400">
                          <a:effectLst/>
                          <a:latin typeface="Times New Roman" pitchFamily="18" charset="0"/>
                          <a:cs typeface="Times New Roman" pitchFamily="18" charset="0"/>
                        </a:rPr>
                        <a:t>Entry</a:t>
                      </a:r>
                      <a:r>
                        <a:rPr lang="en-US" sz="1400">
                          <a:effectLst/>
                        </a:rPr>
                        <a:t> </a:t>
                      </a:r>
                      <a:r>
                        <a:rPr lang="en-US" sz="1400">
                          <a:effectLst/>
                          <a:latin typeface="Times New Roman" pitchFamily="18" charset="0"/>
                          <a:cs typeface="Times New Roman" pitchFamily="18" charset="0"/>
                        </a:rPr>
                        <a:t>condition</a:t>
                      </a:r>
                      <a:endParaRPr lang="en-IN" sz="1400">
                        <a:solidFill>
                          <a:srgbClr val="000000"/>
                        </a:solidFill>
                        <a:effectLst/>
                        <a:latin typeface="Times New Roman" pitchFamily="18" charset="0"/>
                        <a:ea typeface="Times New Roman" panose="02020603050405020304" pitchFamily="18" charset="0"/>
                        <a:cs typeface="Times New Roman" pitchFamily="18" charset="0"/>
                      </a:endParaRPr>
                    </a:p>
                  </a:txBody>
                  <a:tcPr marL="38160" marR="38160" marT="0" marB="0"/>
                </a:tc>
                <a:tc>
                  <a:txBody>
                    <a:bodyPr/>
                    <a:lstStyle/>
                    <a:p>
                      <a:pPr>
                        <a:lnSpc>
                          <a:spcPct val="110000"/>
                        </a:lnSpc>
                        <a:spcAft>
                          <a:spcPts val="600"/>
                        </a:spcAft>
                        <a:tabLst>
                          <a:tab pos="4379595" algn="l"/>
                        </a:tabLst>
                      </a:pPr>
                      <a:r>
                        <a:rPr lang="en-US" sz="1400">
                          <a:effectLst/>
                          <a:latin typeface="Times New Roman" pitchFamily="18" charset="0"/>
                          <a:cs typeface="Times New Roman" pitchFamily="18" charset="0"/>
                        </a:rPr>
                        <a:t>Run the code</a:t>
                      </a:r>
                      <a:endParaRPr lang="en-IN" sz="1400">
                        <a:solidFill>
                          <a:srgbClr val="000000"/>
                        </a:solidFill>
                        <a:effectLst/>
                        <a:latin typeface="Times New Roman" pitchFamily="18" charset="0"/>
                        <a:ea typeface="Times New Roman" panose="02020603050405020304" pitchFamily="18" charset="0"/>
                        <a:cs typeface="Times New Roman" pitchFamily="18" charset="0"/>
                      </a:endParaRPr>
                    </a:p>
                  </a:txBody>
                  <a:tcPr marL="38160" marR="38160" marT="0" marB="0"/>
                </a:tc>
                <a:extLst>
                  <a:ext uri="{0D108BD9-81ED-4DB2-BD59-A6C34878D82A}">
                    <a16:rowId xmlns:a16="http://schemas.microsoft.com/office/drawing/2014/main" xmlns="" val="3797213259"/>
                  </a:ext>
                </a:extLst>
              </a:tr>
              <a:tr h="212715">
                <a:tc>
                  <a:txBody>
                    <a:bodyPr/>
                    <a:lstStyle/>
                    <a:p>
                      <a:pPr>
                        <a:lnSpc>
                          <a:spcPct val="110000"/>
                        </a:lnSpc>
                        <a:spcAft>
                          <a:spcPts val="600"/>
                        </a:spcAft>
                        <a:tabLst>
                          <a:tab pos="4379595" algn="l"/>
                        </a:tabLst>
                      </a:pPr>
                      <a:r>
                        <a:rPr lang="en-US" sz="1400">
                          <a:effectLst/>
                          <a:latin typeface="Times New Roman" pitchFamily="18" charset="0"/>
                          <a:cs typeface="Times New Roman" pitchFamily="18" charset="0"/>
                        </a:rPr>
                        <a:t>Exit condition</a:t>
                      </a:r>
                      <a:endParaRPr lang="en-IN" sz="1400">
                        <a:solidFill>
                          <a:srgbClr val="000000"/>
                        </a:solidFill>
                        <a:effectLst/>
                        <a:latin typeface="Times New Roman" pitchFamily="18" charset="0"/>
                        <a:ea typeface="Times New Roman" panose="02020603050405020304" pitchFamily="18" charset="0"/>
                        <a:cs typeface="Times New Roman" pitchFamily="18" charset="0"/>
                      </a:endParaRPr>
                    </a:p>
                  </a:txBody>
                  <a:tcPr marL="38160" marR="38160" marT="0" marB="0"/>
                </a:tc>
                <a:tc>
                  <a:txBody>
                    <a:bodyPr/>
                    <a:lstStyle/>
                    <a:p>
                      <a:pPr>
                        <a:lnSpc>
                          <a:spcPct val="110000"/>
                        </a:lnSpc>
                        <a:spcAft>
                          <a:spcPts val="600"/>
                        </a:spcAft>
                        <a:tabLst>
                          <a:tab pos="4379595" algn="l"/>
                        </a:tabLst>
                      </a:pPr>
                      <a:r>
                        <a:rPr lang="en-US" sz="1400">
                          <a:effectLst/>
                          <a:latin typeface="Times New Roman" pitchFamily="18" charset="0"/>
                          <a:cs typeface="Times New Roman" pitchFamily="18" charset="0"/>
                        </a:rPr>
                        <a:t>Displaying the text label</a:t>
                      </a:r>
                      <a:endParaRPr lang="en-IN" sz="1400">
                        <a:solidFill>
                          <a:srgbClr val="000000"/>
                        </a:solidFill>
                        <a:effectLst/>
                        <a:latin typeface="Times New Roman" pitchFamily="18" charset="0"/>
                        <a:ea typeface="Times New Roman" panose="02020603050405020304" pitchFamily="18" charset="0"/>
                        <a:cs typeface="Times New Roman" pitchFamily="18" charset="0"/>
                      </a:endParaRPr>
                    </a:p>
                  </a:txBody>
                  <a:tcPr marL="38160" marR="38160" marT="0" marB="0"/>
                </a:tc>
                <a:extLst>
                  <a:ext uri="{0D108BD9-81ED-4DB2-BD59-A6C34878D82A}">
                    <a16:rowId xmlns:a16="http://schemas.microsoft.com/office/drawing/2014/main" xmlns="" val="2867931032"/>
                  </a:ext>
                </a:extLst>
              </a:tr>
              <a:tr h="438050">
                <a:tc>
                  <a:txBody>
                    <a:bodyPr/>
                    <a:lstStyle/>
                    <a:p>
                      <a:pPr>
                        <a:lnSpc>
                          <a:spcPct val="110000"/>
                        </a:lnSpc>
                        <a:spcAft>
                          <a:spcPts val="600"/>
                        </a:spcAft>
                        <a:tabLst>
                          <a:tab pos="4379595" algn="l"/>
                        </a:tabLst>
                      </a:pPr>
                      <a:r>
                        <a:rPr lang="en-US" sz="1400">
                          <a:effectLst/>
                          <a:latin typeface="Times New Roman" pitchFamily="18" charset="0"/>
                          <a:cs typeface="Times New Roman" pitchFamily="18" charset="0"/>
                        </a:rPr>
                        <a:t>Quality requirements</a:t>
                      </a:r>
                      <a:endParaRPr lang="en-IN" sz="1400">
                        <a:solidFill>
                          <a:srgbClr val="000000"/>
                        </a:solidFill>
                        <a:effectLst/>
                        <a:latin typeface="Times New Roman" pitchFamily="18" charset="0"/>
                        <a:ea typeface="Times New Roman" panose="02020603050405020304" pitchFamily="18" charset="0"/>
                        <a:cs typeface="Times New Roman" pitchFamily="18" charset="0"/>
                      </a:endParaRPr>
                    </a:p>
                  </a:txBody>
                  <a:tcPr marL="38160" marR="38160" marT="0" marB="0"/>
                </a:tc>
                <a:tc>
                  <a:txBody>
                    <a:bodyPr/>
                    <a:lstStyle/>
                    <a:p>
                      <a:pPr>
                        <a:lnSpc>
                          <a:spcPct val="110000"/>
                        </a:lnSpc>
                        <a:spcAft>
                          <a:spcPts val="600"/>
                        </a:spcAft>
                        <a:tabLst>
                          <a:tab pos="4379595" algn="l"/>
                        </a:tabLst>
                      </a:pPr>
                      <a:r>
                        <a:rPr lang="en-US" sz="1400">
                          <a:effectLst/>
                          <a:latin typeface="Times New Roman" pitchFamily="18" charset="0"/>
                          <a:cs typeface="Times New Roman" pitchFamily="18" charset="0"/>
                        </a:rPr>
                        <a:t>Cam pixels clarity, good light condition</a:t>
                      </a:r>
                      <a:endParaRPr lang="en-IN" sz="1400">
                        <a:solidFill>
                          <a:srgbClr val="000000"/>
                        </a:solidFill>
                        <a:effectLst/>
                        <a:latin typeface="Times New Roman" pitchFamily="18" charset="0"/>
                        <a:ea typeface="Times New Roman" panose="02020603050405020304" pitchFamily="18" charset="0"/>
                        <a:cs typeface="Times New Roman" pitchFamily="18" charset="0"/>
                      </a:endParaRPr>
                    </a:p>
                  </a:txBody>
                  <a:tcPr marL="38160" marR="38160" marT="0" marB="0"/>
                </a:tc>
                <a:extLst>
                  <a:ext uri="{0D108BD9-81ED-4DB2-BD59-A6C34878D82A}">
                    <a16:rowId xmlns:a16="http://schemas.microsoft.com/office/drawing/2014/main" xmlns="" val="3073007521"/>
                  </a:ext>
                </a:extLst>
              </a:tr>
            </a:tbl>
          </a:graphicData>
        </a:graphic>
      </p:graphicFrame>
      <p:sp>
        <p:nvSpPr>
          <p:cNvPr id="10" name="Rectangle 9"/>
          <p:cNvSpPr/>
          <p:nvPr/>
        </p:nvSpPr>
        <p:spPr>
          <a:xfrm>
            <a:off x="0" y="627534"/>
            <a:ext cx="4788024"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rial"/>
                <a:ea typeface="+mn-ea"/>
                <a:cs typeface="+mn-cs"/>
              </a:defRPr>
            </a:lvl1pPr>
            <a:lvl2pPr marL="457200" algn="l" defTabSz="914400" rtl="0" eaLnBrk="1" latinLnBrk="0" hangingPunct="1">
              <a:defRPr sz="1800" kern="1200">
                <a:solidFill>
                  <a:srgbClr val="FFFFFF"/>
                </a:solidFill>
                <a:latin typeface="Arial"/>
                <a:ea typeface="+mn-ea"/>
                <a:cs typeface="+mn-cs"/>
              </a:defRPr>
            </a:lvl2pPr>
            <a:lvl3pPr marL="914400" algn="l" defTabSz="914400" rtl="0" eaLnBrk="1" latinLnBrk="0" hangingPunct="1">
              <a:defRPr sz="1800" kern="1200">
                <a:solidFill>
                  <a:srgbClr val="FFFFFF"/>
                </a:solidFill>
                <a:latin typeface="Arial"/>
                <a:ea typeface="+mn-ea"/>
                <a:cs typeface="+mn-cs"/>
              </a:defRPr>
            </a:lvl3pPr>
            <a:lvl4pPr marL="1371600" algn="l" defTabSz="914400" rtl="0" eaLnBrk="1" latinLnBrk="0" hangingPunct="1">
              <a:defRPr sz="1800" kern="1200">
                <a:solidFill>
                  <a:srgbClr val="FFFFFF"/>
                </a:solidFill>
                <a:latin typeface="Arial"/>
                <a:ea typeface="+mn-ea"/>
                <a:cs typeface="+mn-cs"/>
              </a:defRPr>
            </a:lvl4pPr>
            <a:lvl5pPr marL="1828800" algn="l" defTabSz="914400" rtl="0" eaLnBrk="1" latinLnBrk="0" hangingPunct="1">
              <a:defRPr sz="1800" kern="1200">
                <a:solidFill>
                  <a:srgbClr val="FFFFFF"/>
                </a:solidFill>
                <a:latin typeface="Arial"/>
                <a:ea typeface="+mn-ea"/>
                <a:cs typeface="+mn-cs"/>
              </a:defRPr>
            </a:lvl5pPr>
            <a:lvl6pPr marL="2286000" algn="l" defTabSz="914400" rtl="0" eaLnBrk="1" latinLnBrk="0" hangingPunct="1">
              <a:defRPr sz="1800" kern="1200">
                <a:solidFill>
                  <a:srgbClr val="FFFFFF"/>
                </a:solidFill>
                <a:latin typeface="Arial"/>
                <a:ea typeface="+mn-ea"/>
                <a:cs typeface="+mn-cs"/>
              </a:defRPr>
            </a:lvl6pPr>
            <a:lvl7pPr marL="2743200" algn="l" defTabSz="914400" rtl="0" eaLnBrk="1" latinLnBrk="0" hangingPunct="1">
              <a:defRPr sz="1800" kern="1200">
                <a:solidFill>
                  <a:srgbClr val="FFFFFF"/>
                </a:solidFill>
                <a:latin typeface="Arial"/>
                <a:ea typeface="+mn-ea"/>
                <a:cs typeface="+mn-cs"/>
              </a:defRPr>
            </a:lvl7pPr>
            <a:lvl8pPr marL="3200400" algn="l" defTabSz="914400" rtl="0" eaLnBrk="1" latinLnBrk="0" hangingPunct="1">
              <a:defRPr sz="1800" kern="1200">
                <a:solidFill>
                  <a:srgbClr val="FFFFFF"/>
                </a:solidFill>
                <a:latin typeface="Arial"/>
                <a:ea typeface="+mn-ea"/>
                <a:cs typeface="+mn-cs"/>
              </a:defRPr>
            </a:lvl8pPr>
            <a:lvl9pPr marL="3657600" algn="l" defTabSz="914400" rtl="0" eaLnBrk="1" latinLnBrk="0" hangingPunct="1">
              <a:defRPr sz="1800" kern="1200">
                <a:solidFill>
                  <a:srgbClr val="FFFFFF"/>
                </a:solidFill>
                <a:latin typeface="Arial"/>
                <a:ea typeface="+mn-ea"/>
                <a:cs typeface="+mn-cs"/>
              </a:defRPr>
            </a:lvl9pPr>
          </a:lstStyle>
          <a:p>
            <a:pPr algn="ctr"/>
            <a:r>
              <a:rPr lang="en-IN" sz="2400" b="1">
                <a:solidFill>
                  <a:srgbClr val="C00000"/>
                </a:solidFill>
                <a:latin typeface="Times New Roman" pitchFamily="18" charset="0"/>
                <a:cs typeface="Times New Roman" pitchFamily="18" charset="0"/>
              </a:rPr>
              <a:t>  Functional Requirements</a:t>
            </a:r>
            <a:endParaRPr lang="en-US" sz="2400" b="1">
              <a:solidFill>
                <a:srgbClr val="C00000"/>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463834107"/>
      </p:ext>
    </p:extLst>
  </p:cSld>
  <p:clrMapOvr>
    <a:masterClrMapping/>
  </p:clrMapOvr>
  <p:transition>
    <p:fade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D7856D73-BE2B-1993-E3A5-963B96B26CBE}"/>
              </a:ext>
            </a:extLst>
          </p:cNvPr>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GB" smtClean="0"/>
              <a:pPr marL="0" lvl="0" indent="0" algn="r" rtl="0">
                <a:spcBef>
                  <a:spcPct val="0"/>
                </a:spcBef>
                <a:spcAft>
                  <a:spcPct val="0"/>
                </a:spcAft>
                <a:buNone/>
              </a:pPr>
              <a:t>11</a:t>
            </a:fld>
            <a:endParaRPr lang="en-GB"/>
          </a:p>
        </p:txBody>
      </p:sp>
      <p:graphicFrame>
        <p:nvGraphicFramePr>
          <p:cNvPr id="5" name="Diagram 4">
            <a:extLst>
              <a:ext uri="{FF2B5EF4-FFF2-40B4-BE49-F238E27FC236}">
                <a16:creationId xmlns:a16="http://schemas.microsoft.com/office/drawing/2014/main" xmlns="" id="{971DA2BD-4A18-30F2-AD73-3D0D2C7B419E}"/>
              </a:ext>
            </a:extLst>
          </p:cNvPr>
          <p:cNvGraphicFramePr/>
          <p:nvPr>
            <p:extLst>
              <p:ext uri="{D42A27DB-BD31-4B8C-83A1-F6EECF244321}">
                <p14:modId xmlns:p14="http://schemas.microsoft.com/office/powerpoint/2010/main" xmlns="" val="2470096527"/>
              </p:ext>
            </p:extLst>
          </p:nvPr>
        </p:nvGraphicFramePr>
        <p:xfrm>
          <a:off x="330629" y="1103989"/>
          <a:ext cx="6442130" cy="38380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xmlns="" id="{0C51500C-6554-CE13-8935-EA1523FC31BA}"/>
              </a:ext>
            </a:extLst>
          </p:cNvPr>
          <p:cNvSpPr txBox="1"/>
          <p:nvPr/>
        </p:nvSpPr>
        <p:spPr>
          <a:xfrm>
            <a:off x="179512" y="339502"/>
            <a:ext cx="6338807" cy="461665"/>
          </a:xfrm>
          <a:prstGeom prst="rect">
            <a:avLst/>
          </a:prstGeom>
          <a:noFill/>
        </p:spPr>
        <p:txBody>
          <a:bodyPr wrap="square" rtlCol="0">
            <a:sp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457200" indent="-457200" algn="ctr"/>
            <a:r>
              <a:rPr lang="en-US" sz="2400" b="1">
                <a:solidFill>
                  <a:srgbClr val="C00000"/>
                </a:solidFill>
                <a:latin typeface="Times New Roman" pitchFamily="18" charset="0"/>
                <a:cs typeface="Times New Roman" pitchFamily="18" charset="0"/>
              </a:rPr>
              <a:t>Non-Functional Requirements</a:t>
            </a:r>
            <a:endParaRPr lang="en-IN" sz="2400" b="1">
              <a:solidFill>
                <a:srgbClr val="C00000"/>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1742490238"/>
      </p:ext>
    </p:extLst>
  </p:cSld>
  <p:clrMapOvr>
    <a:masterClrMapping/>
  </p:clrMapOvr>
  <p:transition>
    <p:fade thruBlk="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 smtClean="0"/>
              <a:pPr marL="0" lvl="0" indent="0" algn="r" rtl="0">
                <a:spcBef>
                  <a:spcPct val="0"/>
                </a:spcBef>
                <a:spcAft>
                  <a:spcPct val="0"/>
                </a:spcAft>
                <a:buNone/>
              </a:pPr>
              <a:t>12</a:t>
            </a:fld>
            <a:endParaRPr lang="en"/>
          </a:p>
        </p:txBody>
      </p:sp>
      <p:sp>
        <p:nvSpPr>
          <p:cNvPr id="94277" name="Rectangle 69"/>
          <p:cNvSpPr>
            <a:spLocks noChangeArrowheads="1"/>
          </p:cNvSpPr>
          <p:nvPr/>
        </p:nvSpPr>
        <p:spPr bwMode="auto">
          <a:xfrm>
            <a:off x="683568" y="161371"/>
            <a:ext cx="6624736" cy="1077218"/>
          </a:xfrm>
          <a:prstGeom prst="rect">
            <a:avLst/>
          </a:prstGeom>
          <a:noFill/>
          <a:ln w="9525">
            <a:noFill/>
            <a:miter lim="800000"/>
          </a:ln>
          <a:effectLst/>
        </p:spPr>
        <p:txBody>
          <a:bodyPr vert="horz" wrap="square" lIns="91440" tIns="45720" rIns="91440" bIns="45720" numCol="1" anchor="ctr" anchorCtr="0" compatLnSpc="1">
            <a:prstTxWarp prst="textNoShape">
              <a:avLst/>
            </a:prstTxWarp>
            <a:sp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3200" b="1" i="0" strike="noStrike" cap="none" normalizeH="0" baseline="0">
                <a:ln>
                  <a:noFill/>
                </a:ln>
                <a:solidFill>
                  <a:srgbClr val="C00000"/>
                </a:solidFill>
                <a:effectLst/>
                <a:latin typeface="Times New Roman" pitchFamily="18" charset="0"/>
                <a:ea typeface="Calibri" pitchFamily="34" charset="0"/>
                <a:cs typeface="Times New Roman" pitchFamily="18" charset="0"/>
              </a:rPr>
              <a:t>System Architectural Design</a:t>
            </a:r>
          </a:p>
          <a:p>
            <a:pPr marL="0" marR="0" lvl="0" indent="0" algn="ctr" defTabSz="914400" rtl="0" eaLnBrk="1" fontAlgn="base" latinLnBrk="0" hangingPunct="1">
              <a:lnSpc>
                <a:spcPct val="100000"/>
              </a:lnSpc>
              <a:spcBef>
                <a:spcPct val="0"/>
              </a:spcBef>
              <a:spcAft>
                <a:spcPct val="0"/>
              </a:spcAft>
              <a:buClrTx/>
              <a:buSzTx/>
              <a:buFontTx/>
              <a:buNone/>
            </a:pPr>
            <a:endParaRPr lang="en-US" sz="800" b="1">
              <a:solidFill>
                <a:srgbClr val="C00000"/>
              </a:solidFill>
              <a:latin typeface="Times New Roman" pitchFamily="18" charset="0"/>
              <a:ea typeface="Calibri" pitchFamily="34"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sz="2400" b="1" i="0" strike="noStrike" cap="none" normalizeH="0" baseline="0">
                <a:ln>
                  <a:noFill/>
                </a:ln>
                <a:solidFill>
                  <a:srgbClr val="C00000"/>
                </a:solidFill>
                <a:effectLst/>
                <a:latin typeface="Times New Roman" pitchFamily="18" charset="0"/>
                <a:ea typeface="Calibri" pitchFamily="34" charset="0"/>
                <a:cs typeface="Times New Roman" pitchFamily="18" charset="0"/>
              </a:rPr>
              <a:t>High – Level Design</a:t>
            </a:r>
            <a:r>
              <a:rPr kumimoji="0" lang="en-US" sz="2400" b="0" i="0" strike="noStrike" cap="none" normalizeH="0" baseline="0">
                <a:ln>
                  <a:noFill/>
                </a:ln>
                <a:solidFill>
                  <a:srgbClr val="C00000"/>
                </a:solidFill>
                <a:effectLst/>
                <a:latin typeface="Times New Roman" pitchFamily="18" charset="0"/>
                <a:cs typeface="Times New Roman" pitchFamily="18" charset="0"/>
              </a:rPr>
              <a:t> </a:t>
            </a:r>
          </a:p>
        </p:txBody>
      </p:sp>
      <p:grpSp>
        <p:nvGrpSpPr>
          <p:cNvPr id="3" name="Group 2">
            <a:extLst>
              <a:ext uri="{FF2B5EF4-FFF2-40B4-BE49-F238E27FC236}">
                <a16:creationId xmlns:a16="http://schemas.microsoft.com/office/drawing/2014/main" xmlns="" id="{622D56CF-8871-33C6-5369-EB81E86AC943}"/>
              </a:ext>
            </a:extLst>
          </p:cNvPr>
          <p:cNvGrpSpPr/>
          <p:nvPr/>
        </p:nvGrpSpPr>
        <p:grpSpPr>
          <a:xfrm>
            <a:off x="785786" y="1357304"/>
            <a:ext cx="4786346" cy="3571900"/>
            <a:chOff x="1657" y="3221"/>
            <a:chExt cx="6691" cy="6057"/>
          </a:xfrm>
        </p:grpSpPr>
        <p:sp>
          <p:nvSpPr>
            <p:cNvPr id="4" name="Rectangle 3">
              <a:extLst>
                <a:ext uri="{FF2B5EF4-FFF2-40B4-BE49-F238E27FC236}">
                  <a16:creationId xmlns:a16="http://schemas.microsoft.com/office/drawing/2014/main" xmlns="" id="{8BCC1CC5-721D-DA27-0DE8-3BEF2ADC5530}"/>
                </a:ext>
              </a:extLst>
            </p:cNvPr>
            <p:cNvSpPr>
              <a:spLocks noChangeArrowheads="1"/>
            </p:cNvSpPr>
            <p:nvPr/>
          </p:nvSpPr>
          <p:spPr bwMode="auto">
            <a:xfrm>
              <a:off x="1657" y="3221"/>
              <a:ext cx="1814" cy="425"/>
            </a:xfrm>
            <a:prstGeom prst="rect">
              <a:avLst/>
            </a:prstGeom>
            <a:gradFill rotWithShape="0">
              <a:gsLst>
                <a:gs pos="0">
                  <a:srgbClr val="FFFFFF"/>
                </a:gs>
                <a:gs pos="100000">
                  <a:srgbClr val="D7CEE5"/>
                </a:gs>
              </a:gsLst>
              <a:lin ang="5400000" scaled="1"/>
            </a:gradFill>
            <a:ln w="12700">
              <a:solidFill>
                <a:srgbClr val="C3B5D9"/>
              </a:solidFill>
              <a:miter lim="800000"/>
            </a:ln>
            <a:effectLst>
              <a:outerShdw dist="28398" dir="3806097" algn="ctr" rotWithShape="0">
                <a:srgbClr val="4B376A">
                  <a:alpha val="5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ts val="1000"/>
                </a:spcAft>
                <a:buClrTx/>
                <a:buSzTx/>
                <a:buFontTx/>
                <a:buNone/>
              </a:pPr>
              <a:r>
                <a:rPr kumimoji="0" lang="en-US" sz="1400" b="0" i="0" u="none" strike="noStrike" cap="none" normalizeH="0" baseline="0">
                  <a:ln>
                    <a:noFill/>
                  </a:ln>
                  <a:solidFill>
                    <a:schemeClr val="tx1"/>
                  </a:solidFill>
                  <a:effectLst/>
                  <a:latin typeface="Times New Roman" pitchFamily="18" charset="0"/>
                  <a:cs typeface="Arial" pitchFamily="34" charset="0"/>
                </a:rPr>
                <a:t>Raw data</a:t>
              </a:r>
              <a:endParaRPr kumimoji="0" lang="en-US" sz="1400" b="0" i="0" u="none" strike="noStrike" cap="none" normalizeH="0" baseline="0">
                <a:ln>
                  <a:noFill/>
                </a:ln>
                <a:solidFill>
                  <a:schemeClr val="tx1"/>
                </a:solidFill>
                <a:effectLst/>
                <a:latin typeface="Arial" pitchFamily="34" charset="0"/>
                <a:cs typeface="Arial" pitchFamily="34" charset="0"/>
              </a:endParaRPr>
            </a:p>
          </p:txBody>
        </p:sp>
        <p:sp>
          <p:nvSpPr>
            <p:cNvPr id="6" name="Rectangle 5">
              <a:extLst>
                <a:ext uri="{FF2B5EF4-FFF2-40B4-BE49-F238E27FC236}">
                  <a16:creationId xmlns:a16="http://schemas.microsoft.com/office/drawing/2014/main" xmlns="" id="{9E1F1817-F686-9227-3540-B317203D1DC8}"/>
                </a:ext>
              </a:extLst>
            </p:cNvPr>
            <p:cNvSpPr>
              <a:spLocks noChangeArrowheads="1"/>
            </p:cNvSpPr>
            <p:nvPr/>
          </p:nvSpPr>
          <p:spPr bwMode="auto">
            <a:xfrm>
              <a:off x="1657" y="3998"/>
              <a:ext cx="1814" cy="425"/>
            </a:xfrm>
            <a:prstGeom prst="rect">
              <a:avLst/>
            </a:prstGeom>
            <a:gradFill rotWithShape="0">
              <a:gsLst>
                <a:gs pos="0">
                  <a:srgbClr val="FFFFFF"/>
                </a:gs>
                <a:gs pos="100000">
                  <a:srgbClr val="D7CEE5"/>
                </a:gs>
              </a:gsLst>
              <a:lin ang="5400000" scaled="1"/>
            </a:gradFill>
            <a:ln w="12700">
              <a:solidFill>
                <a:srgbClr val="C3B5D9"/>
              </a:solidFill>
              <a:miter lim="800000"/>
            </a:ln>
            <a:effectLst>
              <a:outerShdw dist="28398" dir="3806097" algn="ctr" rotWithShape="0">
                <a:srgbClr val="4B376A">
                  <a:alpha val="5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ts val="1000"/>
                </a:spcAft>
                <a:buClrTx/>
                <a:buSzTx/>
                <a:buFontTx/>
                <a:buNone/>
              </a:pPr>
              <a:r>
                <a:rPr kumimoji="0" lang="en-US" sz="1400" b="0" i="0" u="none" strike="noStrike" cap="none" normalizeH="0" baseline="0">
                  <a:ln>
                    <a:noFill/>
                  </a:ln>
                  <a:solidFill>
                    <a:schemeClr val="tx1"/>
                  </a:solidFill>
                  <a:effectLst/>
                  <a:latin typeface="Times New Roman" pitchFamily="18" charset="0"/>
                  <a:cs typeface="Arial" pitchFamily="34" charset="0"/>
                </a:rPr>
                <a:t>Pre-processing</a:t>
              </a:r>
              <a:endParaRPr kumimoji="0" lang="en-US" sz="1400" b="0" i="0" u="none" strike="noStrike" cap="none" normalizeH="0" baseline="0">
                <a:ln>
                  <a:noFill/>
                </a:ln>
                <a:solidFill>
                  <a:schemeClr val="tx1"/>
                </a:solidFill>
                <a:effectLst/>
                <a:latin typeface="Arial" pitchFamily="34" charset="0"/>
                <a:cs typeface="Arial" pitchFamily="34" charset="0"/>
              </a:endParaRPr>
            </a:p>
          </p:txBody>
        </p:sp>
        <p:sp>
          <p:nvSpPr>
            <p:cNvPr id="7" name="Rectangle 6">
              <a:extLst>
                <a:ext uri="{FF2B5EF4-FFF2-40B4-BE49-F238E27FC236}">
                  <a16:creationId xmlns:a16="http://schemas.microsoft.com/office/drawing/2014/main" xmlns="" id="{A9BEB59D-0BF2-65CA-54A0-B35865691CE5}"/>
                </a:ext>
              </a:extLst>
            </p:cNvPr>
            <p:cNvSpPr>
              <a:spLocks noChangeArrowheads="1"/>
            </p:cNvSpPr>
            <p:nvPr/>
          </p:nvSpPr>
          <p:spPr bwMode="auto">
            <a:xfrm>
              <a:off x="1657" y="4727"/>
              <a:ext cx="1814" cy="877"/>
            </a:xfrm>
            <a:prstGeom prst="rect">
              <a:avLst/>
            </a:prstGeom>
            <a:gradFill rotWithShape="0">
              <a:gsLst>
                <a:gs pos="0">
                  <a:srgbClr val="FFFFFF"/>
                </a:gs>
                <a:gs pos="100000">
                  <a:srgbClr val="D7CEE5"/>
                </a:gs>
              </a:gsLst>
              <a:lin ang="5400000" scaled="1"/>
            </a:gradFill>
            <a:ln w="12700">
              <a:solidFill>
                <a:srgbClr val="C3B5D9"/>
              </a:solidFill>
              <a:miter lim="800000"/>
            </a:ln>
            <a:effectLst>
              <a:outerShdw dist="28398" dir="3806097" algn="ctr" rotWithShape="0">
                <a:srgbClr val="4B376A">
                  <a:alpha val="5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ts val="1000"/>
                </a:spcAft>
                <a:buClrTx/>
                <a:buSzTx/>
                <a:buFontTx/>
                <a:buNone/>
              </a:pPr>
              <a:r>
                <a:rPr kumimoji="0" lang="en-US" sz="1400" b="0" i="0" u="none" strike="noStrike" cap="none" normalizeH="0" baseline="0">
                  <a:ln>
                    <a:noFill/>
                  </a:ln>
                  <a:solidFill>
                    <a:schemeClr val="tx1"/>
                  </a:solidFill>
                  <a:effectLst/>
                  <a:latin typeface="Times New Roman" pitchFamily="18" charset="0"/>
                  <a:cs typeface="Arial" pitchFamily="34" charset="0"/>
                </a:rPr>
                <a:t>Feature Engineering</a:t>
              </a:r>
              <a:endParaRPr kumimoji="0" lang="en-US" sz="1400" b="0" i="0" u="none" strike="noStrike" cap="none" normalizeH="0" baseline="0">
                <a:ln>
                  <a:noFill/>
                </a:ln>
                <a:solidFill>
                  <a:schemeClr val="tx1"/>
                </a:solidFill>
                <a:effectLst/>
                <a:latin typeface="Arial" pitchFamily="34" charset="0"/>
                <a:cs typeface="Arial" pitchFamily="34" charset="0"/>
              </a:endParaRPr>
            </a:p>
          </p:txBody>
        </p:sp>
        <p:sp>
          <p:nvSpPr>
            <p:cNvPr id="8" name="Rectangle 7">
              <a:extLst>
                <a:ext uri="{FF2B5EF4-FFF2-40B4-BE49-F238E27FC236}">
                  <a16:creationId xmlns:a16="http://schemas.microsoft.com/office/drawing/2014/main" xmlns="" id="{AFCC9858-AA62-A502-25DA-44BCDD7D22B4}"/>
                </a:ext>
              </a:extLst>
            </p:cNvPr>
            <p:cNvSpPr>
              <a:spLocks noChangeArrowheads="1"/>
            </p:cNvSpPr>
            <p:nvPr/>
          </p:nvSpPr>
          <p:spPr bwMode="auto">
            <a:xfrm>
              <a:off x="1657" y="5855"/>
              <a:ext cx="1814" cy="498"/>
            </a:xfrm>
            <a:prstGeom prst="rect">
              <a:avLst/>
            </a:prstGeom>
            <a:gradFill rotWithShape="0">
              <a:gsLst>
                <a:gs pos="0">
                  <a:srgbClr val="FFFFFF"/>
                </a:gs>
                <a:gs pos="100000">
                  <a:srgbClr val="D7CEE5"/>
                </a:gs>
              </a:gsLst>
              <a:lin ang="5400000" scaled="1"/>
            </a:gradFill>
            <a:ln w="12700">
              <a:solidFill>
                <a:srgbClr val="C3B5D9"/>
              </a:solidFill>
              <a:miter lim="800000"/>
            </a:ln>
            <a:effectLst>
              <a:outerShdw dist="28398" dir="3806097" algn="ctr" rotWithShape="0">
                <a:srgbClr val="4B376A">
                  <a:alpha val="5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ts val="1000"/>
                </a:spcAft>
                <a:buClrTx/>
                <a:buSzTx/>
                <a:buFontTx/>
                <a:buNone/>
              </a:pPr>
              <a:r>
                <a:rPr kumimoji="0" lang="en-US" sz="1400" b="0" i="0" u="none" strike="noStrike" cap="none" normalizeH="0" baseline="0">
                  <a:ln>
                    <a:noFill/>
                  </a:ln>
                  <a:solidFill>
                    <a:schemeClr val="tx1"/>
                  </a:solidFill>
                  <a:effectLst/>
                  <a:latin typeface="Times New Roman" pitchFamily="18" charset="0"/>
                  <a:cs typeface="Arial" pitchFamily="34" charset="0"/>
                </a:rPr>
                <a:t>Features</a:t>
              </a:r>
              <a:endParaRPr kumimoji="0" lang="en-US" sz="1400" b="0" i="0" u="none" strike="noStrike" cap="none" normalizeH="0" baseline="0">
                <a:ln>
                  <a:noFill/>
                </a:ln>
                <a:solidFill>
                  <a:schemeClr val="tx1"/>
                </a:solidFill>
                <a:effectLst/>
                <a:latin typeface="Arial" pitchFamily="34" charset="0"/>
                <a:cs typeface="Arial" pitchFamily="34" charset="0"/>
              </a:endParaRPr>
            </a:p>
          </p:txBody>
        </p:sp>
        <p:sp>
          <p:nvSpPr>
            <p:cNvPr id="9" name="Rectangle 8">
              <a:extLst>
                <a:ext uri="{FF2B5EF4-FFF2-40B4-BE49-F238E27FC236}">
                  <a16:creationId xmlns:a16="http://schemas.microsoft.com/office/drawing/2014/main" xmlns="" id="{F7A419CD-E39A-83BE-11D2-D386F9E256AB}"/>
                </a:ext>
              </a:extLst>
            </p:cNvPr>
            <p:cNvSpPr>
              <a:spLocks noChangeArrowheads="1"/>
            </p:cNvSpPr>
            <p:nvPr/>
          </p:nvSpPr>
          <p:spPr bwMode="auto">
            <a:xfrm>
              <a:off x="1657" y="6608"/>
              <a:ext cx="1814" cy="545"/>
            </a:xfrm>
            <a:prstGeom prst="rect">
              <a:avLst/>
            </a:prstGeom>
            <a:gradFill rotWithShape="0">
              <a:gsLst>
                <a:gs pos="0">
                  <a:srgbClr val="FFFFFF"/>
                </a:gs>
                <a:gs pos="100000">
                  <a:srgbClr val="D7CEE5"/>
                </a:gs>
              </a:gsLst>
              <a:lin ang="5400000" scaled="1"/>
            </a:gradFill>
            <a:ln w="12700">
              <a:solidFill>
                <a:srgbClr val="C3B5D9"/>
              </a:solidFill>
              <a:miter lim="800000"/>
            </a:ln>
            <a:effectLst>
              <a:outerShdw dist="28398" dir="3806097" algn="ctr" rotWithShape="0">
                <a:srgbClr val="4B376A">
                  <a:alpha val="5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ts val="1000"/>
                </a:spcAft>
                <a:buClrTx/>
                <a:buSzTx/>
                <a:buFontTx/>
                <a:buNone/>
              </a:pPr>
              <a:r>
                <a:rPr kumimoji="0" lang="en-US" sz="1400" b="0" i="0" u="none" strike="noStrike" cap="none" normalizeH="0" baseline="0">
                  <a:ln>
                    <a:noFill/>
                  </a:ln>
                  <a:solidFill>
                    <a:schemeClr val="tx1"/>
                  </a:solidFill>
                  <a:effectLst/>
                  <a:latin typeface="Times New Roman" pitchFamily="18" charset="0"/>
                  <a:cs typeface="Arial" pitchFamily="34" charset="0"/>
                </a:rPr>
                <a:t>Model Training</a:t>
              </a:r>
              <a:endParaRPr kumimoji="0" lang="en-US" sz="1400" b="0" i="0" u="none" strike="noStrike" cap="none" normalizeH="0" baseline="0">
                <a:ln>
                  <a:noFill/>
                </a:ln>
                <a:solidFill>
                  <a:schemeClr val="tx1"/>
                </a:solidFill>
                <a:effectLst/>
                <a:latin typeface="Arial" pitchFamily="34" charset="0"/>
                <a:cs typeface="Arial" pitchFamily="34" charset="0"/>
              </a:endParaRPr>
            </a:p>
          </p:txBody>
        </p:sp>
        <p:sp>
          <p:nvSpPr>
            <p:cNvPr id="10" name="Rectangle 9">
              <a:extLst>
                <a:ext uri="{FF2B5EF4-FFF2-40B4-BE49-F238E27FC236}">
                  <a16:creationId xmlns:a16="http://schemas.microsoft.com/office/drawing/2014/main" xmlns="" id="{087E8846-A8FE-4461-F0F9-A501F41220A2}"/>
                </a:ext>
              </a:extLst>
            </p:cNvPr>
            <p:cNvSpPr>
              <a:spLocks noChangeArrowheads="1"/>
            </p:cNvSpPr>
            <p:nvPr/>
          </p:nvSpPr>
          <p:spPr bwMode="auto">
            <a:xfrm>
              <a:off x="4260" y="7837"/>
              <a:ext cx="1505" cy="425"/>
            </a:xfrm>
            <a:prstGeom prst="rect">
              <a:avLst/>
            </a:prstGeom>
            <a:gradFill rotWithShape="0">
              <a:gsLst>
                <a:gs pos="0">
                  <a:srgbClr val="FFFFFF"/>
                </a:gs>
                <a:gs pos="100000">
                  <a:srgbClr val="D7CEE5"/>
                </a:gs>
              </a:gsLst>
              <a:lin ang="5400000" scaled="1"/>
            </a:gradFill>
            <a:ln w="12700">
              <a:solidFill>
                <a:srgbClr val="C3B5D9"/>
              </a:solidFill>
              <a:miter lim="800000"/>
            </a:ln>
            <a:effectLst>
              <a:outerShdw dist="28398" dir="3806097" algn="ctr" rotWithShape="0">
                <a:srgbClr val="4B376A">
                  <a:alpha val="5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ts val="1000"/>
                </a:spcAft>
                <a:buClrTx/>
                <a:buSzTx/>
                <a:buFontTx/>
                <a:buNone/>
              </a:pPr>
              <a:r>
                <a:rPr kumimoji="0" lang="en-US" sz="1400" b="0" i="0" u="none" strike="noStrike" cap="none" normalizeH="0" baseline="0">
                  <a:ln>
                    <a:noFill/>
                  </a:ln>
                  <a:solidFill>
                    <a:schemeClr val="tx1"/>
                  </a:solidFill>
                  <a:effectLst/>
                  <a:latin typeface="Times New Roman" pitchFamily="18" charset="0"/>
                  <a:cs typeface="Arial" pitchFamily="34" charset="0"/>
                </a:rPr>
                <a:t>Model</a:t>
              </a:r>
              <a:endParaRPr kumimoji="0" lang="en-US" sz="1400" b="0" i="0" u="none" strike="noStrike" cap="none" normalizeH="0" baseline="0">
                <a:ln>
                  <a:noFill/>
                </a:ln>
                <a:solidFill>
                  <a:schemeClr val="tx1"/>
                </a:solidFill>
                <a:effectLst/>
                <a:latin typeface="Arial" pitchFamily="34" charset="0"/>
                <a:cs typeface="Arial" pitchFamily="34" charset="0"/>
              </a:endParaRPr>
            </a:p>
          </p:txBody>
        </p:sp>
        <p:sp>
          <p:nvSpPr>
            <p:cNvPr id="11" name="Rectangle 10">
              <a:extLst>
                <a:ext uri="{FF2B5EF4-FFF2-40B4-BE49-F238E27FC236}">
                  <a16:creationId xmlns:a16="http://schemas.microsoft.com/office/drawing/2014/main" xmlns="" id="{4FDF53BC-6D8E-557D-85A9-36AD22F71260}"/>
                </a:ext>
              </a:extLst>
            </p:cNvPr>
            <p:cNvSpPr>
              <a:spLocks noChangeArrowheads="1"/>
            </p:cNvSpPr>
            <p:nvPr/>
          </p:nvSpPr>
          <p:spPr bwMode="auto">
            <a:xfrm>
              <a:off x="6512" y="3961"/>
              <a:ext cx="1814" cy="471"/>
            </a:xfrm>
            <a:prstGeom prst="rect">
              <a:avLst/>
            </a:prstGeom>
            <a:gradFill rotWithShape="0">
              <a:gsLst>
                <a:gs pos="0">
                  <a:srgbClr val="FFFFFF"/>
                </a:gs>
                <a:gs pos="100000">
                  <a:srgbClr val="D7CEE5"/>
                </a:gs>
              </a:gsLst>
              <a:lin ang="5400000" scaled="1"/>
            </a:gradFill>
            <a:ln w="12700">
              <a:solidFill>
                <a:srgbClr val="C3B5D9"/>
              </a:solidFill>
              <a:miter lim="800000"/>
            </a:ln>
            <a:effectLst>
              <a:outerShdw dist="28398" dir="3806097" algn="ctr" rotWithShape="0">
                <a:srgbClr val="4B376A">
                  <a:alpha val="5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ts val="1000"/>
                </a:spcAft>
                <a:buClrTx/>
                <a:buSzTx/>
                <a:buFontTx/>
                <a:buNone/>
              </a:pPr>
              <a:r>
                <a:rPr kumimoji="0" lang="en-US" sz="1400" b="0" i="0" u="none" strike="noStrike" cap="none" normalizeH="0" baseline="0" dirty="0">
                  <a:ln>
                    <a:noFill/>
                  </a:ln>
                  <a:solidFill>
                    <a:schemeClr val="tx1"/>
                  </a:solidFill>
                  <a:effectLst/>
                  <a:latin typeface="Times New Roman" pitchFamily="18" charset="0"/>
                  <a:cs typeface="Arial" pitchFamily="34" charset="0"/>
                </a:rPr>
                <a:t>Pre-processing</a:t>
              </a:r>
              <a:endParaRPr kumimoji="0" lang="en-US" sz="1400" b="0" i="0" u="none" strike="noStrike" cap="none" normalizeH="0" baseline="0" dirty="0">
                <a:ln>
                  <a:noFill/>
                </a:ln>
                <a:solidFill>
                  <a:schemeClr val="tx1"/>
                </a:solidFill>
                <a:effectLst/>
                <a:latin typeface="Arial" pitchFamily="34" charset="0"/>
                <a:cs typeface="Arial" pitchFamily="34" charset="0"/>
              </a:endParaRPr>
            </a:p>
          </p:txBody>
        </p:sp>
        <p:sp>
          <p:nvSpPr>
            <p:cNvPr id="12" name="Rectangle 11">
              <a:extLst>
                <a:ext uri="{FF2B5EF4-FFF2-40B4-BE49-F238E27FC236}">
                  <a16:creationId xmlns:a16="http://schemas.microsoft.com/office/drawing/2014/main" xmlns="" id="{70D8CD81-6300-4452-799B-B823300E5D1B}"/>
                </a:ext>
              </a:extLst>
            </p:cNvPr>
            <p:cNvSpPr>
              <a:spLocks noChangeArrowheads="1"/>
            </p:cNvSpPr>
            <p:nvPr/>
          </p:nvSpPr>
          <p:spPr bwMode="auto">
            <a:xfrm>
              <a:off x="6512" y="3221"/>
              <a:ext cx="1814" cy="425"/>
            </a:xfrm>
            <a:prstGeom prst="rect">
              <a:avLst/>
            </a:prstGeom>
            <a:gradFill rotWithShape="0">
              <a:gsLst>
                <a:gs pos="0">
                  <a:srgbClr val="FFFFFF"/>
                </a:gs>
                <a:gs pos="100000">
                  <a:srgbClr val="D7CEE5"/>
                </a:gs>
              </a:gsLst>
              <a:lin ang="5400000" scaled="1"/>
            </a:gradFill>
            <a:ln w="12700">
              <a:solidFill>
                <a:srgbClr val="C3B5D9"/>
              </a:solidFill>
              <a:miter lim="800000"/>
            </a:ln>
            <a:effectLst>
              <a:outerShdw dist="28398" dir="3806097" algn="ctr" rotWithShape="0">
                <a:srgbClr val="4B376A">
                  <a:alpha val="5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ts val="1000"/>
                </a:spcAft>
                <a:buClrTx/>
                <a:buSzTx/>
                <a:buFontTx/>
                <a:buNone/>
              </a:pPr>
              <a:r>
                <a:rPr kumimoji="0" lang="en-US" sz="1400" b="0" i="0" u="none" strike="noStrike" cap="none" normalizeH="0" baseline="0">
                  <a:ln>
                    <a:noFill/>
                  </a:ln>
                  <a:solidFill>
                    <a:schemeClr val="tx1"/>
                  </a:solidFill>
                  <a:effectLst/>
                  <a:latin typeface="Times New Roman" pitchFamily="18" charset="0"/>
                  <a:cs typeface="Arial" pitchFamily="34" charset="0"/>
                </a:rPr>
                <a:t>Raw data</a:t>
              </a:r>
              <a:endParaRPr kumimoji="0" lang="en-US" sz="1400" b="0" i="0" u="none" strike="noStrike" cap="none" normalizeH="0" baseline="0">
                <a:ln>
                  <a:noFill/>
                </a:ln>
                <a:solidFill>
                  <a:schemeClr val="tx1"/>
                </a:solidFill>
                <a:effectLst/>
                <a:latin typeface="Arial" pitchFamily="34" charset="0"/>
                <a:cs typeface="Arial" pitchFamily="34" charset="0"/>
              </a:endParaRPr>
            </a:p>
          </p:txBody>
        </p:sp>
        <p:sp>
          <p:nvSpPr>
            <p:cNvPr id="13" name="Rectangle 12">
              <a:extLst>
                <a:ext uri="{FF2B5EF4-FFF2-40B4-BE49-F238E27FC236}">
                  <a16:creationId xmlns:a16="http://schemas.microsoft.com/office/drawing/2014/main" xmlns="" id="{2748CDE4-CD21-561E-E2B4-41182541C76F}"/>
                </a:ext>
              </a:extLst>
            </p:cNvPr>
            <p:cNvSpPr>
              <a:spLocks noChangeArrowheads="1"/>
            </p:cNvSpPr>
            <p:nvPr/>
          </p:nvSpPr>
          <p:spPr bwMode="auto">
            <a:xfrm>
              <a:off x="6512" y="4773"/>
              <a:ext cx="1814" cy="831"/>
            </a:xfrm>
            <a:prstGeom prst="rect">
              <a:avLst/>
            </a:prstGeom>
            <a:gradFill rotWithShape="0">
              <a:gsLst>
                <a:gs pos="0">
                  <a:srgbClr val="FFFFFF"/>
                </a:gs>
                <a:gs pos="100000">
                  <a:srgbClr val="D7CEE5"/>
                </a:gs>
              </a:gsLst>
              <a:lin ang="5400000" scaled="1"/>
            </a:gradFill>
            <a:ln w="12700">
              <a:solidFill>
                <a:srgbClr val="C3B5D9"/>
              </a:solidFill>
              <a:miter lim="800000"/>
            </a:ln>
            <a:effectLst>
              <a:outerShdw dist="28398" dir="3806097" algn="ctr" rotWithShape="0">
                <a:srgbClr val="4B376A">
                  <a:alpha val="5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ts val="1000"/>
                </a:spcAft>
                <a:buClrTx/>
                <a:buSzTx/>
                <a:buFontTx/>
                <a:buNone/>
              </a:pPr>
              <a:r>
                <a:rPr kumimoji="0" lang="en-US" sz="1400" b="0" i="0" u="none" strike="noStrike" cap="none" normalizeH="0" baseline="0" dirty="0">
                  <a:ln>
                    <a:noFill/>
                  </a:ln>
                  <a:solidFill>
                    <a:schemeClr val="tx1"/>
                  </a:solidFill>
                  <a:effectLst/>
                  <a:latin typeface="Times New Roman" pitchFamily="18" charset="0"/>
                  <a:cs typeface="Arial" pitchFamily="34" charset="0"/>
                </a:rPr>
                <a:t>Feature Engineering</a:t>
              </a:r>
              <a:endParaRPr kumimoji="0" lang="en-US" sz="1400" b="0" i="0" u="none" strike="noStrike" cap="none" normalizeH="0" baseline="0" dirty="0">
                <a:ln>
                  <a:noFill/>
                </a:ln>
                <a:solidFill>
                  <a:schemeClr val="tx1"/>
                </a:solidFill>
                <a:effectLst/>
                <a:latin typeface="Arial" pitchFamily="34" charset="0"/>
                <a:cs typeface="Arial" pitchFamily="34" charset="0"/>
              </a:endParaRPr>
            </a:p>
          </p:txBody>
        </p:sp>
        <p:sp>
          <p:nvSpPr>
            <p:cNvPr id="14" name="Rectangle 13">
              <a:extLst>
                <a:ext uri="{FF2B5EF4-FFF2-40B4-BE49-F238E27FC236}">
                  <a16:creationId xmlns:a16="http://schemas.microsoft.com/office/drawing/2014/main" xmlns="" id="{783A8DA7-FDFB-27B6-D479-E70B84B667BE}"/>
                </a:ext>
              </a:extLst>
            </p:cNvPr>
            <p:cNvSpPr>
              <a:spLocks noChangeArrowheads="1"/>
            </p:cNvSpPr>
            <p:nvPr/>
          </p:nvSpPr>
          <p:spPr bwMode="auto">
            <a:xfrm>
              <a:off x="6534" y="5855"/>
              <a:ext cx="1814" cy="498"/>
            </a:xfrm>
            <a:prstGeom prst="rect">
              <a:avLst/>
            </a:prstGeom>
            <a:gradFill rotWithShape="0">
              <a:gsLst>
                <a:gs pos="0">
                  <a:srgbClr val="FFFFFF"/>
                </a:gs>
                <a:gs pos="100000">
                  <a:srgbClr val="D7CEE5"/>
                </a:gs>
              </a:gsLst>
              <a:lin ang="5400000" scaled="1"/>
            </a:gradFill>
            <a:ln w="12700">
              <a:solidFill>
                <a:srgbClr val="C3B5D9"/>
              </a:solidFill>
              <a:miter lim="800000"/>
            </a:ln>
            <a:effectLst>
              <a:outerShdw dist="28398" dir="3806097" algn="ctr" rotWithShape="0">
                <a:srgbClr val="4B376A">
                  <a:alpha val="5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ts val="1000"/>
                </a:spcAft>
                <a:buClrTx/>
                <a:buSzTx/>
                <a:buFontTx/>
                <a:buNone/>
              </a:pPr>
              <a:r>
                <a:rPr kumimoji="0" lang="en-US" sz="1400" b="0" i="0" u="none" strike="noStrike" cap="none" normalizeH="0" baseline="0">
                  <a:ln>
                    <a:noFill/>
                  </a:ln>
                  <a:solidFill>
                    <a:schemeClr val="tx1"/>
                  </a:solidFill>
                  <a:effectLst/>
                  <a:latin typeface="Times New Roman" pitchFamily="18" charset="0"/>
                  <a:cs typeface="Arial" pitchFamily="34" charset="0"/>
                </a:rPr>
                <a:t>Features</a:t>
              </a:r>
              <a:endParaRPr kumimoji="0" lang="en-US" sz="1400" b="0" i="0" u="none" strike="noStrike" cap="none" normalizeH="0" baseline="0">
                <a:ln>
                  <a:noFill/>
                </a:ln>
                <a:solidFill>
                  <a:schemeClr val="tx1"/>
                </a:solidFill>
                <a:effectLst/>
                <a:latin typeface="Arial" pitchFamily="34" charset="0"/>
                <a:cs typeface="Arial" pitchFamily="34" charset="0"/>
              </a:endParaRPr>
            </a:p>
          </p:txBody>
        </p:sp>
        <p:sp>
          <p:nvSpPr>
            <p:cNvPr id="15" name="Rectangle 14">
              <a:extLst>
                <a:ext uri="{FF2B5EF4-FFF2-40B4-BE49-F238E27FC236}">
                  <a16:creationId xmlns:a16="http://schemas.microsoft.com/office/drawing/2014/main" xmlns="" id="{C009B523-AAB9-0DE5-A858-6F24CCDFFBC3}"/>
                </a:ext>
              </a:extLst>
            </p:cNvPr>
            <p:cNvSpPr>
              <a:spLocks noChangeArrowheads="1"/>
            </p:cNvSpPr>
            <p:nvPr/>
          </p:nvSpPr>
          <p:spPr bwMode="auto">
            <a:xfrm>
              <a:off x="4260" y="8853"/>
              <a:ext cx="1505" cy="425"/>
            </a:xfrm>
            <a:prstGeom prst="rect">
              <a:avLst/>
            </a:prstGeom>
            <a:gradFill rotWithShape="0">
              <a:gsLst>
                <a:gs pos="0">
                  <a:srgbClr val="FFFFFF"/>
                </a:gs>
                <a:gs pos="100000">
                  <a:srgbClr val="D7CEE5"/>
                </a:gs>
              </a:gsLst>
              <a:lin ang="5400000" scaled="1"/>
            </a:gradFill>
            <a:ln w="12700">
              <a:solidFill>
                <a:srgbClr val="C3B5D9"/>
              </a:solidFill>
              <a:miter lim="800000"/>
            </a:ln>
            <a:effectLst>
              <a:outerShdw dist="28398" dir="3806097" algn="ctr" rotWithShape="0">
                <a:srgbClr val="4B376A">
                  <a:alpha val="5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ts val="1000"/>
                </a:spcAft>
                <a:buClrTx/>
                <a:buSzTx/>
                <a:buFontTx/>
                <a:buNone/>
              </a:pPr>
              <a:r>
                <a:rPr kumimoji="0" lang="en-US" sz="1400" b="0" i="0" u="none" strike="noStrike" cap="none" normalizeH="0" baseline="0">
                  <a:ln>
                    <a:noFill/>
                  </a:ln>
                  <a:solidFill>
                    <a:schemeClr val="tx1"/>
                  </a:solidFill>
                  <a:effectLst/>
                  <a:latin typeface="Times New Roman" pitchFamily="18" charset="0"/>
                  <a:cs typeface="Arial" pitchFamily="34" charset="0"/>
                </a:rPr>
                <a:t>Predictions</a:t>
              </a:r>
              <a:endParaRPr kumimoji="0" lang="en-US" sz="1400" b="0" i="0" u="none" strike="noStrike" cap="none" normalizeH="0" baseline="0">
                <a:ln>
                  <a:noFill/>
                </a:ln>
                <a:solidFill>
                  <a:schemeClr val="tx1"/>
                </a:solidFill>
                <a:effectLst/>
                <a:latin typeface="Arial" pitchFamily="34" charset="0"/>
                <a:cs typeface="Arial" pitchFamily="34" charset="0"/>
              </a:endParaRPr>
            </a:p>
          </p:txBody>
        </p:sp>
        <p:cxnSp>
          <p:nvCxnSpPr>
            <p:cNvPr id="16" name="AutoShape 14">
              <a:extLst>
                <a:ext uri="{FF2B5EF4-FFF2-40B4-BE49-F238E27FC236}">
                  <a16:creationId xmlns:a16="http://schemas.microsoft.com/office/drawing/2014/main" xmlns="" id="{675C18D9-42E2-96EF-C048-A0E8113A0558}"/>
                </a:ext>
              </a:extLst>
            </p:cNvPr>
            <p:cNvCxnSpPr>
              <a:cxnSpLocks noChangeShapeType="1"/>
            </p:cNvCxnSpPr>
            <p:nvPr/>
          </p:nvCxnSpPr>
          <p:spPr bwMode="auto">
            <a:xfrm flipH="1">
              <a:off x="2529" y="3703"/>
              <a:ext cx="0" cy="258"/>
            </a:xfrm>
            <a:prstGeom prst="straightConnector1">
              <a:avLst/>
            </a:prstGeom>
            <a:noFill/>
            <a:ln w="9525">
              <a:solidFill>
                <a:srgbClr val="000000"/>
              </a:solidFill>
              <a:round/>
              <a:tailEnd type="triangle" w="med" len="med"/>
            </a:ln>
          </p:spPr>
        </p:cxnSp>
        <p:cxnSp>
          <p:nvCxnSpPr>
            <p:cNvPr id="17" name="AutoShape 15">
              <a:extLst>
                <a:ext uri="{FF2B5EF4-FFF2-40B4-BE49-F238E27FC236}">
                  <a16:creationId xmlns:a16="http://schemas.microsoft.com/office/drawing/2014/main" xmlns="" id="{9FB2D2DC-42FF-055F-72F7-81BFBBEA627B}"/>
                </a:ext>
              </a:extLst>
            </p:cNvPr>
            <p:cNvCxnSpPr>
              <a:cxnSpLocks noChangeShapeType="1"/>
            </p:cNvCxnSpPr>
            <p:nvPr/>
          </p:nvCxnSpPr>
          <p:spPr bwMode="auto">
            <a:xfrm flipH="1">
              <a:off x="2529" y="4469"/>
              <a:ext cx="0" cy="258"/>
            </a:xfrm>
            <a:prstGeom prst="straightConnector1">
              <a:avLst/>
            </a:prstGeom>
            <a:noFill/>
            <a:ln w="9525">
              <a:solidFill>
                <a:srgbClr val="000000"/>
              </a:solidFill>
              <a:round/>
              <a:tailEnd type="triangle" w="med" len="med"/>
            </a:ln>
          </p:spPr>
        </p:cxnSp>
        <p:cxnSp>
          <p:nvCxnSpPr>
            <p:cNvPr id="18" name="AutoShape 16">
              <a:extLst>
                <a:ext uri="{FF2B5EF4-FFF2-40B4-BE49-F238E27FC236}">
                  <a16:creationId xmlns:a16="http://schemas.microsoft.com/office/drawing/2014/main" xmlns="" id="{0DAE0CF5-FC49-DEF5-4B39-C892257D3E81}"/>
                </a:ext>
              </a:extLst>
            </p:cNvPr>
            <p:cNvCxnSpPr>
              <a:cxnSpLocks noChangeShapeType="1"/>
              <a:endCxn id="8" idx="0"/>
            </p:cNvCxnSpPr>
            <p:nvPr/>
          </p:nvCxnSpPr>
          <p:spPr bwMode="auto">
            <a:xfrm flipH="1">
              <a:off x="2529" y="5597"/>
              <a:ext cx="0" cy="258"/>
            </a:xfrm>
            <a:prstGeom prst="straightConnector1">
              <a:avLst/>
            </a:prstGeom>
            <a:noFill/>
            <a:ln w="9525">
              <a:solidFill>
                <a:srgbClr val="000000"/>
              </a:solidFill>
              <a:round/>
              <a:tailEnd type="triangle" w="med" len="med"/>
            </a:ln>
          </p:spPr>
        </p:cxnSp>
        <p:cxnSp>
          <p:nvCxnSpPr>
            <p:cNvPr id="19" name="AutoShape 17">
              <a:extLst>
                <a:ext uri="{FF2B5EF4-FFF2-40B4-BE49-F238E27FC236}">
                  <a16:creationId xmlns:a16="http://schemas.microsoft.com/office/drawing/2014/main" xmlns="" id="{B9DA287F-CA17-344B-3D9B-F4E7C6163B41}"/>
                </a:ext>
              </a:extLst>
            </p:cNvPr>
            <p:cNvCxnSpPr>
              <a:cxnSpLocks noChangeShapeType="1"/>
            </p:cNvCxnSpPr>
            <p:nvPr/>
          </p:nvCxnSpPr>
          <p:spPr bwMode="auto">
            <a:xfrm flipH="1">
              <a:off x="2530" y="6357"/>
              <a:ext cx="0" cy="258"/>
            </a:xfrm>
            <a:prstGeom prst="straightConnector1">
              <a:avLst/>
            </a:prstGeom>
            <a:noFill/>
            <a:ln w="9525">
              <a:solidFill>
                <a:srgbClr val="000000"/>
              </a:solidFill>
              <a:round/>
              <a:tailEnd type="triangle" w="med" len="med"/>
            </a:ln>
          </p:spPr>
        </p:cxnSp>
        <p:cxnSp>
          <p:nvCxnSpPr>
            <p:cNvPr id="20" name="AutoShape 18">
              <a:extLst>
                <a:ext uri="{FF2B5EF4-FFF2-40B4-BE49-F238E27FC236}">
                  <a16:creationId xmlns:a16="http://schemas.microsoft.com/office/drawing/2014/main" xmlns="" id="{09D58BD7-C21A-623F-0611-9257377DFE9F}"/>
                </a:ext>
              </a:extLst>
            </p:cNvPr>
            <p:cNvCxnSpPr>
              <a:cxnSpLocks noChangeShapeType="1"/>
            </p:cNvCxnSpPr>
            <p:nvPr/>
          </p:nvCxnSpPr>
          <p:spPr bwMode="auto">
            <a:xfrm flipH="1">
              <a:off x="7376" y="3703"/>
              <a:ext cx="0" cy="258"/>
            </a:xfrm>
            <a:prstGeom prst="straightConnector1">
              <a:avLst/>
            </a:prstGeom>
            <a:noFill/>
            <a:ln w="9525">
              <a:solidFill>
                <a:srgbClr val="000000"/>
              </a:solidFill>
              <a:round/>
              <a:tailEnd type="triangle" w="med" len="med"/>
            </a:ln>
          </p:spPr>
        </p:cxnSp>
        <p:cxnSp>
          <p:nvCxnSpPr>
            <p:cNvPr id="21" name="AutoShape 19">
              <a:extLst>
                <a:ext uri="{FF2B5EF4-FFF2-40B4-BE49-F238E27FC236}">
                  <a16:creationId xmlns:a16="http://schemas.microsoft.com/office/drawing/2014/main" xmlns="" id="{5A4233E3-BCE9-B751-CF6B-277732822287}"/>
                </a:ext>
              </a:extLst>
            </p:cNvPr>
            <p:cNvCxnSpPr>
              <a:cxnSpLocks noChangeShapeType="1"/>
            </p:cNvCxnSpPr>
            <p:nvPr/>
          </p:nvCxnSpPr>
          <p:spPr bwMode="auto">
            <a:xfrm flipH="1">
              <a:off x="7376" y="4469"/>
              <a:ext cx="0" cy="304"/>
            </a:xfrm>
            <a:prstGeom prst="straightConnector1">
              <a:avLst/>
            </a:prstGeom>
            <a:noFill/>
            <a:ln w="9525">
              <a:solidFill>
                <a:srgbClr val="000000"/>
              </a:solidFill>
              <a:round/>
              <a:tailEnd type="triangle" w="med" len="med"/>
            </a:ln>
          </p:spPr>
        </p:cxnSp>
        <p:cxnSp>
          <p:nvCxnSpPr>
            <p:cNvPr id="22" name="AutoShape 20">
              <a:extLst>
                <a:ext uri="{FF2B5EF4-FFF2-40B4-BE49-F238E27FC236}">
                  <a16:creationId xmlns:a16="http://schemas.microsoft.com/office/drawing/2014/main" xmlns="" id="{46CF1ECC-4EA7-038F-1E63-6EF84169E35E}"/>
                </a:ext>
              </a:extLst>
            </p:cNvPr>
            <p:cNvCxnSpPr>
              <a:cxnSpLocks noChangeShapeType="1"/>
            </p:cNvCxnSpPr>
            <p:nvPr/>
          </p:nvCxnSpPr>
          <p:spPr bwMode="auto">
            <a:xfrm>
              <a:off x="7378" y="5604"/>
              <a:ext cx="1" cy="258"/>
            </a:xfrm>
            <a:prstGeom prst="straightConnector1">
              <a:avLst/>
            </a:prstGeom>
            <a:noFill/>
            <a:ln w="9525">
              <a:solidFill>
                <a:srgbClr val="000000"/>
              </a:solidFill>
              <a:round/>
              <a:tailEnd type="triangle" w="med" len="med"/>
            </a:ln>
          </p:spPr>
        </p:cxnSp>
        <p:cxnSp>
          <p:nvCxnSpPr>
            <p:cNvPr id="23" name="AutoShape 21">
              <a:extLst>
                <a:ext uri="{FF2B5EF4-FFF2-40B4-BE49-F238E27FC236}">
                  <a16:creationId xmlns:a16="http://schemas.microsoft.com/office/drawing/2014/main" xmlns="" id="{20795A34-FBBD-88E2-641A-26CA98B8B4FF}"/>
                </a:ext>
              </a:extLst>
            </p:cNvPr>
            <p:cNvCxnSpPr>
              <a:cxnSpLocks noChangeShapeType="1"/>
            </p:cNvCxnSpPr>
            <p:nvPr/>
          </p:nvCxnSpPr>
          <p:spPr bwMode="auto">
            <a:xfrm>
              <a:off x="2529" y="7135"/>
              <a:ext cx="1" cy="877"/>
            </a:xfrm>
            <a:prstGeom prst="straightConnector1">
              <a:avLst/>
            </a:prstGeom>
            <a:noFill/>
            <a:ln w="9525">
              <a:solidFill>
                <a:srgbClr val="000000"/>
              </a:solidFill>
              <a:round/>
            </a:ln>
          </p:spPr>
        </p:cxnSp>
        <p:cxnSp>
          <p:nvCxnSpPr>
            <p:cNvPr id="24" name="AutoShape 22">
              <a:extLst>
                <a:ext uri="{FF2B5EF4-FFF2-40B4-BE49-F238E27FC236}">
                  <a16:creationId xmlns:a16="http://schemas.microsoft.com/office/drawing/2014/main" xmlns="" id="{D87012B0-0789-9CBE-F57D-97DDCE27515C}"/>
                </a:ext>
              </a:extLst>
            </p:cNvPr>
            <p:cNvCxnSpPr>
              <a:cxnSpLocks noChangeShapeType="1"/>
            </p:cNvCxnSpPr>
            <p:nvPr/>
          </p:nvCxnSpPr>
          <p:spPr bwMode="auto">
            <a:xfrm>
              <a:off x="7375" y="6332"/>
              <a:ext cx="1" cy="1680"/>
            </a:xfrm>
            <a:prstGeom prst="straightConnector1">
              <a:avLst/>
            </a:prstGeom>
            <a:noFill/>
            <a:ln w="9525">
              <a:solidFill>
                <a:srgbClr val="000000"/>
              </a:solidFill>
              <a:round/>
            </a:ln>
          </p:spPr>
        </p:cxnSp>
        <p:cxnSp>
          <p:nvCxnSpPr>
            <p:cNvPr id="25" name="AutoShape 23">
              <a:extLst>
                <a:ext uri="{FF2B5EF4-FFF2-40B4-BE49-F238E27FC236}">
                  <a16:creationId xmlns:a16="http://schemas.microsoft.com/office/drawing/2014/main" xmlns="" id="{419287CB-533A-9FD8-E729-171EA834C906}"/>
                </a:ext>
              </a:extLst>
            </p:cNvPr>
            <p:cNvCxnSpPr>
              <a:cxnSpLocks noChangeShapeType="1"/>
            </p:cNvCxnSpPr>
            <p:nvPr/>
          </p:nvCxnSpPr>
          <p:spPr bwMode="auto">
            <a:xfrm>
              <a:off x="2529" y="8012"/>
              <a:ext cx="1731" cy="0"/>
            </a:xfrm>
            <a:prstGeom prst="straightConnector1">
              <a:avLst/>
            </a:prstGeom>
            <a:noFill/>
            <a:ln w="9525">
              <a:solidFill>
                <a:srgbClr val="000000"/>
              </a:solidFill>
              <a:round/>
              <a:tailEnd type="triangle" w="med" len="med"/>
            </a:ln>
          </p:spPr>
        </p:cxnSp>
        <p:cxnSp>
          <p:nvCxnSpPr>
            <p:cNvPr id="26" name="AutoShape 24">
              <a:extLst>
                <a:ext uri="{FF2B5EF4-FFF2-40B4-BE49-F238E27FC236}">
                  <a16:creationId xmlns:a16="http://schemas.microsoft.com/office/drawing/2014/main" xmlns="" id="{36E34528-E64E-4816-5DCF-369E81C72F89}"/>
                </a:ext>
              </a:extLst>
            </p:cNvPr>
            <p:cNvCxnSpPr>
              <a:cxnSpLocks noChangeShapeType="1"/>
            </p:cNvCxnSpPr>
            <p:nvPr/>
          </p:nvCxnSpPr>
          <p:spPr bwMode="auto">
            <a:xfrm flipH="1">
              <a:off x="5765" y="8012"/>
              <a:ext cx="1610" cy="0"/>
            </a:xfrm>
            <a:prstGeom prst="straightConnector1">
              <a:avLst/>
            </a:prstGeom>
            <a:noFill/>
            <a:ln w="9525">
              <a:solidFill>
                <a:srgbClr val="000000"/>
              </a:solidFill>
              <a:round/>
              <a:tailEnd type="triangle" w="med" len="med"/>
            </a:ln>
          </p:spPr>
        </p:cxnSp>
        <p:cxnSp>
          <p:nvCxnSpPr>
            <p:cNvPr id="27" name="AutoShape 25">
              <a:extLst>
                <a:ext uri="{FF2B5EF4-FFF2-40B4-BE49-F238E27FC236}">
                  <a16:creationId xmlns:a16="http://schemas.microsoft.com/office/drawing/2014/main" xmlns="" id="{6C8AD24C-9F06-1AC7-693C-0B99A2D797F9}"/>
                </a:ext>
              </a:extLst>
            </p:cNvPr>
            <p:cNvCxnSpPr>
              <a:cxnSpLocks noChangeShapeType="1"/>
            </p:cNvCxnSpPr>
            <p:nvPr/>
          </p:nvCxnSpPr>
          <p:spPr bwMode="auto">
            <a:xfrm flipH="1">
              <a:off x="4957" y="8262"/>
              <a:ext cx="0" cy="591"/>
            </a:xfrm>
            <a:prstGeom prst="straightConnector1">
              <a:avLst/>
            </a:prstGeom>
            <a:noFill/>
            <a:ln w="9525">
              <a:solidFill>
                <a:srgbClr val="000000"/>
              </a:solidFill>
              <a:round/>
              <a:tailEnd type="triangle" w="med" len="med"/>
            </a:ln>
          </p:spPr>
        </p:cxnSp>
      </p:grpSp>
      <p:sp>
        <p:nvSpPr>
          <p:cNvPr id="28" name="Rectangle 27"/>
          <p:cNvSpPr/>
          <p:nvPr/>
        </p:nvSpPr>
        <p:spPr>
          <a:xfrm>
            <a:off x="0" y="2071684"/>
            <a:ext cx="928662" cy="3571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Times New Roman" pitchFamily="18" charset="0"/>
                <a:cs typeface="Times New Roman" pitchFamily="18" charset="0"/>
              </a:rPr>
              <a:t>Training Phase</a:t>
            </a:r>
            <a:endParaRPr lang="en-US" sz="1400" dirty="0">
              <a:solidFill>
                <a:schemeClr val="tx1"/>
              </a:solidFill>
              <a:latin typeface="Times New Roman" pitchFamily="18" charset="0"/>
              <a:cs typeface="Times New Roman" pitchFamily="18" charset="0"/>
            </a:endParaRPr>
          </a:p>
        </p:txBody>
      </p:sp>
      <p:sp>
        <p:nvSpPr>
          <p:cNvPr id="29" name="Rectangle 28"/>
          <p:cNvSpPr/>
          <p:nvPr/>
        </p:nvSpPr>
        <p:spPr>
          <a:xfrm>
            <a:off x="5572132" y="2071684"/>
            <a:ext cx="928662" cy="3571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Times New Roman" pitchFamily="18" charset="0"/>
                <a:cs typeface="Times New Roman" pitchFamily="18" charset="0"/>
              </a:rPr>
              <a:t>Testing Phase</a:t>
            </a:r>
          </a:p>
          <a:p>
            <a:pPr algn="ctr"/>
            <a:endParaRPr lang="en-US" dirty="0"/>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 smtClean="0"/>
              <a:pPr marL="0" lvl="0" indent="0" algn="r" rtl="0">
                <a:spcBef>
                  <a:spcPct val="0"/>
                </a:spcBef>
                <a:spcAft>
                  <a:spcPct val="0"/>
                </a:spcAft>
                <a:buNone/>
              </a:pPr>
              <a:t>13</a:t>
            </a:fld>
            <a:endParaRPr lang="en"/>
          </a:p>
        </p:txBody>
      </p:sp>
      <p:grpSp>
        <p:nvGrpSpPr>
          <p:cNvPr id="45" name="Group 44"/>
          <p:cNvGrpSpPr/>
          <p:nvPr/>
        </p:nvGrpSpPr>
        <p:grpSpPr>
          <a:xfrm>
            <a:off x="755576" y="1419622"/>
            <a:ext cx="5091113" cy="2831329"/>
            <a:chOff x="755576" y="1131592"/>
            <a:chExt cx="5091113" cy="2831329"/>
          </a:xfrm>
        </p:grpSpPr>
        <p:grpSp>
          <p:nvGrpSpPr>
            <p:cNvPr id="95234" name="Group 2"/>
            <p:cNvGrpSpPr/>
            <p:nvPr/>
          </p:nvGrpSpPr>
          <p:grpSpPr>
            <a:xfrm>
              <a:off x="755576" y="1131592"/>
              <a:ext cx="5091113" cy="2831329"/>
              <a:chOff x="2385" y="2172"/>
              <a:chExt cx="8018" cy="5544"/>
            </a:xfrm>
          </p:grpSpPr>
          <p:sp>
            <p:nvSpPr>
              <p:cNvPr id="95235" name="Rectangle 3"/>
              <p:cNvSpPr>
                <a:spLocks noChangeArrowheads="1"/>
              </p:cNvSpPr>
              <p:nvPr/>
            </p:nvSpPr>
            <p:spPr bwMode="auto">
              <a:xfrm>
                <a:off x="4513" y="2172"/>
                <a:ext cx="2386" cy="665"/>
              </a:xfrm>
              <a:prstGeom prst="rect">
                <a:avLst/>
              </a:prstGeom>
              <a:gradFill rotWithShape="0">
                <a:gsLst>
                  <a:gs pos="0">
                    <a:srgbClr val="D99594"/>
                  </a:gs>
                  <a:gs pos="50000">
                    <a:srgbClr val="F2DBDB"/>
                  </a:gs>
                  <a:gs pos="100000">
                    <a:srgbClr val="D99594"/>
                  </a:gs>
                </a:gsLst>
                <a:lin ang="18900000" scaled="1"/>
              </a:gradFill>
              <a:ln w="12700">
                <a:solidFill>
                  <a:srgbClr val="D99594"/>
                </a:solidFill>
                <a:miter lim="800000"/>
              </a:ln>
              <a:effectLst>
                <a:outerShdw dist="28398" dir="3806097" algn="ctr" rotWithShape="0">
                  <a:srgbClr val="622423">
                    <a:alpha val="50000"/>
                  </a:srgbClr>
                </a:outerShdw>
              </a:effectLst>
            </p:spPr>
            <p:txBody>
              <a:bodyPr vert="horz" wrap="square" lIns="91440" tIns="45720" rIns="91440" bIns="45720" numCol="1" anchor="t" anchorCtr="0" compatLnSpc="1">
                <a:prstTxWarp prst="textNoShape">
                  <a:avLst/>
                </a:prstTxWarp>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ctr" defTabSz="914400" rtl="0" eaLnBrk="1" fontAlgn="base" latinLnBrk="0" hangingPunct="1">
                  <a:lnSpc>
                    <a:spcPct val="100000"/>
                  </a:lnSpc>
                  <a:spcBef>
                    <a:spcPct val="0"/>
                  </a:spcBef>
                  <a:spcAft>
                    <a:spcPts val="1000"/>
                  </a:spcAft>
                  <a:buClrTx/>
                  <a:buSzTx/>
                  <a:buFontTx/>
                  <a:buNone/>
                </a:pPr>
                <a:r>
                  <a:rPr kumimoji="0" lang="en-US" b="1" i="0" u="none" strike="noStrike" cap="none" normalizeH="0" baseline="0">
                    <a:ln>
                      <a:noFill/>
                    </a:ln>
                    <a:solidFill>
                      <a:schemeClr val="tx1"/>
                    </a:solidFill>
                    <a:effectLst/>
                    <a:latin typeface="Times New Roman" pitchFamily="18" charset="0"/>
                    <a:cs typeface="Arial" pitchFamily="34" charset="0"/>
                  </a:rPr>
                  <a:t>Main</a:t>
                </a:r>
                <a:endParaRPr kumimoji="0" lang="en-US" b="0" i="0" u="none" strike="noStrike" cap="none" normalizeH="0" baseline="0">
                  <a:ln>
                    <a:noFill/>
                  </a:ln>
                  <a:solidFill>
                    <a:schemeClr val="tx1"/>
                  </a:solidFill>
                  <a:effectLst/>
                  <a:latin typeface="Arial" pitchFamily="34" charset="0"/>
                  <a:cs typeface="Arial" pitchFamily="34" charset="0"/>
                </a:endParaRPr>
              </a:p>
            </p:txBody>
          </p:sp>
          <p:cxnSp>
            <p:nvCxnSpPr>
              <p:cNvPr id="95236" name="AutoShape 4"/>
              <p:cNvCxnSpPr>
                <a:cxnSpLocks noChangeShapeType="1"/>
              </p:cNvCxnSpPr>
              <p:nvPr/>
            </p:nvCxnSpPr>
            <p:spPr bwMode="auto">
              <a:xfrm>
                <a:off x="5696" y="2837"/>
                <a:ext cx="22" cy="1010"/>
              </a:xfrm>
              <a:prstGeom prst="straightConnector1">
                <a:avLst/>
              </a:prstGeom>
              <a:noFill/>
              <a:ln w="9525">
                <a:solidFill>
                  <a:srgbClr val="000000"/>
                </a:solidFill>
                <a:round/>
              </a:ln>
            </p:spPr>
          </p:cxnSp>
          <p:cxnSp>
            <p:nvCxnSpPr>
              <p:cNvPr id="95237" name="AutoShape 5"/>
              <p:cNvCxnSpPr>
                <a:cxnSpLocks noChangeShapeType="1"/>
              </p:cNvCxnSpPr>
              <p:nvPr/>
            </p:nvCxnSpPr>
            <p:spPr bwMode="auto">
              <a:xfrm flipV="1">
                <a:off x="3287" y="3847"/>
                <a:ext cx="5115" cy="21"/>
              </a:xfrm>
              <a:prstGeom prst="straightConnector1">
                <a:avLst/>
              </a:prstGeom>
              <a:noFill/>
              <a:ln w="9525">
                <a:solidFill>
                  <a:srgbClr val="000000"/>
                </a:solidFill>
                <a:round/>
              </a:ln>
            </p:spPr>
          </p:cxnSp>
          <p:cxnSp>
            <p:nvCxnSpPr>
              <p:cNvPr id="95238" name="AutoShape 6"/>
              <p:cNvCxnSpPr>
                <a:cxnSpLocks noChangeShapeType="1"/>
              </p:cNvCxnSpPr>
              <p:nvPr/>
            </p:nvCxnSpPr>
            <p:spPr bwMode="auto">
              <a:xfrm flipH="1">
                <a:off x="3287" y="3847"/>
                <a:ext cx="0" cy="903"/>
              </a:xfrm>
              <a:prstGeom prst="straightConnector1">
                <a:avLst/>
              </a:prstGeom>
              <a:noFill/>
              <a:ln w="9525">
                <a:solidFill>
                  <a:srgbClr val="000000"/>
                </a:solidFill>
                <a:round/>
                <a:tailEnd type="triangle" w="med" len="med"/>
              </a:ln>
            </p:spPr>
          </p:cxnSp>
          <p:cxnSp>
            <p:nvCxnSpPr>
              <p:cNvPr id="95239" name="AutoShape 7"/>
              <p:cNvCxnSpPr>
                <a:cxnSpLocks noChangeShapeType="1"/>
              </p:cNvCxnSpPr>
              <p:nvPr/>
            </p:nvCxnSpPr>
            <p:spPr bwMode="auto">
              <a:xfrm flipH="1">
                <a:off x="8402" y="3847"/>
                <a:ext cx="0" cy="903"/>
              </a:xfrm>
              <a:prstGeom prst="straightConnector1">
                <a:avLst/>
              </a:prstGeom>
              <a:noFill/>
              <a:ln w="9525">
                <a:solidFill>
                  <a:srgbClr val="000000"/>
                </a:solidFill>
                <a:round/>
                <a:tailEnd type="triangle" w="med" len="med"/>
              </a:ln>
            </p:spPr>
          </p:cxnSp>
          <p:sp>
            <p:nvSpPr>
              <p:cNvPr id="95240" name="Rectangle 8"/>
              <p:cNvSpPr>
                <a:spLocks noChangeArrowheads="1"/>
              </p:cNvSpPr>
              <p:nvPr/>
            </p:nvSpPr>
            <p:spPr bwMode="auto">
              <a:xfrm>
                <a:off x="2385" y="4750"/>
                <a:ext cx="1784" cy="1074"/>
              </a:xfrm>
              <a:prstGeom prst="rect">
                <a:avLst/>
              </a:prstGeom>
              <a:gradFill rotWithShape="0">
                <a:gsLst>
                  <a:gs pos="0">
                    <a:srgbClr val="D99594"/>
                  </a:gs>
                  <a:gs pos="50000">
                    <a:srgbClr val="F2DBDB"/>
                  </a:gs>
                  <a:gs pos="100000">
                    <a:srgbClr val="D99594"/>
                  </a:gs>
                </a:gsLst>
                <a:lin ang="18900000" scaled="1"/>
              </a:gradFill>
              <a:ln w="12700">
                <a:solidFill>
                  <a:srgbClr val="D99594"/>
                </a:solidFill>
                <a:miter lim="800000"/>
              </a:ln>
              <a:effectLst>
                <a:outerShdw dist="28398" dir="3806097" algn="ctr" rotWithShape="0">
                  <a:srgbClr val="622423">
                    <a:alpha val="50000"/>
                  </a:srgbClr>
                </a:outerShdw>
              </a:effectLst>
            </p:spPr>
            <p:txBody>
              <a:bodyPr vert="horz" wrap="square" lIns="91440" tIns="45720" rIns="91440" bIns="45720" numCol="1" anchor="t" anchorCtr="0" compatLnSpc="1">
                <a:prstTxWarp prst="textNoShape">
                  <a:avLst/>
                </a:prstTxWarp>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ctr" defTabSz="914400" rtl="0" eaLnBrk="1" fontAlgn="base" latinLnBrk="0" hangingPunct="1">
                  <a:lnSpc>
                    <a:spcPct val="100000"/>
                  </a:lnSpc>
                  <a:spcBef>
                    <a:spcPct val="0"/>
                  </a:spcBef>
                  <a:spcAft>
                    <a:spcPts val="1000"/>
                  </a:spcAft>
                  <a:buClrTx/>
                  <a:buSzTx/>
                  <a:buFontTx/>
                  <a:buNone/>
                </a:pPr>
                <a:r>
                  <a:rPr kumimoji="0" lang="en-US" b="0" i="0" u="none" strike="noStrike" cap="none" normalizeH="0" baseline="0">
                    <a:ln>
                      <a:noFill/>
                    </a:ln>
                    <a:solidFill>
                      <a:schemeClr val="tx1"/>
                    </a:solidFill>
                    <a:effectLst/>
                    <a:latin typeface="Times New Roman" pitchFamily="18" charset="0"/>
                    <a:cs typeface="Arial" pitchFamily="34" charset="0"/>
                  </a:rPr>
                  <a:t>Gesture Window</a:t>
                </a:r>
                <a:endParaRPr kumimoji="0" lang="en-US" b="0" i="0" u="none" strike="noStrike" cap="none" normalizeH="0" baseline="0">
                  <a:ln>
                    <a:noFill/>
                  </a:ln>
                  <a:solidFill>
                    <a:schemeClr val="tx1"/>
                  </a:solidFill>
                  <a:effectLst/>
                  <a:latin typeface="Arial" pitchFamily="34" charset="0"/>
                  <a:cs typeface="Arial" pitchFamily="34" charset="0"/>
                </a:endParaRPr>
              </a:p>
            </p:txBody>
          </p:sp>
          <p:sp>
            <p:nvSpPr>
              <p:cNvPr id="95241" name="Rectangle 9"/>
              <p:cNvSpPr>
                <a:spLocks noChangeArrowheads="1"/>
              </p:cNvSpPr>
              <p:nvPr/>
            </p:nvSpPr>
            <p:spPr bwMode="auto">
              <a:xfrm>
                <a:off x="7482" y="4750"/>
                <a:ext cx="1784" cy="1074"/>
              </a:xfrm>
              <a:prstGeom prst="rect">
                <a:avLst/>
              </a:prstGeom>
              <a:gradFill rotWithShape="0">
                <a:gsLst>
                  <a:gs pos="0">
                    <a:srgbClr val="D99594"/>
                  </a:gs>
                  <a:gs pos="50000">
                    <a:srgbClr val="F2DBDB"/>
                  </a:gs>
                  <a:gs pos="100000">
                    <a:srgbClr val="D99594"/>
                  </a:gs>
                </a:gsLst>
                <a:lin ang="18900000" scaled="1"/>
              </a:gradFill>
              <a:ln w="12700">
                <a:solidFill>
                  <a:srgbClr val="D99594"/>
                </a:solidFill>
                <a:miter lim="800000"/>
              </a:ln>
              <a:effectLst>
                <a:outerShdw dist="28398" dir="3806097" algn="ctr" rotWithShape="0">
                  <a:srgbClr val="622423">
                    <a:alpha val="50000"/>
                  </a:srgbClr>
                </a:outerShdw>
              </a:effectLst>
            </p:spPr>
            <p:txBody>
              <a:bodyPr vert="horz" wrap="square" lIns="91440" tIns="45720" rIns="91440" bIns="45720" numCol="1" anchor="t" anchorCtr="0" compatLnSpc="1">
                <a:prstTxWarp prst="textNoShape">
                  <a:avLst/>
                </a:prstTxWarp>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ctr" defTabSz="914400" rtl="0" eaLnBrk="1" fontAlgn="base" latinLnBrk="0" hangingPunct="1">
                  <a:lnSpc>
                    <a:spcPct val="100000"/>
                  </a:lnSpc>
                  <a:spcBef>
                    <a:spcPct val="0"/>
                  </a:spcBef>
                  <a:spcAft>
                    <a:spcPts val="1000"/>
                  </a:spcAft>
                  <a:buClrTx/>
                  <a:buSzTx/>
                  <a:buFontTx/>
                  <a:buNone/>
                </a:pPr>
                <a:r>
                  <a:rPr kumimoji="0" lang="en-US" b="0" i="0" u="none" strike="noStrike" cap="none" normalizeH="0" baseline="0">
                    <a:ln>
                      <a:noFill/>
                    </a:ln>
                    <a:solidFill>
                      <a:schemeClr val="tx1"/>
                    </a:solidFill>
                    <a:effectLst/>
                    <a:latin typeface="Times New Roman" pitchFamily="18" charset="0"/>
                    <a:cs typeface="Arial" pitchFamily="34" charset="0"/>
                  </a:rPr>
                  <a:t>Text Window</a:t>
                </a:r>
                <a:endParaRPr kumimoji="0" lang="en-US" b="0" i="0" u="none" strike="noStrike" cap="none" normalizeH="0" baseline="0">
                  <a:ln>
                    <a:noFill/>
                  </a:ln>
                  <a:solidFill>
                    <a:schemeClr val="tx1"/>
                  </a:solidFill>
                  <a:effectLst/>
                  <a:latin typeface="Arial" pitchFamily="34" charset="0"/>
                  <a:cs typeface="Arial" pitchFamily="34" charset="0"/>
                </a:endParaRPr>
              </a:p>
            </p:txBody>
          </p:sp>
          <p:cxnSp>
            <p:nvCxnSpPr>
              <p:cNvPr id="95242" name="AutoShape 10"/>
              <p:cNvCxnSpPr>
                <a:cxnSpLocks noChangeShapeType="1"/>
              </p:cNvCxnSpPr>
              <p:nvPr/>
            </p:nvCxnSpPr>
            <p:spPr bwMode="auto">
              <a:xfrm flipH="1">
                <a:off x="3287" y="5824"/>
                <a:ext cx="0" cy="1161"/>
              </a:xfrm>
              <a:prstGeom prst="straightConnector1">
                <a:avLst/>
              </a:prstGeom>
              <a:noFill/>
              <a:ln w="9525">
                <a:solidFill>
                  <a:srgbClr val="000000"/>
                </a:solidFill>
                <a:round/>
              </a:ln>
            </p:spPr>
          </p:cxnSp>
          <p:cxnSp>
            <p:nvCxnSpPr>
              <p:cNvPr id="95243" name="AutoShape 11"/>
              <p:cNvCxnSpPr>
                <a:cxnSpLocks noChangeShapeType="1"/>
              </p:cNvCxnSpPr>
              <p:nvPr/>
            </p:nvCxnSpPr>
            <p:spPr bwMode="auto">
              <a:xfrm flipV="1">
                <a:off x="3265" y="6984"/>
                <a:ext cx="2431" cy="1"/>
              </a:xfrm>
              <a:prstGeom prst="straightConnector1">
                <a:avLst/>
              </a:prstGeom>
              <a:noFill/>
              <a:ln w="9525">
                <a:solidFill>
                  <a:srgbClr val="000000"/>
                </a:solidFill>
                <a:round/>
              </a:ln>
            </p:spPr>
          </p:cxnSp>
          <p:cxnSp>
            <p:nvCxnSpPr>
              <p:cNvPr id="95244" name="AutoShape 12"/>
              <p:cNvCxnSpPr>
                <a:cxnSpLocks noChangeShapeType="1"/>
              </p:cNvCxnSpPr>
              <p:nvPr/>
            </p:nvCxnSpPr>
            <p:spPr bwMode="auto">
              <a:xfrm flipH="1" flipV="1">
                <a:off x="5696" y="5395"/>
                <a:ext cx="22" cy="1590"/>
              </a:xfrm>
              <a:prstGeom prst="straightConnector1">
                <a:avLst/>
              </a:prstGeom>
              <a:noFill/>
              <a:ln w="9525">
                <a:solidFill>
                  <a:srgbClr val="000000"/>
                </a:solidFill>
                <a:round/>
              </a:ln>
            </p:spPr>
          </p:cxnSp>
          <p:cxnSp>
            <p:nvCxnSpPr>
              <p:cNvPr id="95245" name="AutoShape 13"/>
              <p:cNvCxnSpPr>
                <a:cxnSpLocks noChangeShapeType="1"/>
              </p:cNvCxnSpPr>
              <p:nvPr/>
            </p:nvCxnSpPr>
            <p:spPr bwMode="auto">
              <a:xfrm>
                <a:off x="5718" y="5395"/>
                <a:ext cx="1764" cy="0"/>
              </a:xfrm>
              <a:prstGeom prst="straightConnector1">
                <a:avLst/>
              </a:prstGeom>
              <a:noFill/>
              <a:ln w="9525">
                <a:solidFill>
                  <a:srgbClr val="000000"/>
                </a:solidFill>
                <a:round/>
                <a:tailEnd type="triangle" w="med" len="med"/>
              </a:ln>
            </p:spPr>
          </p:cxnSp>
          <p:cxnSp>
            <p:nvCxnSpPr>
              <p:cNvPr id="95246" name="AutoShape 14"/>
              <p:cNvCxnSpPr>
                <a:cxnSpLocks noChangeShapeType="1"/>
              </p:cNvCxnSpPr>
              <p:nvPr/>
            </p:nvCxnSpPr>
            <p:spPr bwMode="auto">
              <a:xfrm flipH="1">
                <a:off x="8402" y="5824"/>
                <a:ext cx="0" cy="1161"/>
              </a:xfrm>
              <a:prstGeom prst="straightConnector1">
                <a:avLst/>
              </a:prstGeom>
              <a:noFill/>
              <a:ln w="9525">
                <a:solidFill>
                  <a:srgbClr val="000000"/>
                </a:solidFill>
                <a:round/>
                <a:tailEnd type="triangle" w="med" len="med"/>
              </a:ln>
            </p:spPr>
          </p:cxnSp>
          <p:sp>
            <p:nvSpPr>
              <p:cNvPr id="95247" name="Rectangle 15"/>
              <p:cNvSpPr>
                <a:spLocks noChangeArrowheads="1"/>
              </p:cNvSpPr>
              <p:nvPr/>
            </p:nvSpPr>
            <p:spPr bwMode="auto">
              <a:xfrm>
                <a:off x="7114" y="6985"/>
                <a:ext cx="2450" cy="731"/>
              </a:xfrm>
              <a:prstGeom prst="rect">
                <a:avLst/>
              </a:prstGeom>
              <a:gradFill rotWithShape="0">
                <a:gsLst>
                  <a:gs pos="0">
                    <a:srgbClr val="D99594"/>
                  </a:gs>
                  <a:gs pos="50000">
                    <a:srgbClr val="F2DBDB"/>
                  </a:gs>
                  <a:gs pos="100000">
                    <a:srgbClr val="D99594"/>
                  </a:gs>
                </a:gsLst>
                <a:lin ang="18900000" scaled="1"/>
              </a:gradFill>
              <a:ln w="12700">
                <a:solidFill>
                  <a:srgbClr val="D99594"/>
                </a:solidFill>
                <a:miter lim="800000"/>
              </a:ln>
              <a:effectLst>
                <a:outerShdw dist="28398" dir="3806097" algn="ctr" rotWithShape="0">
                  <a:srgbClr val="622423">
                    <a:alpha val="50000"/>
                  </a:srgbClr>
                </a:outerShdw>
              </a:effectLst>
            </p:spPr>
            <p:txBody>
              <a:bodyPr vert="horz" wrap="square" lIns="91440" tIns="45720" rIns="91440" bIns="45720" numCol="1" anchor="t" anchorCtr="0" compatLnSpc="1">
                <a:prstTxWarp prst="textNoShape">
                  <a:avLst/>
                </a:prstTxWarp>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ctr" defTabSz="914400" rtl="0" eaLnBrk="1" fontAlgn="base" latinLnBrk="0" hangingPunct="1">
                  <a:lnSpc>
                    <a:spcPct val="100000"/>
                  </a:lnSpc>
                  <a:spcBef>
                    <a:spcPct val="0"/>
                  </a:spcBef>
                  <a:spcAft>
                    <a:spcPts val="1000"/>
                  </a:spcAft>
                  <a:buClrTx/>
                  <a:buSzTx/>
                  <a:buFontTx/>
                  <a:buNone/>
                </a:pPr>
                <a:r>
                  <a:rPr kumimoji="0" lang="en-US" b="0" i="0" u="none" strike="noStrike" cap="none" normalizeH="0" baseline="0">
                    <a:ln>
                      <a:noFill/>
                    </a:ln>
                    <a:solidFill>
                      <a:schemeClr val="tx1"/>
                    </a:solidFill>
                    <a:effectLst/>
                    <a:latin typeface="Times New Roman" pitchFamily="18" charset="0"/>
                    <a:cs typeface="Arial" pitchFamily="34" charset="0"/>
                  </a:rPr>
                  <a:t>Display text</a:t>
                </a:r>
                <a:endParaRPr kumimoji="0" lang="en-US" b="0" i="0" u="none" strike="noStrike" cap="none" normalizeH="0" baseline="0">
                  <a:ln>
                    <a:noFill/>
                  </a:ln>
                  <a:solidFill>
                    <a:schemeClr val="tx1"/>
                  </a:solidFill>
                  <a:effectLst/>
                  <a:latin typeface="Arial" pitchFamily="34" charset="0"/>
                  <a:cs typeface="Arial" pitchFamily="34" charset="0"/>
                </a:endParaRPr>
              </a:p>
            </p:txBody>
          </p:sp>
          <p:sp>
            <p:nvSpPr>
              <p:cNvPr id="95248" name="AutoShape 16"/>
              <p:cNvSpPr>
                <a:spLocks noChangeArrowheads="1"/>
              </p:cNvSpPr>
              <p:nvPr/>
            </p:nvSpPr>
            <p:spPr bwMode="auto">
              <a:xfrm>
                <a:off x="3804" y="6025"/>
                <a:ext cx="365" cy="337"/>
              </a:xfrm>
              <a:prstGeom prst="flowChartConnector">
                <a:avLst/>
              </a:prstGeom>
              <a:solidFill>
                <a:srgbClr val="FFFFFF"/>
              </a:solidFill>
              <a:ln w="9525">
                <a:solidFill>
                  <a:srgbClr val="000000"/>
                </a:solidFill>
                <a:round/>
              </a:ln>
            </p:spPr>
            <p:txBody>
              <a:bodyPr vert="horz" wrap="square" lIns="91440" tIns="45720" rIns="91440" bIns="45720" numCol="1" anchor="t" anchorCtr="0" compatLnSpc="1">
                <a:prstTxWarp prst="textNoShape">
                  <a:avLst/>
                </a:prstTxWarp>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lang="en-US"/>
              </a:p>
            </p:txBody>
          </p:sp>
          <p:sp>
            <p:nvSpPr>
              <p:cNvPr id="95249" name="AutoShape 17"/>
              <p:cNvSpPr>
                <a:spLocks noChangeArrowheads="1"/>
              </p:cNvSpPr>
              <p:nvPr/>
            </p:nvSpPr>
            <p:spPr bwMode="auto">
              <a:xfrm>
                <a:off x="8644" y="6025"/>
                <a:ext cx="365" cy="337"/>
              </a:xfrm>
              <a:prstGeom prst="flowChartConnector">
                <a:avLst/>
              </a:prstGeom>
              <a:solidFill>
                <a:srgbClr val="FFFFFF"/>
              </a:solidFill>
              <a:ln w="9525">
                <a:solidFill>
                  <a:srgbClr val="000000"/>
                </a:solidFill>
                <a:round/>
              </a:ln>
            </p:spPr>
            <p:txBody>
              <a:bodyPr vert="horz" wrap="square" lIns="91440" tIns="45720" rIns="91440" bIns="45720" numCol="1" anchor="t" anchorCtr="0" compatLnSpc="1">
                <a:prstTxWarp prst="textNoShape">
                  <a:avLst/>
                </a:prstTxWarp>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endParaRPr lang="en-US"/>
              </a:p>
            </p:txBody>
          </p:sp>
          <p:cxnSp>
            <p:nvCxnSpPr>
              <p:cNvPr id="95250" name="AutoShape 18"/>
              <p:cNvCxnSpPr>
                <a:cxnSpLocks noChangeShapeType="1"/>
                <a:stCxn id="95249" idx="4"/>
              </p:cNvCxnSpPr>
              <p:nvPr/>
            </p:nvCxnSpPr>
            <p:spPr bwMode="auto">
              <a:xfrm flipH="1">
                <a:off x="8827" y="6362"/>
                <a:ext cx="0" cy="674"/>
              </a:xfrm>
              <a:prstGeom prst="straightConnector1">
                <a:avLst/>
              </a:prstGeom>
              <a:noFill/>
              <a:ln w="9525">
                <a:solidFill>
                  <a:srgbClr val="000000"/>
                </a:solidFill>
                <a:round/>
                <a:tailEnd type="triangle" w="med" len="med"/>
              </a:ln>
            </p:spPr>
          </p:cxnSp>
          <p:sp>
            <p:nvSpPr>
              <p:cNvPr id="95251" name="Rectangle 19"/>
              <p:cNvSpPr>
                <a:spLocks noChangeArrowheads="1"/>
              </p:cNvSpPr>
              <p:nvPr/>
            </p:nvSpPr>
            <p:spPr bwMode="auto">
              <a:xfrm>
                <a:off x="9076" y="6154"/>
                <a:ext cx="1327" cy="595"/>
              </a:xfrm>
              <a:prstGeom prst="rect">
                <a:avLst/>
              </a:prstGeom>
              <a:solidFill>
                <a:srgbClr val="FFFFFF"/>
              </a:solidFill>
              <a:ln w="9525">
                <a:noFill/>
                <a:miter lim="800000"/>
              </a:ln>
            </p:spPr>
            <p:txBody>
              <a:bodyPr vert="horz" wrap="square" lIns="91440" tIns="45720" rIns="91440" bIns="45720" numCol="1" anchor="t" anchorCtr="0" compatLnSpc="1">
                <a:prstTxWarp prst="textNoShape">
                  <a:avLst/>
                </a:prstTxWarp>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defTabSz="914400" rtl="0" eaLnBrk="1" fontAlgn="base" latinLnBrk="0" hangingPunct="1">
                  <a:lnSpc>
                    <a:spcPct val="100000"/>
                  </a:lnSpc>
                  <a:spcBef>
                    <a:spcPct val="0"/>
                  </a:spcBef>
                  <a:spcAft>
                    <a:spcPts val="1000"/>
                  </a:spcAft>
                  <a:buClrTx/>
                  <a:buSzTx/>
                  <a:buFontTx/>
                  <a:buNone/>
                </a:pPr>
                <a:r>
                  <a:rPr kumimoji="0" lang="en-US" b="0" i="0" u="none" strike="noStrike" cap="none" normalizeH="0" baseline="0">
                    <a:ln>
                      <a:noFill/>
                    </a:ln>
                    <a:solidFill>
                      <a:schemeClr val="tx1"/>
                    </a:solidFill>
                    <a:effectLst/>
                    <a:latin typeface="Times New Roman" pitchFamily="18" charset="0"/>
                    <a:cs typeface="Arial" pitchFamily="34" charset="0"/>
                  </a:rPr>
                  <a:t>Display</a:t>
                </a:r>
                <a:endParaRPr kumimoji="0" lang="en-US" b="0" i="0" u="none" strike="noStrike" cap="none" normalizeH="0" baseline="0">
                  <a:ln>
                    <a:noFill/>
                  </a:ln>
                  <a:solidFill>
                    <a:schemeClr val="tx1"/>
                  </a:solidFill>
                  <a:effectLst/>
                  <a:latin typeface="Arial" pitchFamily="34" charset="0"/>
                  <a:cs typeface="Arial" pitchFamily="34" charset="0"/>
                </a:endParaRPr>
              </a:p>
            </p:txBody>
          </p:sp>
          <p:cxnSp>
            <p:nvCxnSpPr>
              <p:cNvPr id="95252" name="AutoShape 20"/>
              <p:cNvCxnSpPr>
                <a:cxnSpLocks noChangeShapeType="1"/>
              </p:cNvCxnSpPr>
              <p:nvPr/>
            </p:nvCxnSpPr>
            <p:spPr bwMode="auto">
              <a:xfrm>
                <a:off x="4169" y="6154"/>
                <a:ext cx="907" cy="0"/>
              </a:xfrm>
              <a:prstGeom prst="straightConnector1">
                <a:avLst/>
              </a:prstGeom>
              <a:noFill/>
              <a:ln w="9525">
                <a:solidFill>
                  <a:srgbClr val="000000"/>
                </a:solidFill>
                <a:round/>
                <a:tailEnd type="triangle" w="med" len="med"/>
              </a:ln>
            </p:spPr>
          </p:cxnSp>
        </p:grpSp>
        <p:sp>
          <p:nvSpPr>
            <p:cNvPr id="44" name="Rectangle 19"/>
            <p:cNvSpPr>
              <a:spLocks noChangeArrowheads="1"/>
            </p:cNvSpPr>
            <p:nvPr/>
          </p:nvSpPr>
          <p:spPr bwMode="auto">
            <a:xfrm>
              <a:off x="1907704" y="3219822"/>
              <a:ext cx="885135" cy="144016"/>
            </a:xfrm>
            <a:prstGeom prst="rect">
              <a:avLst/>
            </a:prstGeom>
            <a:solidFill>
              <a:srgbClr val="FFFFFF"/>
            </a:solidFill>
            <a:ln w="9525">
              <a:noFill/>
              <a:miter lim="800000"/>
            </a:ln>
          </p:spPr>
          <p:txBody>
            <a:bodyPr vert="horz" wrap="square" lIns="91440" tIns="45720" rIns="91440" bIns="45720" numCol="1" anchor="t" anchorCtr="0" compatLnSpc="1">
              <a:prstTxWarp prst="textNoShape">
                <a:avLst/>
              </a:prstTxWarp>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defTabSz="914400" rtl="0" eaLnBrk="1" fontAlgn="base" latinLnBrk="0" hangingPunct="1">
                <a:lnSpc>
                  <a:spcPct val="100000"/>
                </a:lnSpc>
                <a:spcBef>
                  <a:spcPct val="0"/>
                </a:spcBef>
                <a:spcAft>
                  <a:spcPts val="1000"/>
                </a:spcAft>
                <a:buClrTx/>
                <a:buSzTx/>
                <a:buFontTx/>
                <a:buNone/>
              </a:pPr>
              <a:r>
                <a:rPr lang="en-IN">
                  <a:solidFill>
                    <a:schemeClr val="tx1"/>
                  </a:solidFill>
                  <a:latin typeface="Times New Roman" pitchFamily="18" charset="0"/>
                  <a:cs typeface="Arial" pitchFamily="34" charset="0"/>
                </a:rPr>
                <a:t>Verified</a:t>
              </a:r>
              <a:endParaRPr kumimoji="0" lang="en-US" b="0" i="0" u="none" strike="noStrike" cap="none" normalizeH="0" baseline="0">
                <a:ln>
                  <a:noFill/>
                </a:ln>
                <a:solidFill>
                  <a:schemeClr val="tx1"/>
                </a:solidFill>
                <a:effectLst/>
                <a:latin typeface="Arial" pitchFamily="34" charset="0"/>
                <a:cs typeface="Arial" pitchFamily="34" charset="0"/>
              </a:endParaRPr>
            </a:p>
          </p:txBody>
        </p:sp>
      </p:grpSp>
      <p:sp>
        <p:nvSpPr>
          <p:cNvPr id="95272" name="Rectangle 40"/>
          <p:cNvSpPr>
            <a:spLocks noChangeArrowheads="1"/>
          </p:cNvSpPr>
          <p:nvPr/>
        </p:nvSpPr>
        <p:spPr bwMode="auto">
          <a:xfrm>
            <a:off x="0" y="123478"/>
            <a:ext cx="6840760" cy="584775"/>
          </a:xfrm>
          <a:prstGeom prst="rect">
            <a:avLst/>
          </a:prstGeom>
          <a:noFill/>
          <a:ln w="9525">
            <a:noFill/>
            <a:miter lim="800000"/>
          </a:ln>
          <a:effectLst/>
        </p:spPr>
        <p:txBody>
          <a:bodyPr vert="horz" wrap="square" lIns="91440" tIns="45720" rIns="91440" bIns="45720" numCol="1" anchor="ctr" anchorCtr="0" compatLnSpc="1">
            <a:prstTxWarp prst="textNoShape">
              <a:avLst/>
            </a:prstTxWarp>
            <a:sp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400" b="1" i="0" strike="noStrike" cap="none" normalizeH="0" baseline="0">
                <a:ln>
                  <a:noFill/>
                </a:ln>
                <a:solidFill>
                  <a:schemeClr val="tx1"/>
                </a:solidFill>
                <a:effectLst/>
                <a:latin typeface="Calibri" panose="020F0502020204030204" pitchFamily="34" charset="0"/>
                <a:ea typeface="Calibri" pitchFamily="34" charset="0"/>
                <a:cs typeface="Times New Roman" pitchFamily="18" charset="0"/>
              </a:rPr>
              <a:t>       </a:t>
            </a:r>
            <a:r>
              <a:rPr kumimoji="0" lang="en-US" sz="3200" b="1" i="0" strike="noStrike" cap="none" normalizeH="0" baseline="0">
                <a:ln>
                  <a:noFill/>
                </a:ln>
                <a:solidFill>
                  <a:srgbClr val="C00000"/>
                </a:solidFill>
                <a:effectLst/>
                <a:latin typeface="Times New Roman" pitchFamily="18" charset="0"/>
                <a:ea typeface="Calibri" pitchFamily="34" charset="0"/>
                <a:cs typeface="Times New Roman" pitchFamily="18" charset="0"/>
              </a:rPr>
              <a:t>Detailed description of components</a:t>
            </a:r>
            <a:endParaRPr kumimoji="0" lang="en-US" sz="3200" b="0" i="0" strike="noStrike" cap="none" normalizeH="0" baseline="0">
              <a:ln>
                <a:noFill/>
              </a:ln>
              <a:solidFill>
                <a:srgbClr val="C00000"/>
              </a:solidFill>
              <a:effectLst/>
              <a:latin typeface="Times New Roman" pitchFamily="18" charset="0"/>
              <a:cs typeface="Times New Roman" pitchFamily="18" charset="0"/>
            </a:endParaRPr>
          </a:p>
        </p:txBody>
      </p:sp>
      <p:sp>
        <p:nvSpPr>
          <p:cNvPr id="48" name="Rectangle 47"/>
          <p:cNvSpPr/>
          <p:nvPr/>
        </p:nvSpPr>
        <p:spPr>
          <a:xfrm>
            <a:off x="1691680" y="699542"/>
            <a:ext cx="2307876" cy="461665"/>
          </a:xfrm>
          <a:prstGeom prst="rect">
            <a:avLst/>
          </a:prstGeom>
        </p:spPr>
        <p:txBody>
          <a:bodyPr wrap="none">
            <a:sp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r>
              <a:rPr lang="en-US" sz="2400" b="1">
                <a:solidFill>
                  <a:srgbClr val="C00000"/>
                </a:solidFill>
                <a:latin typeface="Times New Roman" pitchFamily="18" charset="0"/>
                <a:cs typeface="Times New Roman" pitchFamily="18" charset="0"/>
              </a:rPr>
              <a:t>Structure Chart</a:t>
            </a:r>
            <a:endParaRPr lang="en-US" sz="2400">
              <a:solidFill>
                <a:srgbClr val="C00000"/>
              </a:solidFill>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 smtClean="0">
                <a:latin typeface="Times New Roman" pitchFamily="18" charset="0"/>
                <a:cs typeface="Times New Roman" pitchFamily="18" charset="0"/>
              </a:rPr>
              <a:pPr marL="0" lvl="0" indent="0" algn="r" rtl="0">
                <a:spcBef>
                  <a:spcPct val="0"/>
                </a:spcBef>
                <a:spcAft>
                  <a:spcPct val="0"/>
                </a:spcAft>
                <a:buNone/>
              </a:pPr>
              <a:t>14</a:t>
            </a:fld>
            <a:endParaRPr lang="en">
              <a:latin typeface="Times New Roman" pitchFamily="18" charset="0"/>
              <a:cs typeface="Times New Roman" pitchFamily="18" charset="0"/>
            </a:endParaRPr>
          </a:p>
        </p:txBody>
      </p:sp>
      <p:grpSp>
        <p:nvGrpSpPr>
          <p:cNvPr id="96258" name="Group 2"/>
          <p:cNvGrpSpPr/>
          <p:nvPr/>
        </p:nvGrpSpPr>
        <p:grpSpPr>
          <a:xfrm>
            <a:off x="611560" y="1491630"/>
            <a:ext cx="5371827" cy="2682800"/>
            <a:chOff x="894" y="8875"/>
            <a:chExt cx="9409" cy="7025"/>
          </a:xfrm>
        </p:grpSpPr>
        <p:sp>
          <p:nvSpPr>
            <p:cNvPr id="96259" name="Rectangle 3"/>
            <p:cNvSpPr>
              <a:spLocks noChangeArrowheads="1"/>
            </p:cNvSpPr>
            <p:nvPr/>
          </p:nvSpPr>
          <p:spPr bwMode="auto">
            <a:xfrm>
              <a:off x="894" y="10265"/>
              <a:ext cx="1738" cy="893"/>
            </a:xfrm>
            <a:prstGeom prst="rect">
              <a:avLst/>
            </a:prstGeom>
            <a:gradFill rotWithShape="0">
              <a:gsLst>
                <a:gs pos="0">
                  <a:srgbClr val="FFFFFF"/>
                </a:gs>
                <a:gs pos="100000">
                  <a:srgbClr val="B6DDE8"/>
                </a:gs>
              </a:gsLst>
              <a:lin ang="5400000" scaled="1"/>
            </a:gradFill>
            <a:ln w="12700">
              <a:solidFill>
                <a:srgbClr val="92CDDC"/>
              </a:solidFill>
              <a:miter lim="800000"/>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ctr" defTabSz="914400" rtl="0" eaLnBrk="1" fontAlgn="base" latinLnBrk="0" hangingPunct="1">
                <a:lnSpc>
                  <a:spcPct val="100000"/>
                </a:lnSpc>
                <a:spcBef>
                  <a:spcPct val="0"/>
                </a:spcBef>
                <a:spcAft>
                  <a:spcPts val="1000"/>
                </a:spcAft>
                <a:buClrTx/>
                <a:buSzTx/>
                <a:buFontTx/>
                <a:buNone/>
              </a:pPr>
              <a:r>
                <a:rPr kumimoji="0" lang="en-US" b="0" i="0" u="none" strike="noStrike" cap="none" normalizeH="0" baseline="0">
                  <a:ln>
                    <a:noFill/>
                  </a:ln>
                  <a:solidFill>
                    <a:schemeClr val="tx1"/>
                  </a:solidFill>
                  <a:effectLst/>
                  <a:latin typeface="Times New Roman" pitchFamily="18" charset="0"/>
                  <a:cs typeface="Times New Roman" pitchFamily="18" charset="0"/>
                </a:rPr>
                <a:t>Admin</a:t>
              </a:r>
            </a:p>
          </p:txBody>
        </p:sp>
        <p:sp>
          <p:nvSpPr>
            <p:cNvPr id="96260" name="Rectangle 4"/>
            <p:cNvSpPr>
              <a:spLocks noChangeArrowheads="1"/>
            </p:cNvSpPr>
            <p:nvPr/>
          </p:nvSpPr>
          <p:spPr bwMode="auto">
            <a:xfrm>
              <a:off x="8565" y="10265"/>
              <a:ext cx="1738" cy="893"/>
            </a:xfrm>
            <a:prstGeom prst="rect">
              <a:avLst/>
            </a:prstGeom>
            <a:gradFill rotWithShape="0">
              <a:gsLst>
                <a:gs pos="0">
                  <a:srgbClr val="92CDDC"/>
                </a:gs>
                <a:gs pos="50000">
                  <a:srgbClr val="DAEEF3"/>
                </a:gs>
                <a:gs pos="100000">
                  <a:srgbClr val="92CDDC"/>
                </a:gs>
              </a:gsLst>
              <a:lin ang="18900000" scaled="1"/>
            </a:gradFill>
            <a:ln w="12700">
              <a:solidFill>
                <a:srgbClr val="92CDDC"/>
              </a:solidFill>
              <a:miter lim="800000"/>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ctr" defTabSz="914400" rtl="0" eaLnBrk="1" fontAlgn="base" latinLnBrk="0" hangingPunct="1">
                <a:lnSpc>
                  <a:spcPct val="100000"/>
                </a:lnSpc>
                <a:spcBef>
                  <a:spcPct val="0"/>
                </a:spcBef>
                <a:spcAft>
                  <a:spcPts val="1000"/>
                </a:spcAft>
                <a:buClrTx/>
                <a:buSzTx/>
                <a:buFontTx/>
                <a:buNone/>
              </a:pPr>
              <a:r>
                <a:rPr kumimoji="0" lang="en-US" b="0" i="0" u="none" strike="noStrike" cap="none" normalizeH="0" baseline="0">
                  <a:ln>
                    <a:noFill/>
                  </a:ln>
                  <a:solidFill>
                    <a:schemeClr val="tx1"/>
                  </a:solidFill>
                  <a:effectLst/>
                  <a:latin typeface="Times New Roman" pitchFamily="18" charset="0"/>
                  <a:cs typeface="Times New Roman" pitchFamily="18" charset="0"/>
                </a:rPr>
                <a:t>User</a:t>
              </a:r>
            </a:p>
          </p:txBody>
        </p:sp>
        <p:sp>
          <p:nvSpPr>
            <p:cNvPr id="96261" name="Oval 5"/>
            <p:cNvSpPr>
              <a:spLocks noChangeArrowheads="1"/>
            </p:cNvSpPr>
            <p:nvPr/>
          </p:nvSpPr>
          <p:spPr bwMode="auto">
            <a:xfrm>
              <a:off x="3376" y="14287"/>
              <a:ext cx="4618" cy="1613"/>
            </a:xfrm>
            <a:prstGeom prst="ellipse">
              <a:avLst/>
            </a:prstGeom>
            <a:gradFill rotWithShape="0">
              <a:gsLst>
                <a:gs pos="0">
                  <a:srgbClr val="FFFFFF"/>
                </a:gs>
                <a:gs pos="100000">
                  <a:srgbClr val="B6DDE8"/>
                </a:gs>
              </a:gsLst>
              <a:lin ang="5400000" scaled="1"/>
            </a:gradFill>
            <a:ln w="12700">
              <a:solidFill>
                <a:srgbClr val="92CDDC"/>
              </a:solidFill>
              <a:rou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ctr" defTabSz="914400" rtl="0" eaLnBrk="1" fontAlgn="base" latinLnBrk="0" hangingPunct="1">
                <a:lnSpc>
                  <a:spcPct val="100000"/>
                </a:lnSpc>
                <a:spcBef>
                  <a:spcPct val="0"/>
                </a:spcBef>
                <a:spcAft>
                  <a:spcPts val="1000"/>
                </a:spcAft>
                <a:buClrTx/>
                <a:buSzTx/>
                <a:buFontTx/>
                <a:buNone/>
              </a:pPr>
              <a:r>
                <a:rPr kumimoji="0" lang="en-US" b="0" i="0" u="none" strike="noStrike" cap="none" normalizeH="0" baseline="0">
                  <a:ln>
                    <a:noFill/>
                  </a:ln>
                  <a:solidFill>
                    <a:schemeClr val="tx1"/>
                  </a:solidFill>
                  <a:effectLst/>
                  <a:latin typeface="Times New Roman" pitchFamily="18" charset="0"/>
                  <a:cs typeface="Times New Roman" pitchFamily="18" charset="0"/>
                </a:rPr>
                <a:t>DivyaAnuvadak</a:t>
              </a:r>
            </a:p>
          </p:txBody>
        </p:sp>
        <p:cxnSp>
          <p:nvCxnSpPr>
            <p:cNvPr id="96262" name="AutoShape 6"/>
            <p:cNvCxnSpPr>
              <a:cxnSpLocks noChangeShapeType="1"/>
            </p:cNvCxnSpPr>
            <p:nvPr/>
          </p:nvCxnSpPr>
          <p:spPr bwMode="auto">
            <a:xfrm rot="16200000" flipH="1">
              <a:off x="2008" y="11106"/>
              <a:ext cx="3111" cy="3252"/>
            </a:xfrm>
            <a:prstGeom prst="bentConnector3">
              <a:avLst>
                <a:gd name="adj1" fmla="val 50000"/>
              </a:avLst>
            </a:prstGeom>
            <a:noFill/>
            <a:ln w="9525">
              <a:solidFill>
                <a:srgbClr val="000000"/>
              </a:solidFill>
              <a:miter lim="800000"/>
              <a:tailEnd type="triangle" w="med" len="med"/>
            </a:ln>
          </p:spPr>
        </p:cxnSp>
        <p:sp>
          <p:nvSpPr>
            <p:cNvPr id="96263" name="Rectangle 7"/>
            <p:cNvSpPr>
              <a:spLocks noChangeArrowheads="1"/>
            </p:cNvSpPr>
            <p:nvPr/>
          </p:nvSpPr>
          <p:spPr bwMode="auto">
            <a:xfrm>
              <a:off x="2632" y="12015"/>
              <a:ext cx="1688" cy="546"/>
            </a:xfrm>
            <a:prstGeom prst="rect">
              <a:avLst/>
            </a:prstGeom>
            <a:solidFill>
              <a:srgbClr val="FFFFFF"/>
            </a:solidFill>
            <a:ln w="9525">
              <a:noFill/>
              <a:miter lim="800000"/>
            </a:ln>
          </p:spPr>
          <p:txBody>
            <a:bodyPr vert="horz" wrap="square" lIns="91440" tIns="45720" rIns="91440" bIns="45720" numCol="1" anchor="t" anchorCtr="0" compatLnSpc="1">
              <a:prstTxWarp prst="textNoShape">
                <a:avLst/>
              </a:prstTxWarp>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ctr" defTabSz="914400" rtl="0" eaLnBrk="1" fontAlgn="base" latinLnBrk="0" hangingPunct="1">
                <a:lnSpc>
                  <a:spcPct val="100000"/>
                </a:lnSpc>
                <a:spcBef>
                  <a:spcPct val="0"/>
                </a:spcBef>
                <a:spcAft>
                  <a:spcPts val="1000"/>
                </a:spcAft>
                <a:buClrTx/>
                <a:buSzTx/>
                <a:buFontTx/>
                <a:buNone/>
              </a:pPr>
              <a:r>
                <a:rPr kumimoji="0" lang="en-US" b="0" i="0" u="none" strike="noStrike" cap="none" normalizeH="0" baseline="0">
                  <a:ln>
                    <a:noFill/>
                  </a:ln>
                  <a:solidFill>
                    <a:schemeClr val="tx1"/>
                  </a:solidFill>
                  <a:effectLst/>
                  <a:latin typeface="Times New Roman" pitchFamily="18" charset="0"/>
                  <a:cs typeface="Times New Roman" pitchFamily="18" charset="0"/>
                </a:rPr>
                <a:t>Train</a:t>
              </a:r>
            </a:p>
          </p:txBody>
        </p:sp>
        <p:sp>
          <p:nvSpPr>
            <p:cNvPr id="96264" name="Rectangle 8"/>
            <p:cNvSpPr>
              <a:spLocks noChangeArrowheads="1"/>
            </p:cNvSpPr>
            <p:nvPr/>
          </p:nvSpPr>
          <p:spPr bwMode="auto">
            <a:xfrm>
              <a:off x="6479" y="12152"/>
              <a:ext cx="2955" cy="546"/>
            </a:xfrm>
            <a:prstGeom prst="rect">
              <a:avLst/>
            </a:prstGeom>
            <a:solidFill>
              <a:srgbClr val="FFFFFF"/>
            </a:solidFill>
            <a:ln w="9525">
              <a:noFill/>
              <a:miter lim="800000"/>
            </a:ln>
          </p:spPr>
          <p:txBody>
            <a:bodyPr vert="horz" wrap="square" lIns="91440" tIns="45720" rIns="91440" bIns="45720" numCol="1" anchor="t" anchorCtr="0" compatLnSpc="1">
              <a:prstTxWarp prst="textNoShape">
                <a:avLst/>
              </a:prstTxWarp>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ctr" defTabSz="914400" rtl="0" eaLnBrk="1" fontAlgn="base" latinLnBrk="0" hangingPunct="1">
                <a:lnSpc>
                  <a:spcPct val="100000"/>
                </a:lnSpc>
                <a:spcBef>
                  <a:spcPct val="0"/>
                </a:spcBef>
                <a:spcAft>
                  <a:spcPts val="1000"/>
                </a:spcAft>
                <a:buClrTx/>
                <a:buSzTx/>
                <a:buFontTx/>
                <a:buNone/>
              </a:pPr>
              <a:r>
                <a:rPr kumimoji="0" lang="en-US" b="0" i="0" u="none" strike="noStrike" cap="none" normalizeH="0" baseline="0">
                  <a:ln>
                    <a:noFill/>
                  </a:ln>
                  <a:solidFill>
                    <a:schemeClr val="tx1"/>
                  </a:solidFill>
                  <a:effectLst/>
                  <a:latin typeface="Times New Roman" pitchFamily="18" charset="0"/>
                  <a:cs typeface="Times New Roman" pitchFamily="18" charset="0"/>
                </a:rPr>
                <a:t>View Home Page</a:t>
              </a:r>
            </a:p>
          </p:txBody>
        </p:sp>
        <p:cxnSp>
          <p:nvCxnSpPr>
            <p:cNvPr id="96265" name="AutoShape 9"/>
            <p:cNvCxnSpPr>
              <a:cxnSpLocks noChangeShapeType="1"/>
            </p:cNvCxnSpPr>
            <p:nvPr/>
          </p:nvCxnSpPr>
          <p:spPr bwMode="auto">
            <a:xfrm rot="5400000">
              <a:off x="6591" y="11593"/>
              <a:ext cx="3278" cy="2408"/>
            </a:xfrm>
            <a:prstGeom prst="bentConnector3">
              <a:avLst>
                <a:gd name="adj1" fmla="val 50000"/>
              </a:avLst>
            </a:prstGeom>
            <a:noFill/>
            <a:ln w="9525">
              <a:solidFill>
                <a:srgbClr val="000000"/>
              </a:solidFill>
              <a:miter lim="800000"/>
              <a:headEnd type="triangle" w="med" len="med"/>
              <a:tailEnd type="triangle" w="med" len="med"/>
            </a:ln>
          </p:spPr>
        </p:cxnSp>
        <p:cxnSp>
          <p:nvCxnSpPr>
            <p:cNvPr id="96266" name="AutoShape 10"/>
            <p:cNvCxnSpPr>
              <a:cxnSpLocks noChangeShapeType="1"/>
            </p:cNvCxnSpPr>
            <p:nvPr/>
          </p:nvCxnSpPr>
          <p:spPr bwMode="auto">
            <a:xfrm flipH="1" flipV="1">
              <a:off x="5785" y="9768"/>
              <a:ext cx="49" cy="4519"/>
            </a:xfrm>
            <a:prstGeom prst="straightConnector1">
              <a:avLst/>
            </a:prstGeom>
            <a:noFill/>
            <a:ln w="9525">
              <a:solidFill>
                <a:srgbClr val="000000"/>
              </a:solidFill>
              <a:round/>
              <a:headEnd type="triangle" w="med" len="med"/>
              <a:tailEnd type="triangle" w="med" len="med"/>
            </a:ln>
          </p:spPr>
        </p:cxnSp>
        <p:sp>
          <p:nvSpPr>
            <p:cNvPr id="96267" name="Rectangle 11"/>
            <p:cNvSpPr>
              <a:spLocks noChangeArrowheads="1"/>
            </p:cNvSpPr>
            <p:nvPr/>
          </p:nvSpPr>
          <p:spPr bwMode="auto">
            <a:xfrm>
              <a:off x="4916" y="8875"/>
              <a:ext cx="1837" cy="893"/>
            </a:xfrm>
            <a:prstGeom prst="rect">
              <a:avLst/>
            </a:prstGeom>
            <a:gradFill rotWithShape="0">
              <a:gsLst>
                <a:gs pos="0">
                  <a:srgbClr val="FFFFFF"/>
                </a:gs>
                <a:gs pos="100000">
                  <a:srgbClr val="B6DDE8"/>
                </a:gs>
              </a:gsLst>
              <a:lin ang="5400000" scaled="1"/>
            </a:gradFill>
            <a:ln w="12700">
              <a:solidFill>
                <a:srgbClr val="92CDDC"/>
              </a:solidFill>
              <a:miter lim="800000"/>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ctr" defTabSz="914400" rtl="0" eaLnBrk="1" fontAlgn="base" latinLnBrk="0" hangingPunct="1">
                <a:lnSpc>
                  <a:spcPct val="100000"/>
                </a:lnSpc>
                <a:spcBef>
                  <a:spcPct val="0"/>
                </a:spcBef>
                <a:spcAft>
                  <a:spcPts val="1000"/>
                </a:spcAft>
                <a:buClrTx/>
                <a:buSzTx/>
                <a:buFontTx/>
                <a:buNone/>
              </a:pPr>
              <a:r>
                <a:rPr kumimoji="0" lang="en-US" b="0" i="0" u="none" strike="noStrike" cap="none" normalizeH="0" baseline="0">
                  <a:ln>
                    <a:noFill/>
                  </a:ln>
                  <a:solidFill>
                    <a:schemeClr val="tx1"/>
                  </a:solidFill>
                  <a:effectLst/>
                  <a:latin typeface="Times New Roman" pitchFamily="18" charset="0"/>
                  <a:cs typeface="Times New Roman" pitchFamily="18" charset="0"/>
                </a:rPr>
                <a:t>Database</a:t>
              </a:r>
            </a:p>
          </p:txBody>
        </p:sp>
        <p:cxnSp>
          <p:nvCxnSpPr>
            <p:cNvPr id="96269" name="AutoShape 13"/>
            <p:cNvCxnSpPr>
              <a:cxnSpLocks noChangeShapeType="1"/>
            </p:cNvCxnSpPr>
            <p:nvPr/>
          </p:nvCxnSpPr>
          <p:spPr bwMode="auto">
            <a:xfrm flipH="1">
              <a:off x="1116" y="11186"/>
              <a:ext cx="0" cy="3747"/>
            </a:xfrm>
            <a:prstGeom prst="straightConnector1">
              <a:avLst/>
            </a:prstGeom>
            <a:noFill/>
            <a:ln w="9525">
              <a:solidFill>
                <a:srgbClr val="000000"/>
              </a:solidFill>
              <a:round/>
            </a:ln>
          </p:spPr>
        </p:cxnSp>
        <p:cxnSp>
          <p:nvCxnSpPr>
            <p:cNvPr id="96270" name="AutoShape 14"/>
            <p:cNvCxnSpPr>
              <a:cxnSpLocks noChangeShapeType="1"/>
            </p:cNvCxnSpPr>
            <p:nvPr/>
          </p:nvCxnSpPr>
          <p:spPr bwMode="auto">
            <a:xfrm>
              <a:off x="1116" y="14933"/>
              <a:ext cx="2260" cy="1"/>
            </a:xfrm>
            <a:prstGeom prst="straightConnector1">
              <a:avLst/>
            </a:prstGeom>
            <a:noFill/>
            <a:ln w="9525">
              <a:solidFill>
                <a:srgbClr val="000000"/>
              </a:solidFill>
              <a:round/>
              <a:tailEnd type="triangle" w="med" len="med"/>
            </a:ln>
          </p:spPr>
        </p:cxnSp>
        <p:sp>
          <p:nvSpPr>
            <p:cNvPr id="96271" name="Rectangle 15"/>
            <p:cNvSpPr>
              <a:spLocks noChangeArrowheads="1"/>
            </p:cNvSpPr>
            <p:nvPr/>
          </p:nvSpPr>
          <p:spPr bwMode="auto">
            <a:xfrm>
              <a:off x="1189" y="14014"/>
              <a:ext cx="2382" cy="751"/>
            </a:xfrm>
            <a:prstGeom prst="rect">
              <a:avLst/>
            </a:prstGeom>
            <a:solidFill>
              <a:srgbClr val="FFFFFF"/>
            </a:solidFill>
            <a:ln w="9525">
              <a:noFill/>
              <a:miter lim="800000"/>
            </a:ln>
          </p:spPr>
          <p:txBody>
            <a:bodyPr vert="horz" wrap="square" lIns="91440" tIns="45720" rIns="91440" bIns="45720" numCol="1" anchor="t" anchorCtr="0" compatLnSpc="1">
              <a:prstTxWarp prst="textNoShape">
                <a:avLst/>
              </a:prstTxWarp>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defTabSz="914400" rtl="0" eaLnBrk="1" fontAlgn="base" latinLnBrk="0" hangingPunct="1">
                <a:lnSpc>
                  <a:spcPct val="100000"/>
                </a:lnSpc>
                <a:spcBef>
                  <a:spcPct val="0"/>
                </a:spcBef>
                <a:spcAft>
                  <a:spcPts val="1000"/>
                </a:spcAft>
                <a:buClrTx/>
                <a:buSzTx/>
                <a:buFontTx/>
                <a:buNone/>
              </a:pPr>
              <a:r>
                <a:rPr kumimoji="0" lang="en-US" b="0" i="0" u="none" strike="noStrike" cap="none" normalizeH="0" baseline="0">
                  <a:ln>
                    <a:noFill/>
                  </a:ln>
                  <a:solidFill>
                    <a:schemeClr val="tx1"/>
                  </a:solidFill>
                  <a:effectLst/>
                  <a:latin typeface="Times New Roman" pitchFamily="18" charset="0"/>
                  <a:cs typeface="Times New Roman" pitchFamily="18" charset="0"/>
                </a:rPr>
                <a:t>Update</a:t>
              </a:r>
              <a:r>
                <a:rPr kumimoji="0" lang="en-US" sz="1800" b="0" i="0" u="none" strike="noStrike" cap="none" normalizeH="0" baseline="0">
                  <a:ln>
                    <a:noFill/>
                  </a:ln>
                  <a:solidFill>
                    <a:schemeClr val="tx1"/>
                  </a:solidFill>
                  <a:effectLst/>
                  <a:latin typeface="Times New Roman" pitchFamily="18" charset="0"/>
                  <a:cs typeface="Times New Roman" pitchFamily="18" charset="0"/>
                </a:rPr>
                <a:t> </a:t>
              </a:r>
              <a:r>
                <a:rPr kumimoji="0" lang="en-US" b="0" i="0" u="none" strike="noStrike" cap="none" normalizeH="0" baseline="0">
                  <a:ln>
                    <a:noFill/>
                  </a:ln>
                  <a:solidFill>
                    <a:schemeClr val="tx1"/>
                  </a:solidFill>
                  <a:effectLst/>
                  <a:latin typeface="Times New Roman" pitchFamily="18" charset="0"/>
                  <a:cs typeface="Times New Roman" pitchFamily="18" charset="0"/>
                </a:rPr>
                <a:t>dataset</a:t>
              </a:r>
            </a:p>
          </p:txBody>
        </p:sp>
      </p:grpSp>
      <p:sp>
        <p:nvSpPr>
          <p:cNvPr id="23" name="Rectangle 22"/>
          <p:cNvSpPr/>
          <p:nvPr/>
        </p:nvSpPr>
        <p:spPr>
          <a:xfrm>
            <a:off x="2771800" y="267494"/>
            <a:ext cx="1867819" cy="461665"/>
          </a:xfrm>
          <a:prstGeom prst="rect">
            <a:avLst/>
          </a:prstGeom>
        </p:spPr>
        <p:txBody>
          <a:bodyPr wrap="none">
            <a:sp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r>
              <a:rPr lang="en-US" sz="2400" b="1">
                <a:solidFill>
                  <a:srgbClr val="C00000"/>
                </a:solidFill>
                <a:latin typeface="Times New Roman" pitchFamily="18" charset="0"/>
                <a:cs typeface="Times New Roman" pitchFamily="18" charset="0"/>
              </a:rPr>
              <a:t>0-Level DFD</a:t>
            </a:r>
            <a:endParaRPr lang="en-US" sz="2400">
              <a:solidFill>
                <a:srgbClr val="C00000"/>
              </a:solidFill>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 smtClean="0">
                <a:latin typeface="Times New Roman" pitchFamily="18" charset="0"/>
                <a:cs typeface="Times New Roman" pitchFamily="18" charset="0"/>
              </a:rPr>
              <a:pPr marL="0" lvl="0" indent="0" algn="r" rtl="0">
                <a:spcBef>
                  <a:spcPct val="0"/>
                </a:spcBef>
                <a:spcAft>
                  <a:spcPct val="0"/>
                </a:spcAft>
                <a:buNone/>
              </a:pPr>
              <a:t>15</a:t>
            </a:fld>
            <a:endParaRPr lang="en">
              <a:latin typeface="Times New Roman" pitchFamily="18" charset="0"/>
              <a:cs typeface="Times New Roman" pitchFamily="18" charset="0"/>
            </a:endParaRPr>
          </a:p>
        </p:txBody>
      </p:sp>
      <p:sp>
        <p:nvSpPr>
          <p:cNvPr id="97297" name="Rectangle 17"/>
          <p:cNvSpPr>
            <a:spLocks noChangeArrowheads="1"/>
          </p:cNvSpPr>
          <p:nvPr/>
        </p:nvSpPr>
        <p:spPr bwMode="auto">
          <a:xfrm>
            <a:off x="3131840" y="267494"/>
            <a:ext cx="1872208" cy="461665"/>
          </a:xfrm>
          <a:prstGeom prst="rect">
            <a:avLst/>
          </a:prstGeom>
          <a:noFill/>
          <a:ln w="9525">
            <a:noFill/>
            <a:miter lim="800000"/>
          </a:ln>
          <a:effectLst/>
        </p:spPr>
        <p:txBody>
          <a:bodyPr vert="horz" wrap="square" lIns="91440" tIns="45720" rIns="91440" bIns="45720" numCol="1" anchor="ctr" anchorCtr="0" compatLnSpc="1">
            <a:prstTxWarp prst="textNoShape">
              <a:avLst/>
            </a:prstTxWarp>
            <a:sp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ctr" defTabSz="914400" rtl="0" eaLnBrk="1" fontAlgn="base" latinLnBrk="0" hangingPunct="1">
              <a:lnSpc>
                <a:spcPct val="100000"/>
              </a:lnSpc>
              <a:spcBef>
                <a:spcPct val="0"/>
              </a:spcBef>
              <a:spcAft>
                <a:spcPct val="0"/>
              </a:spcAft>
              <a:buClrTx/>
              <a:buSzTx/>
              <a:buFontTx/>
              <a:buNone/>
              <a:tabLst>
                <a:tab pos="4476750" algn="l"/>
              </a:tabLst>
            </a:pPr>
            <a:r>
              <a:rPr kumimoji="0" lang="en-US" sz="2400" b="1" i="0" strike="noStrike" cap="none" normalizeH="0" baseline="0">
                <a:ln>
                  <a:noFill/>
                </a:ln>
                <a:solidFill>
                  <a:srgbClr val="C00000"/>
                </a:solidFill>
                <a:effectLst/>
                <a:latin typeface="Times New Roman" pitchFamily="18" charset="0"/>
                <a:ea typeface="Calibri" pitchFamily="34" charset="0"/>
                <a:cs typeface="Times New Roman" pitchFamily="18" charset="0"/>
              </a:rPr>
              <a:t>1-Level DFD</a:t>
            </a:r>
            <a:endParaRPr kumimoji="0" lang="en-US" sz="2400" b="0" i="0" strike="noStrike" cap="none" normalizeH="0" baseline="0">
              <a:ln>
                <a:noFill/>
              </a:ln>
              <a:solidFill>
                <a:srgbClr val="C00000"/>
              </a:solidFill>
              <a:effectLst/>
              <a:latin typeface="Times New Roman" pitchFamily="18" charset="0"/>
              <a:cs typeface="Times New Roman" pitchFamily="18" charset="0"/>
            </a:endParaRPr>
          </a:p>
        </p:txBody>
      </p:sp>
      <p:pic>
        <p:nvPicPr>
          <p:cNvPr id="2" name="Picture 1">
            <a:extLst>
              <a:ext uri="{FF2B5EF4-FFF2-40B4-BE49-F238E27FC236}">
                <a16:creationId xmlns:a16="http://schemas.microsoft.com/office/drawing/2014/main" xmlns="" id="{9C661157-5790-2E8C-F105-9DCAFAFA3E3B}"/>
              </a:ext>
            </a:extLst>
          </p:cNvPr>
          <p:cNvPicPr>
            <a:picLocks noChangeAspect="1"/>
          </p:cNvPicPr>
          <p:nvPr/>
        </p:nvPicPr>
        <p:blipFill>
          <a:blip r:embed="rId2"/>
          <a:stretch>
            <a:fillRect/>
          </a:stretch>
        </p:blipFill>
        <p:spPr>
          <a:xfrm>
            <a:off x="121061" y="1203598"/>
            <a:ext cx="6236749" cy="3590855"/>
          </a:xfrm>
          <a:prstGeom prst="rect">
            <a:avLst/>
          </a:prstGeom>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306" name="Group 2"/>
          <p:cNvGrpSpPr/>
          <p:nvPr/>
        </p:nvGrpSpPr>
        <p:grpSpPr>
          <a:xfrm>
            <a:off x="2915816" y="699542"/>
            <a:ext cx="2232248" cy="4104456"/>
            <a:chOff x="3375" y="2369"/>
            <a:chExt cx="3645" cy="11200"/>
          </a:xfrm>
        </p:grpSpPr>
        <p:sp>
          <p:nvSpPr>
            <p:cNvPr id="98307" name="Oval 3"/>
            <p:cNvSpPr>
              <a:spLocks noChangeArrowheads="1"/>
            </p:cNvSpPr>
            <p:nvPr/>
          </p:nvSpPr>
          <p:spPr bwMode="auto">
            <a:xfrm>
              <a:off x="3857" y="2369"/>
              <a:ext cx="2850" cy="1485"/>
            </a:xfrm>
            <a:prstGeom prst="ellipse">
              <a:avLst/>
            </a:prstGeom>
            <a:solidFill>
              <a:srgbClr val="9BBB59"/>
            </a:solidFill>
            <a:ln w="38100">
              <a:solidFill>
                <a:srgbClr val="F2F2F2"/>
              </a:solidFill>
              <a:round/>
            </a:ln>
            <a:effectLst>
              <a:outerShdw dist="28398" dir="3806097" algn="ctr" rotWithShape="0">
                <a:srgbClr val="4E6128">
                  <a:alpha val="50000"/>
                </a:srgbClr>
              </a:outerShdw>
            </a:effectLst>
          </p:spPr>
          <p:txBody>
            <a:bodyPr vert="horz" wrap="square" lIns="91440" tIns="45720" rIns="91440" bIns="45720" numCol="1" anchor="t" anchorCtr="0" compatLnSpc="1">
              <a:prstTxWarp prst="textNoShape">
                <a:avLst/>
              </a:prstTxWarp>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ctr" defTabSz="914400" rtl="0" eaLnBrk="1" fontAlgn="base" latinLnBrk="0" hangingPunct="1">
                <a:lnSpc>
                  <a:spcPct val="100000"/>
                </a:lnSpc>
                <a:spcBef>
                  <a:spcPct val="0"/>
                </a:spcBef>
                <a:spcAft>
                  <a:spcPts val="1000"/>
                </a:spcAft>
                <a:buClrTx/>
                <a:buSzTx/>
                <a:buFontTx/>
                <a:buNone/>
              </a:pPr>
              <a:r>
                <a:rPr kumimoji="0" lang="en-US" b="1" i="0" u="none" strike="noStrike" cap="none" normalizeH="0" baseline="0">
                  <a:ln>
                    <a:noFill/>
                  </a:ln>
                  <a:solidFill>
                    <a:schemeClr val="tx1"/>
                  </a:solidFill>
                  <a:effectLst/>
                  <a:latin typeface="Times New Roman" pitchFamily="18" charset="0"/>
                  <a:cs typeface="Arial" pitchFamily="34" charset="0"/>
                </a:rPr>
                <a:t>Start</a:t>
              </a:r>
              <a:endParaRPr kumimoji="0" lang="en-US" b="0" i="0" u="none" strike="noStrike" cap="none" normalizeH="0" baseline="0">
                <a:ln>
                  <a:noFill/>
                </a:ln>
                <a:solidFill>
                  <a:schemeClr val="tx1"/>
                </a:solidFill>
                <a:effectLst/>
                <a:latin typeface="Arial" pitchFamily="34" charset="0"/>
                <a:cs typeface="Arial" pitchFamily="34" charset="0"/>
              </a:endParaRPr>
            </a:p>
          </p:txBody>
        </p:sp>
        <p:cxnSp>
          <p:nvCxnSpPr>
            <p:cNvPr id="98308" name="AutoShape 4"/>
            <p:cNvCxnSpPr>
              <a:cxnSpLocks noChangeShapeType="1"/>
            </p:cNvCxnSpPr>
            <p:nvPr/>
          </p:nvCxnSpPr>
          <p:spPr bwMode="auto">
            <a:xfrm flipH="1">
              <a:off x="5256" y="3875"/>
              <a:ext cx="4" cy="753"/>
            </a:xfrm>
            <a:prstGeom prst="straightConnector1">
              <a:avLst/>
            </a:prstGeom>
            <a:noFill/>
            <a:ln w="9525">
              <a:solidFill>
                <a:srgbClr val="000000"/>
              </a:solidFill>
              <a:round/>
              <a:tailEnd type="triangle" w="med" len="med"/>
            </a:ln>
          </p:spPr>
        </p:cxnSp>
        <p:sp>
          <p:nvSpPr>
            <p:cNvPr id="98309" name="Rectangle 5"/>
            <p:cNvSpPr>
              <a:spLocks noChangeArrowheads="1"/>
            </p:cNvSpPr>
            <p:nvPr/>
          </p:nvSpPr>
          <p:spPr bwMode="auto">
            <a:xfrm>
              <a:off x="3375" y="4664"/>
              <a:ext cx="3645" cy="1050"/>
            </a:xfrm>
            <a:prstGeom prst="rect">
              <a:avLst/>
            </a:prstGeom>
            <a:gradFill rotWithShape="0">
              <a:gsLst>
                <a:gs pos="0">
                  <a:srgbClr val="C2D69B"/>
                </a:gs>
                <a:gs pos="50000">
                  <a:srgbClr val="9BBB59"/>
                </a:gs>
                <a:gs pos="100000">
                  <a:srgbClr val="C2D69B"/>
                </a:gs>
              </a:gsLst>
              <a:lin ang="5400000" scaled="1"/>
            </a:gradFill>
            <a:ln w="12700">
              <a:solidFill>
                <a:srgbClr val="9BBB59"/>
              </a:solidFill>
              <a:miter lim="800000"/>
            </a:ln>
            <a:effectLst>
              <a:outerShdw dist="28398" dir="3806097" algn="ctr" rotWithShape="0">
                <a:srgbClr val="4E6128"/>
              </a:outerShdw>
            </a:effectLst>
          </p:spPr>
          <p:txBody>
            <a:bodyPr vert="horz" wrap="square" lIns="91440" tIns="45720" rIns="91440" bIns="45720" numCol="1" anchor="t" anchorCtr="0" compatLnSpc="1">
              <a:prstTxWarp prst="textNoShape">
                <a:avLst/>
              </a:prstTxWarp>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ctr" defTabSz="914400" rtl="0" eaLnBrk="1" fontAlgn="base" latinLnBrk="0" hangingPunct="1">
                <a:lnSpc>
                  <a:spcPct val="100000"/>
                </a:lnSpc>
                <a:spcBef>
                  <a:spcPct val="0"/>
                </a:spcBef>
                <a:spcAft>
                  <a:spcPts val="1000"/>
                </a:spcAft>
                <a:buClrTx/>
                <a:buSzTx/>
                <a:buFontTx/>
                <a:buNone/>
              </a:pPr>
              <a:r>
                <a:rPr kumimoji="0" lang="en-US" b="0" i="0" u="none" strike="noStrike" cap="none" normalizeH="0" baseline="0">
                  <a:ln>
                    <a:noFill/>
                  </a:ln>
                  <a:solidFill>
                    <a:schemeClr val="tx1"/>
                  </a:solidFill>
                  <a:effectLst/>
                  <a:latin typeface="Times New Roman" pitchFamily="18" charset="0"/>
                  <a:cs typeface="Arial" pitchFamily="34" charset="0"/>
                </a:rPr>
                <a:t>Dataset collection</a:t>
              </a:r>
              <a:endParaRPr kumimoji="0" lang="en-US" b="0" i="0" u="none" strike="noStrike" cap="none" normalizeH="0" baseline="0">
                <a:ln>
                  <a:noFill/>
                </a:ln>
                <a:solidFill>
                  <a:schemeClr val="tx1"/>
                </a:solidFill>
                <a:effectLst/>
                <a:latin typeface="Arial" pitchFamily="34" charset="0"/>
                <a:cs typeface="Arial" pitchFamily="34" charset="0"/>
              </a:endParaRPr>
            </a:p>
          </p:txBody>
        </p:sp>
        <p:sp>
          <p:nvSpPr>
            <p:cNvPr id="98310" name="Oval 6"/>
            <p:cNvSpPr>
              <a:spLocks noChangeArrowheads="1"/>
            </p:cNvSpPr>
            <p:nvPr/>
          </p:nvSpPr>
          <p:spPr bwMode="auto">
            <a:xfrm>
              <a:off x="3857" y="12084"/>
              <a:ext cx="2850" cy="1485"/>
            </a:xfrm>
            <a:prstGeom prst="ellipse">
              <a:avLst/>
            </a:prstGeom>
            <a:solidFill>
              <a:srgbClr val="9BBB59"/>
            </a:solidFill>
            <a:ln w="38100">
              <a:solidFill>
                <a:srgbClr val="F2F2F2"/>
              </a:solidFill>
              <a:round/>
            </a:ln>
            <a:effectLst>
              <a:outerShdw dist="28398" dir="3806097" algn="ctr" rotWithShape="0">
                <a:srgbClr val="4E6128">
                  <a:alpha val="50000"/>
                </a:srgbClr>
              </a:outerShdw>
            </a:effectLst>
          </p:spPr>
          <p:txBody>
            <a:bodyPr vert="horz" wrap="square" lIns="91440" tIns="45720" rIns="91440" bIns="45720" numCol="1" anchor="t" anchorCtr="0" compatLnSpc="1">
              <a:prstTxWarp prst="textNoShape">
                <a:avLst/>
              </a:prstTxWarp>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ctr" defTabSz="914400" rtl="0" eaLnBrk="1" fontAlgn="base" latinLnBrk="0" hangingPunct="1">
                <a:lnSpc>
                  <a:spcPct val="100000"/>
                </a:lnSpc>
                <a:spcBef>
                  <a:spcPct val="0"/>
                </a:spcBef>
                <a:spcAft>
                  <a:spcPts val="1000"/>
                </a:spcAft>
                <a:buClrTx/>
                <a:buSzTx/>
                <a:buFontTx/>
                <a:buNone/>
              </a:pPr>
              <a:r>
                <a:rPr kumimoji="0" lang="en-US" b="1" i="0" u="none" strike="noStrike" cap="none" normalizeH="0" baseline="0">
                  <a:ln>
                    <a:noFill/>
                  </a:ln>
                  <a:solidFill>
                    <a:schemeClr val="tx1"/>
                  </a:solidFill>
                  <a:effectLst/>
                  <a:latin typeface="Times New Roman" pitchFamily="18" charset="0"/>
                  <a:cs typeface="Arial" pitchFamily="34" charset="0"/>
                </a:rPr>
                <a:t>End</a:t>
              </a:r>
              <a:endParaRPr kumimoji="0" lang="en-US" b="0" i="0" u="none" strike="noStrike" cap="none" normalizeH="0" baseline="0">
                <a:ln>
                  <a:noFill/>
                </a:ln>
                <a:solidFill>
                  <a:schemeClr val="tx1"/>
                </a:solidFill>
                <a:effectLst/>
                <a:latin typeface="Arial" pitchFamily="34" charset="0"/>
                <a:cs typeface="Arial" pitchFamily="34" charset="0"/>
              </a:endParaRPr>
            </a:p>
          </p:txBody>
        </p:sp>
        <p:sp>
          <p:nvSpPr>
            <p:cNvPr id="98311" name="Rectangle 7"/>
            <p:cNvSpPr>
              <a:spLocks noChangeArrowheads="1"/>
            </p:cNvSpPr>
            <p:nvPr/>
          </p:nvSpPr>
          <p:spPr bwMode="auto">
            <a:xfrm>
              <a:off x="3375" y="6524"/>
              <a:ext cx="3645" cy="1050"/>
            </a:xfrm>
            <a:prstGeom prst="rect">
              <a:avLst/>
            </a:prstGeom>
            <a:gradFill rotWithShape="0">
              <a:gsLst>
                <a:gs pos="0">
                  <a:srgbClr val="C2D69B"/>
                </a:gs>
                <a:gs pos="50000">
                  <a:srgbClr val="9BBB59"/>
                </a:gs>
                <a:gs pos="100000">
                  <a:srgbClr val="C2D69B"/>
                </a:gs>
              </a:gsLst>
              <a:lin ang="5400000" scaled="1"/>
            </a:gradFill>
            <a:ln w="12700">
              <a:solidFill>
                <a:srgbClr val="9BBB59"/>
              </a:solidFill>
              <a:miter lim="800000"/>
            </a:ln>
            <a:effectLst>
              <a:outerShdw dist="28398" dir="3806097" algn="ctr" rotWithShape="0">
                <a:srgbClr val="4E6128"/>
              </a:outerShdw>
            </a:effectLst>
          </p:spPr>
          <p:txBody>
            <a:bodyPr vert="horz" wrap="square" lIns="91440" tIns="45720" rIns="91440" bIns="45720" numCol="1" anchor="t" anchorCtr="0" compatLnSpc="1">
              <a:prstTxWarp prst="textNoShape">
                <a:avLst/>
              </a:prstTxWarp>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ctr" defTabSz="914400" rtl="0" eaLnBrk="1" fontAlgn="base" latinLnBrk="0" hangingPunct="1">
                <a:lnSpc>
                  <a:spcPct val="100000"/>
                </a:lnSpc>
                <a:spcBef>
                  <a:spcPct val="0"/>
                </a:spcBef>
                <a:spcAft>
                  <a:spcPts val="1000"/>
                </a:spcAft>
                <a:buClrTx/>
                <a:buSzTx/>
                <a:buFontTx/>
                <a:buNone/>
              </a:pPr>
              <a:r>
                <a:rPr kumimoji="0" lang="en-US" sz="1400" b="0" i="0" u="none" strike="noStrike" cap="none" normalizeH="0" baseline="0">
                  <a:ln>
                    <a:noFill/>
                  </a:ln>
                  <a:solidFill>
                    <a:schemeClr val="tx1"/>
                  </a:solidFill>
                  <a:effectLst/>
                  <a:latin typeface="Times New Roman" pitchFamily="18" charset="0"/>
                  <a:cs typeface="Arial" pitchFamily="34" charset="0"/>
                </a:rPr>
                <a:t>Hand region segmentation</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8312" name="Rectangle 8"/>
            <p:cNvSpPr>
              <a:spLocks noChangeArrowheads="1"/>
            </p:cNvSpPr>
            <p:nvPr/>
          </p:nvSpPr>
          <p:spPr bwMode="auto">
            <a:xfrm>
              <a:off x="3375" y="8364"/>
              <a:ext cx="3645" cy="1050"/>
            </a:xfrm>
            <a:prstGeom prst="rect">
              <a:avLst/>
            </a:prstGeom>
            <a:gradFill rotWithShape="0">
              <a:gsLst>
                <a:gs pos="0">
                  <a:srgbClr val="C2D69B"/>
                </a:gs>
                <a:gs pos="50000">
                  <a:srgbClr val="9BBB59"/>
                </a:gs>
                <a:gs pos="100000">
                  <a:srgbClr val="C2D69B"/>
                </a:gs>
              </a:gsLst>
              <a:lin ang="5400000" scaled="1"/>
            </a:gradFill>
            <a:ln w="12700">
              <a:solidFill>
                <a:srgbClr val="9BBB59"/>
              </a:solidFill>
              <a:miter lim="800000"/>
            </a:ln>
            <a:effectLst>
              <a:outerShdw dist="28398" dir="3806097" algn="ctr" rotWithShape="0">
                <a:srgbClr val="4E6128"/>
              </a:outerShdw>
            </a:effectLst>
          </p:spPr>
          <p:txBody>
            <a:bodyPr vert="horz" wrap="square" lIns="91440" tIns="45720" rIns="91440" bIns="45720" numCol="1" anchor="t" anchorCtr="0" compatLnSpc="1">
              <a:prstTxWarp prst="textNoShape">
                <a:avLst/>
              </a:prstTxWarp>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ctr" defTabSz="914400" rtl="0" eaLnBrk="1" fontAlgn="base" latinLnBrk="0" hangingPunct="1">
                <a:lnSpc>
                  <a:spcPct val="100000"/>
                </a:lnSpc>
                <a:spcBef>
                  <a:spcPct val="0"/>
                </a:spcBef>
                <a:spcAft>
                  <a:spcPts val="1000"/>
                </a:spcAft>
                <a:buClrTx/>
                <a:buSzTx/>
                <a:buFontTx/>
                <a:buNone/>
              </a:pPr>
              <a:r>
                <a:rPr kumimoji="0" lang="en-US" sz="1400" b="0" i="0" u="none" strike="noStrike" cap="none" normalizeH="0" baseline="0">
                  <a:ln>
                    <a:noFill/>
                  </a:ln>
                  <a:solidFill>
                    <a:schemeClr val="tx1"/>
                  </a:solidFill>
                  <a:effectLst/>
                  <a:latin typeface="Times New Roman" pitchFamily="18" charset="0"/>
                  <a:cs typeface="Arial" pitchFamily="34" charset="0"/>
                </a:rPr>
                <a:t>Train </a:t>
              </a:r>
              <a:r>
                <a:rPr lang="en-US">
                  <a:solidFill>
                    <a:schemeClr val="tx1"/>
                  </a:solidFill>
                  <a:latin typeface="Times New Roman" pitchFamily="18" charset="0"/>
                  <a:cs typeface="Arial" pitchFamily="34" charset="0"/>
                </a:rPr>
                <a:t>Model</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8313" name="Rectangle 9"/>
            <p:cNvSpPr>
              <a:spLocks noChangeArrowheads="1"/>
            </p:cNvSpPr>
            <p:nvPr/>
          </p:nvSpPr>
          <p:spPr bwMode="auto">
            <a:xfrm>
              <a:off x="3375" y="10224"/>
              <a:ext cx="3645" cy="1050"/>
            </a:xfrm>
            <a:prstGeom prst="rect">
              <a:avLst/>
            </a:prstGeom>
            <a:gradFill rotWithShape="0">
              <a:gsLst>
                <a:gs pos="0">
                  <a:srgbClr val="C2D69B"/>
                </a:gs>
                <a:gs pos="50000">
                  <a:srgbClr val="9BBB59"/>
                </a:gs>
                <a:gs pos="100000">
                  <a:srgbClr val="C2D69B"/>
                </a:gs>
              </a:gsLst>
              <a:lin ang="5400000" scaled="1"/>
            </a:gradFill>
            <a:ln w="12700">
              <a:solidFill>
                <a:srgbClr val="9BBB59"/>
              </a:solidFill>
              <a:miter lim="800000"/>
            </a:ln>
            <a:effectLst>
              <a:outerShdw dist="28398" dir="3806097" algn="ctr" rotWithShape="0">
                <a:srgbClr val="4E6128"/>
              </a:outerShdw>
            </a:effectLst>
          </p:spPr>
          <p:txBody>
            <a:bodyPr vert="horz" wrap="square" lIns="91440" tIns="45720" rIns="91440" bIns="45720" numCol="1" anchor="t" anchorCtr="0" compatLnSpc="1">
              <a:prstTxWarp prst="textNoShape">
                <a:avLst/>
              </a:prstTxWarp>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ctr" defTabSz="914400" rtl="0" eaLnBrk="1" fontAlgn="base" latinLnBrk="0" hangingPunct="1">
                <a:lnSpc>
                  <a:spcPct val="100000"/>
                </a:lnSpc>
                <a:spcBef>
                  <a:spcPct val="0"/>
                </a:spcBef>
                <a:spcAft>
                  <a:spcPts val="1000"/>
                </a:spcAft>
                <a:buClrTx/>
                <a:buSzTx/>
                <a:buFontTx/>
                <a:buNone/>
              </a:pPr>
              <a:r>
                <a:rPr kumimoji="0" lang="en-US" sz="1400" b="0" i="0" u="none" strike="noStrike" cap="none" normalizeH="0" baseline="0">
                  <a:ln>
                    <a:noFill/>
                  </a:ln>
                  <a:solidFill>
                    <a:schemeClr val="tx1"/>
                  </a:solidFill>
                  <a:effectLst/>
                  <a:latin typeface="Times New Roman" pitchFamily="18" charset="0"/>
                  <a:cs typeface="Arial" pitchFamily="34" charset="0"/>
                </a:rPr>
                <a:t>Test </a:t>
              </a:r>
              <a:r>
                <a:rPr lang="en-US">
                  <a:solidFill>
                    <a:schemeClr val="tx1"/>
                  </a:solidFill>
                  <a:latin typeface="Times New Roman" pitchFamily="18" charset="0"/>
                  <a:cs typeface="Arial" pitchFamily="34" charset="0"/>
                </a:rPr>
                <a:t>Model</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cxnSp>
          <p:nvCxnSpPr>
            <p:cNvPr id="98314" name="AutoShape 10"/>
            <p:cNvCxnSpPr>
              <a:cxnSpLocks noChangeShapeType="1"/>
            </p:cNvCxnSpPr>
            <p:nvPr/>
          </p:nvCxnSpPr>
          <p:spPr bwMode="auto">
            <a:xfrm flipH="1">
              <a:off x="5252" y="5714"/>
              <a:ext cx="0" cy="810"/>
            </a:xfrm>
            <a:prstGeom prst="straightConnector1">
              <a:avLst/>
            </a:prstGeom>
            <a:noFill/>
            <a:ln w="9525">
              <a:solidFill>
                <a:srgbClr val="000000"/>
              </a:solidFill>
              <a:round/>
              <a:tailEnd type="triangle" w="med" len="med"/>
            </a:ln>
          </p:spPr>
        </p:cxnSp>
        <p:cxnSp>
          <p:nvCxnSpPr>
            <p:cNvPr id="98315" name="AutoShape 11"/>
            <p:cNvCxnSpPr>
              <a:cxnSpLocks noChangeShapeType="1"/>
            </p:cNvCxnSpPr>
            <p:nvPr/>
          </p:nvCxnSpPr>
          <p:spPr bwMode="auto">
            <a:xfrm flipH="1">
              <a:off x="5252" y="7554"/>
              <a:ext cx="0" cy="810"/>
            </a:xfrm>
            <a:prstGeom prst="straightConnector1">
              <a:avLst/>
            </a:prstGeom>
            <a:noFill/>
            <a:ln w="9525">
              <a:solidFill>
                <a:srgbClr val="000000"/>
              </a:solidFill>
              <a:round/>
              <a:tailEnd type="triangle" w="med" len="med"/>
            </a:ln>
          </p:spPr>
        </p:cxnSp>
        <p:cxnSp>
          <p:nvCxnSpPr>
            <p:cNvPr id="98316" name="AutoShape 12"/>
            <p:cNvCxnSpPr>
              <a:cxnSpLocks noChangeShapeType="1"/>
            </p:cNvCxnSpPr>
            <p:nvPr/>
          </p:nvCxnSpPr>
          <p:spPr bwMode="auto">
            <a:xfrm flipH="1">
              <a:off x="5252" y="11274"/>
              <a:ext cx="0" cy="810"/>
            </a:xfrm>
            <a:prstGeom prst="straightConnector1">
              <a:avLst/>
            </a:prstGeom>
            <a:noFill/>
            <a:ln w="9525">
              <a:solidFill>
                <a:srgbClr val="000000"/>
              </a:solidFill>
              <a:round/>
              <a:tailEnd type="triangle" w="med" len="med"/>
            </a:ln>
          </p:spPr>
        </p:cxnSp>
        <p:cxnSp>
          <p:nvCxnSpPr>
            <p:cNvPr id="98317" name="AutoShape 13"/>
            <p:cNvCxnSpPr>
              <a:cxnSpLocks noChangeShapeType="1"/>
            </p:cNvCxnSpPr>
            <p:nvPr/>
          </p:nvCxnSpPr>
          <p:spPr bwMode="auto">
            <a:xfrm flipH="1">
              <a:off x="5252" y="9414"/>
              <a:ext cx="0" cy="810"/>
            </a:xfrm>
            <a:prstGeom prst="straightConnector1">
              <a:avLst/>
            </a:prstGeom>
            <a:noFill/>
            <a:ln w="9525">
              <a:solidFill>
                <a:srgbClr val="000000"/>
              </a:solidFill>
              <a:round/>
              <a:tailEnd type="triangle" w="med" len="med"/>
            </a:ln>
          </p:spPr>
        </p:cxnSp>
      </p:grpSp>
      <p:sp>
        <p:nvSpPr>
          <p:cNvPr id="98318" name="Rectangle 14"/>
          <p:cNvSpPr>
            <a:spLocks noChangeArrowheads="1"/>
          </p:cNvSpPr>
          <p:nvPr/>
        </p:nvSpPr>
        <p:spPr bwMode="auto">
          <a:xfrm>
            <a:off x="2713838" y="92701"/>
            <a:ext cx="2757486" cy="461665"/>
          </a:xfrm>
          <a:prstGeom prst="rect">
            <a:avLst/>
          </a:prstGeom>
          <a:noFill/>
          <a:ln w="9525">
            <a:noFill/>
            <a:miter lim="800000"/>
          </a:ln>
          <a:effectLst/>
        </p:spPr>
        <p:txBody>
          <a:bodyPr vert="horz" wrap="none" lIns="91440" tIns="45720" rIns="91440" bIns="45720" numCol="1" anchor="ctr" anchorCtr="0" compatLnSpc="1">
            <a:prstTxWarp prst="textNoShape">
              <a:avLst/>
            </a:prstTxWarp>
            <a:sp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2400" b="1" i="0" strike="noStrike" cap="none" normalizeH="0" baseline="0">
                <a:ln>
                  <a:noFill/>
                </a:ln>
                <a:solidFill>
                  <a:srgbClr val="C00000"/>
                </a:solidFill>
                <a:effectLst/>
                <a:latin typeface="Times New Roman" pitchFamily="18" charset="0"/>
                <a:ea typeface="Calibri" pitchFamily="34" charset="0"/>
                <a:cs typeface="Times New Roman" pitchFamily="18" charset="0"/>
              </a:rPr>
              <a:t>Backend Flowchart</a:t>
            </a:r>
            <a:endParaRPr kumimoji="0" lang="en-US" sz="2400" b="0" i="0" strike="noStrike" cap="none" normalizeH="0" baseline="0">
              <a:ln>
                <a:noFill/>
              </a:ln>
              <a:solidFill>
                <a:srgbClr val="C00000"/>
              </a:solidFill>
              <a:effectLst/>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C4F65E77-1953-1480-F462-DF64D9BFD79C}"/>
              </a:ext>
            </a:extLst>
          </p:cNvPr>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GB" smtClean="0"/>
              <a:pPr marL="0" lvl="0" indent="0" algn="r" rtl="0">
                <a:spcBef>
                  <a:spcPct val="0"/>
                </a:spcBef>
                <a:spcAft>
                  <a:spcPct val="0"/>
                </a:spcAft>
                <a:buNone/>
              </a:pPr>
              <a:t>17</a:t>
            </a:fld>
            <a:endParaRPr lang="en-GB"/>
          </a:p>
        </p:txBody>
      </p:sp>
      <p:grpSp>
        <p:nvGrpSpPr>
          <p:cNvPr id="3" name="Group 2">
            <a:extLst>
              <a:ext uri="{FF2B5EF4-FFF2-40B4-BE49-F238E27FC236}">
                <a16:creationId xmlns:a16="http://schemas.microsoft.com/office/drawing/2014/main" xmlns="" id="{57333D4F-0CFA-FD5D-756C-CA6010DE822E}"/>
              </a:ext>
            </a:extLst>
          </p:cNvPr>
          <p:cNvGrpSpPr/>
          <p:nvPr/>
        </p:nvGrpSpPr>
        <p:grpSpPr>
          <a:xfrm>
            <a:off x="2555776" y="843558"/>
            <a:ext cx="2313638" cy="4162045"/>
            <a:chOff x="2112293" y="285734"/>
            <a:chExt cx="2313638" cy="4304921"/>
          </a:xfrm>
        </p:grpSpPr>
        <p:grpSp>
          <p:nvGrpSpPr>
            <p:cNvPr id="4" name="Group 3">
              <a:extLst>
                <a:ext uri="{FF2B5EF4-FFF2-40B4-BE49-F238E27FC236}">
                  <a16:creationId xmlns:a16="http://schemas.microsoft.com/office/drawing/2014/main" xmlns="" id="{935F6728-78DC-1B28-C62C-BE6968C59EA2}"/>
                </a:ext>
              </a:extLst>
            </p:cNvPr>
            <p:cNvGrpSpPr/>
            <p:nvPr/>
          </p:nvGrpSpPr>
          <p:grpSpPr>
            <a:xfrm>
              <a:off x="2112293" y="285734"/>
              <a:ext cx="2313638" cy="3596605"/>
              <a:chOff x="7626" y="2217"/>
              <a:chExt cx="3645" cy="8073"/>
            </a:xfrm>
          </p:grpSpPr>
          <p:sp>
            <p:nvSpPr>
              <p:cNvPr id="6" name="Oval 5">
                <a:extLst>
                  <a:ext uri="{FF2B5EF4-FFF2-40B4-BE49-F238E27FC236}">
                    <a16:creationId xmlns:a16="http://schemas.microsoft.com/office/drawing/2014/main" xmlns="" id="{DD2A470A-2BD4-B671-4304-2CB36C2565AE}"/>
                  </a:ext>
                </a:extLst>
              </p:cNvPr>
              <p:cNvSpPr>
                <a:spLocks noChangeArrowheads="1"/>
              </p:cNvSpPr>
              <p:nvPr/>
            </p:nvSpPr>
            <p:spPr bwMode="auto">
              <a:xfrm>
                <a:off x="7965" y="2217"/>
                <a:ext cx="2850" cy="1485"/>
              </a:xfrm>
              <a:prstGeom prst="ellipse">
                <a:avLst/>
              </a:prstGeom>
              <a:solidFill>
                <a:srgbClr val="9BBB59"/>
              </a:solidFill>
              <a:ln w="38100">
                <a:solidFill>
                  <a:srgbClr val="F2F2F2"/>
                </a:solidFill>
                <a:round/>
              </a:ln>
              <a:effectLst>
                <a:outerShdw dist="28398" dir="3806097" algn="ctr" rotWithShape="0">
                  <a:srgbClr val="4E6128">
                    <a:alpha val="5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ts val="1000"/>
                  </a:spcAft>
                  <a:buClrTx/>
                  <a:buSzTx/>
                  <a:buFontTx/>
                  <a:buNone/>
                </a:pPr>
                <a:r>
                  <a:rPr kumimoji="0" lang="en-US" sz="1400" b="1" i="0" u="none" strike="noStrike" cap="none" normalizeH="0" baseline="0">
                    <a:ln>
                      <a:noFill/>
                    </a:ln>
                    <a:solidFill>
                      <a:schemeClr val="tx1"/>
                    </a:solidFill>
                    <a:effectLst/>
                    <a:latin typeface="Times New Roman" pitchFamily="18" charset="0"/>
                    <a:cs typeface="Arial" pitchFamily="34" charset="0"/>
                  </a:rPr>
                  <a:t>Start</a:t>
                </a:r>
                <a:endParaRPr kumimoji="0" lang="en-US" sz="1400" b="0" i="0" u="none" strike="noStrike" cap="none" normalizeH="0" baseline="0">
                  <a:ln>
                    <a:noFill/>
                  </a:ln>
                  <a:solidFill>
                    <a:schemeClr val="tx1"/>
                  </a:solidFill>
                  <a:effectLst/>
                  <a:latin typeface="Arial" pitchFamily="34" charset="0"/>
                  <a:cs typeface="Arial" pitchFamily="34" charset="0"/>
                </a:endParaRPr>
              </a:p>
            </p:txBody>
          </p:sp>
          <p:cxnSp>
            <p:nvCxnSpPr>
              <p:cNvPr id="7" name="AutoShape 4">
                <a:extLst>
                  <a:ext uri="{FF2B5EF4-FFF2-40B4-BE49-F238E27FC236}">
                    <a16:creationId xmlns:a16="http://schemas.microsoft.com/office/drawing/2014/main" xmlns="" id="{8388E63B-EEED-7F49-50F7-13B1736C8285}"/>
                  </a:ext>
                </a:extLst>
              </p:cNvPr>
              <p:cNvCxnSpPr>
                <a:cxnSpLocks noChangeShapeType="1"/>
              </p:cNvCxnSpPr>
              <p:nvPr/>
            </p:nvCxnSpPr>
            <p:spPr bwMode="auto">
              <a:xfrm flipH="1">
                <a:off x="9415" y="3780"/>
                <a:ext cx="0" cy="810"/>
              </a:xfrm>
              <a:prstGeom prst="straightConnector1">
                <a:avLst/>
              </a:prstGeom>
              <a:noFill/>
              <a:ln w="9525">
                <a:solidFill>
                  <a:srgbClr val="000000"/>
                </a:solidFill>
                <a:round/>
                <a:tailEnd type="triangle" w="med" len="med"/>
              </a:ln>
            </p:spPr>
          </p:cxnSp>
          <p:sp>
            <p:nvSpPr>
              <p:cNvPr id="8" name="Rectangle 7">
                <a:extLst>
                  <a:ext uri="{FF2B5EF4-FFF2-40B4-BE49-F238E27FC236}">
                    <a16:creationId xmlns:a16="http://schemas.microsoft.com/office/drawing/2014/main" xmlns="" id="{79C472EC-0697-3595-C719-FCD254CBCFB8}"/>
                  </a:ext>
                </a:extLst>
              </p:cNvPr>
              <p:cNvSpPr>
                <a:spLocks noChangeArrowheads="1"/>
              </p:cNvSpPr>
              <p:nvPr/>
            </p:nvSpPr>
            <p:spPr bwMode="auto">
              <a:xfrm>
                <a:off x="7626" y="4590"/>
                <a:ext cx="3645" cy="1050"/>
              </a:xfrm>
              <a:prstGeom prst="rect">
                <a:avLst/>
              </a:prstGeom>
              <a:gradFill rotWithShape="0">
                <a:gsLst>
                  <a:gs pos="0">
                    <a:srgbClr val="C2D69B"/>
                  </a:gs>
                  <a:gs pos="50000">
                    <a:srgbClr val="9BBB59"/>
                  </a:gs>
                  <a:gs pos="100000">
                    <a:srgbClr val="C2D69B"/>
                  </a:gs>
                </a:gsLst>
                <a:lin ang="5400000" scaled="1"/>
              </a:gradFill>
              <a:ln w="12700">
                <a:solidFill>
                  <a:srgbClr val="9BBB59"/>
                </a:solidFill>
                <a:miter lim="800000"/>
              </a:ln>
              <a:effectLst>
                <a:outerShdw dist="28398" dir="3806097" algn="ctr" rotWithShape="0">
                  <a:srgbClr val="4E6128"/>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ts val="1000"/>
                  </a:spcAft>
                  <a:buClrTx/>
                  <a:buSzTx/>
                  <a:buFontTx/>
                  <a:buNone/>
                </a:pPr>
                <a:r>
                  <a:rPr kumimoji="0" lang="en-US" sz="1400" b="0" i="0" u="none" strike="noStrike" cap="none" normalizeH="0" baseline="0">
                    <a:ln>
                      <a:noFill/>
                    </a:ln>
                    <a:solidFill>
                      <a:schemeClr val="tx1"/>
                    </a:solidFill>
                    <a:effectLst/>
                    <a:latin typeface="Times New Roman" pitchFamily="18" charset="0"/>
                    <a:cs typeface="Arial" pitchFamily="34" charset="0"/>
                  </a:rPr>
                  <a:t>Input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 name="Rectangle 8">
                <a:extLst>
                  <a:ext uri="{FF2B5EF4-FFF2-40B4-BE49-F238E27FC236}">
                    <a16:creationId xmlns:a16="http://schemas.microsoft.com/office/drawing/2014/main" xmlns="" id="{6630E281-81D9-30B3-27B2-5F04EDFA4839}"/>
                  </a:ext>
                </a:extLst>
              </p:cNvPr>
              <p:cNvSpPr>
                <a:spLocks noChangeArrowheads="1"/>
              </p:cNvSpPr>
              <p:nvPr/>
            </p:nvSpPr>
            <p:spPr bwMode="auto">
              <a:xfrm>
                <a:off x="7626" y="6457"/>
                <a:ext cx="3645" cy="1050"/>
              </a:xfrm>
              <a:prstGeom prst="rect">
                <a:avLst/>
              </a:prstGeom>
              <a:gradFill rotWithShape="0">
                <a:gsLst>
                  <a:gs pos="0">
                    <a:srgbClr val="C2D69B"/>
                  </a:gs>
                  <a:gs pos="50000">
                    <a:srgbClr val="9BBB59"/>
                  </a:gs>
                  <a:gs pos="100000">
                    <a:srgbClr val="C2D69B"/>
                  </a:gs>
                </a:gsLst>
                <a:lin ang="5400000" scaled="1"/>
              </a:gradFill>
              <a:ln w="12700">
                <a:solidFill>
                  <a:srgbClr val="9BBB59"/>
                </a:solidFill>
                <a:miter lim="800000"/>
              </a:ln>
              <a:effectLst>
                <a:outerShdw dist="28398" dir="3806097" algn="ctr" rotWithShape="0">
                  <a:srgbClr val="4E6128"/>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ts val="1000"/>
                  </a:spcAft>
                  <a:buClrTx/>
                  <a:buSzTx/>
                  <a:buFontTx/>
                  <a:buNone/>
                </a:pPr>
                <a:r>
                  <a:rPr kumimoji="0" lang="en-US" sz="1400" b="0" i="0" u="none" strike="noStrike" cap="none" normalizeH="0" baseline="0">
                    <a:ln>
                      <a:noFill/>
                    </a:ln>
                    <a:solidFill>
                      <a:schemeClr val="tx1"/>
                    </a:solidFill>
                    <a:effectLst/>
                    <a:latin typeface="Times New Roman" pitchFamily="18" charset="0"/>
                    <a:cs typeface="Arial" pitchFamily="34" charset="0"/>
                  </a:rPr>
                  <a:t>Gesture Segmentation</a:t>
                </a:r>
              </a:p>
              <a:p>
                <a:pPr marL="0" marR="0" lvl="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 name="Rectangle 9">
                <a:extLst>
                  <a:ext uri="{FF2B5EF4-FFF2-40B4-BE49-F238E27FC236}">
                    <a16:creationId xmlns:a16="http://schemas.microsoft.com/office/drawing/2014/main" xmlns="" id="{9B95D991-4208-3B86-A940-6383E953BA6D}"/>
                  </a:ext>
                </a:extLst>
              </p:cNvPr>
              <p:cNvSpPr>
                <a:spLocks noChangeArrowheads="1"/>
              </p:cNvSpPr>
              <p:nvPr/>
            </p:nvSpPr>
            <p:spPr bwMode="auto">
              <a:xfrm>
                <a:off x="7626" y="8430"/>
                <a:ext cx="3645" cy="1050"/>
              </a:xfrm>
              <a:prstGeom prst="rect">
                <a:avLst/>
              </a:prstGeom>
              <a:gradFill rotWithShape="0">
                <a:gsLst>
                  <a:gs pos="0">
                    <a:srgbClr val="C2D69B"/>
                  </a:gs>
                  <a:gs pos="50000">
                    <a:srgbClr val="9BBB59"/>
                  </a:gs>
                  <a:gs pos="100000">
                    <a:srgbClr val="C2D69B"/>
                  </a:gs>
                </a:gsLst>
                <a:lin ang="5400000" scaled="1"/>
              </a:gradFill>
              <a:ln w="12700">
                <a:solidFill>
                  <a:srgbClr val="9BBB59"/>
                </a:solidFill>
                <a:miter lim="800000"/>
              </a:ln>
              <a:effectLst>
                <a:outerShdw dist="28398" dir="3806097" algn="ctr" rotWithShape="0">
                  <a:srgbClr val="4E6128"/>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ts val="1000"/>
                  </a:spcAft>
                  <a:buClrTx/>
                  <a:buSzTx/>
                  <a:buFontTx/>
                  <a:buNone/>
                </a:pPr>
                <a:r>
                  <a:rPr kumimoji="0" lang="en-US" sz="1400" b="0" i="0" u="none" strike="noStrike" cap="none" normalizeH="0" baseline="0" dirty="0">
                    <a:ln>
                      <a:noFill/>
                    </a:ln>
                    <a:solidFill>
                      <a:schemeClr val="tx1"/>
                    </a:solidFill>
                    <a:effectLst/>
                    <a:latin typeface="Times New Roman" pitchFamily="18" charset="0"/>
                    <a:cs typeface="Arial" pitchFamily="34" charset="0"/>
                  </a:rPr>
                  <a:t>Model</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cxnSp>
            <p:nvCxnSpPr>
              <p:cNvPr id="11" name="AutoShape 9">
                <a:extLst>
                  <a:ext uri="{FF2B5EF4-FFF2-40B4-BE49-F238E27FC236}">
                    <a16:creationId xmlns:a16="http://schemas.microsoft.com/office/drawing/2014/main" xmlns="" id="{4CEF169C-5433-5B1B-9702-095C290BEAA5}"/>
                  </a:ext>
                </a:extLst>
              </p:cNvPr>
              <p:cNvCxnSpPr>
                <a:cxnSpLocks noChangeShapeType="1"/>
              </p:cNvCxnSpPr>
              <p:nvPr/>
            </p:nvCxnSpPr>
            <p:spPr bwMode="auto">
              <a:xfrm>
                <a:off x="9415" y="9526"/>
                <a:ext cx="1" cy="764"/>
              </a:xfrm>
              <a:prstGeom prst="straightConnector1">
                <a:avLst/>
              </a:prstGeom>
              <a:noFill/>
              <a:ln w="9525">
                <a:solidFill>
                  <a:srgbClr val="000000"/>
                </a:solidFill>
                <a:round/>
                <a:tailEnd type="triangle" w="med" len="med"/>
              </a:ln>
            </p:spPr>
          </p:cxnSp>
          <p:cxnSp>
            <p:nvCxnSpPr>
              <p:cNvPr id="12" name="AutoShape 10">
                <a:extLst>
                  <a:ext uri="{FF2B5EF4-FFF2-40B4-BE49-F238E27FC236}">
                    <a16:creationId xmlns:a16="http://schemas.microsoft.com/office/drawing/2014/main" xmlns="" id="{E3619BCA-E717-0523-89A2-ACE3739C9753}"/>
                  </a:ext>
                </a:extLst>
              </p:cNvPr>
              <p:cNvCxnSpPr>
                <a:cxnSpLocks noChangeShapeType="1"/>
              </p:cNvCxnSpPr>
              <p:nvPr/>
            </p:nvCxnSpPr>
            <p:spPr bwMode="auto">
              <a:xfrm flipH="1">
                <a:off x="9415" y="7574"/>
                <a:ext cx="0" cy="810"/>
              </a:xfrm>
              <a:prstGeom prst="straightConnector1">
                <a:avLst/>
              </a:prstGeom>
              <a:noFill/>
              <a:ln w="9525">
                <a:solidFill>
                  <a:srgbClr val="000000"/>
                </a:solidFill>
                <a:round/>
                <a:tailEnd type="triangle" w="med" len="med"/>
              </a:ln>
            </p:spPr>
          </p:cxnSp>
          <p:cxnSp>
            <p:nvCxnSpPr>
              <p:cNvPr id="13" name="AutoShape 11">
                <a:extLst>
                  <a:ext uri="{FF2B5EF4-FFF2-40B4-BE49-F238E27FC236}">
                    <a16:creationId xmlns:a16="http://schemas.microsoft.com/office/drawing/2014/main" xmlns="" id="{5EDE3137-9F26-F953-2E13-35C2A1C777EC}"/>
                  </a:ext>
                </a:extLst>
              </p:cNvPr>
              <p:cNvCxnSpPr>
                <a:cxnSpLocks noChangeShapeType="1"/>
              </p:cNvCxnSpPr>
              <p:nvPr/>
            </p:nvCxnSpPr>
            <p:spPr bwMode="auto">
              <a:xfrm flipH="1">
                <a:off x="9415" y="5647"/>
                <a:ext cx="0" cy="810"/>
              </a:xfrm>
              <a:prstGeom prst="straightConnector1">
                <a:avLst/>
              </a:prstGeom>
              <a:noFill/>
              <a:ln w="9525">
                <a:solidFill>
                  <a:srgbClr val="000000"/>
                </a:solidFill>
                <a:round/>
                <a:tailEnd type="triangle" w="med" len="med"/>
              </a:ln>
            </p:spPr>
          </p:cxnSp>
        </p:grpSp>
        <p:sp>
          <p:nvSpPr>
            <p:cNvPr id="5" name="Oval 4">
              <a:extLst>
                <a:ext uri="{FF2B5EF4-FFF2-40B4-BE49-F238E27FC236}">
                  <a16:creationId xmlns:a16="http://schemas.microsoft.com/office/drawing/2014/main" xmlns="" id="{59ACCD44-401A-8D37-288B-907CF2F5A65E}"/>
                </a:ext>
              </a:extLst>
            </p:cNvPr>
            <p:cNvSpPr>
              <a:spLocks noChangeArrowheads="1"/>
            </p:cNvSpPr>
            <p:nvPr/>
          </p:nvSpPr>
          <p:spPr bwMode="auto">
            <a:xfrm>
              <a:off x="2357422" y="3929072"/>
              <a:ext cx="1809018" cy="661583"/>
            </a:xfrm>
            <a:prstGeom prst="ellipse">
              <a:avLst/>
            </a:prstGeom>
            <a:solidFill>
              <a:srgbClr val="9BBB59"/>
            </a:solidFill>
            <a:ln w="38100">
              <a:solidFill>
                <a:srgbClr val="F2F2F2"/>
              </a:solidFill>
              <a:round/>
            </a:ln>
            <a:effectLst>
              <a:outerShdw dist="28398" dir="3806097" algn="ctr" rotWithShape="0">
                <a:srgbClr val="4E6128">
                  <a:alpha val="5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ts val="1000"/>
                </a:spcAft>
                <a:buClrTx/>
                <a:buSzTx/>
                <a:buFontTx/>
                <a:buNone/>
              </a:pPr>
              <a:r>
                <a:rPr kumimoji="0" lang="en-US" sz="1400" b="1" i="0" u="none" strike="noStrike" cap="none" normalizeH="0" baseline="0" dirty="0" smtClean="0">
                  <a:ln>
                    <a:noFill/>
                  </a:ln>
                  <a:solidFill>
                    <a:schemeClr val="tx1"/>
                  </a:solidFill>
                  <a:effectLst/>
                  <a:latin typeface="Times New Roman" pitchFamily="18" charset="0"/>
                  <a:cs typeface="Arial" pitchFamily="34" charset="0"/>
                </a:rPr>
                <a:t>End</a:t>
              </a:r>
              <a:endParaRPr kumimoji="0" lang="en-US" sz="1400" b="0" i="0" u="none" strike="noStrike" cap="none" normalizeH="0" baseline="0" dirty="0">
                <a:ln>
                  <a:noFill/>
                </a:ln>
                <a:solidFill>
                  <a:schemeClr val="tx1"/>
                </a:solidFill>
                <a:effectLst/>
                <a:latin typeface="Arial" pitchFamily="34" charset="0"/>
                <a:cs typeface="Arial" pitchFamily="34" charset="0"/>
              </a:endParaRPr>
            </a:p>
          </p:txBody>
        </p:sp>
      </p:grpSp>
      <p:sp>
        <p:nvSpPr>
          <p:cNvPr id="14" name="Rectangle 13">
            <a:extLst>
              <a:ext uri="{FF2B5EF4-FFF2-40B4-BE49-F238E27FC236}">
                <a16:creationId xmlns:a16="http://schemas.microsoft.com/office/drawing/2014/main" xmlns="" id="{C2D830E5-7DFB-65BE-DE3F-A78239A71886}"/>
              </a:ext>
            </a:extLst>
          </p:cNvPr>
          <p:cNvSpPr/>
          <p:nvPr/>
        </p:nvSpPr>
        <p:spPr>
          <a:xfrm>
            <a:off x="2440522" y="192417"/>
            <a:ext cx="2428892" cy="2857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a:solidFill>
                  <a:srgbClr val="C00000"/>
                </a:solidFill>
                <a:latin typeface="Times New Roman" pitchFamily="18" charset="0"/>
                <a:cs typeface="Times New Roman" pitchFamily="18" charset="0"/>
              </a:rPr>
              <a:t>Testing</a:t>
            </a:r>
          </a:p>
        </p:txBody>
      </p:sp>
    </p:spTree>
    <p:extLst>
      <p:ext uri="{BB962C8B-B14F-4D97-AF65-F5344CB8AC3E}">
        <p14:creationId xmlns:p14="http://schemas.microsoft.com/office/powerpoint/2010/main" xmlns="" val="1567854747"/>
      </p:ext>
    </p:extLst>
  </p:cSld>
  <p:clrMapOvr>
    <a:masterClrMapping/>
  </p:clrMapOvr>
  <p:transition>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9330" name="Group 2"/>
          <p:cNvGrpSpPr/>
          <p:nvPr/>
        </p:nvGrpSpPr>
        <p:grpSpPr>
          <a:xfrm>
            <a:off x="2843808" y="771550"/>
            <a:ext cx="2592287" cy="4082331"/>
            <a:chOff x="4200" y="2673"/>
            <a:chExt cx="3636" cy="7755"/>
          </a:xfrm>
        </p:grpSpPr>
        <p:sp>
          <p:nvSpPr>
            <p:cNvPr id="99331" name="Rectangle 3"/>
            <p:cNvSpPr>
              <a:spLocks noChangeArrowheads="1"/>
            </p:cNvSpPr>
            <p:nvPr/>
          </p:nvSpPr>
          <p:spPr bwMode="auto">
            <a:xfrm>
              <a:off x="4305" y="4188"/>
              <a:ext cx="3165" cy="885"/>
            </a:xfrm>
            <a:prstGeom prst="rect">
              <a:avLst/>
            </a:prstGeom>
            <a:gradFill rotWithShape="0">
              <a:gsLst>
                <a:gs pos="0">
                  <a:srgbClr val="FABF8F"/>
                </a:gs>
                <a:gs pos="50000">
                  <a:srgbClr val="F79646"/>
                </a:gs>
                <a:gs pos="100000">
                  <a:srgbClr val="FABF8F"/>
                </a:gs>
              </a:gsLst>
              <a:lin ang="5400000" scaled="1"/>
            </a:gradFill>
            <a:ln w="12700">
              <a:solidFill>
                <a:srgbClr val="F79646"/>
              </a:solidFill>
              <a:miter lim="800000"/>
            </a:ln>
            <a:effectLst>
              <a:outerShdw dist="28398" dir="3806097" algn="ctr" rotWithShape="0">
                <a:srgbClr val="974706"/>
              </a:outerShdw>
            </a:effectLst>
          </p:spPr>
          <p:txBody>
            <a:bodyPr vert="horz" wrap="square" lIns="91440" tIns="45720" rIns="91440" bIns="45720" numCol="1" anchor="t" anchorCtr="0" compatLnSpc="1">
              <a:prstTxWarp prst="textNoShape">
                <a:avLst/>
              </a:prstTxWarp>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ctr" defTabSz="914400" rtl="0" eaLnBrk="1" fontAlgn="base" latinLnBrk="0" hangingPunct="1">
                <a:lnSpc>
                  <a:spcPct val="100000"/>
                </a:lnSpc>
                <a:spcBef>
                  <a:spcPct val="0"/>
                </a:spcBef>
                <a:spcAft>
                  <a:spcPts val="1000"/>
                </a:spcAft>
                <a:buClrTx/>
                <a:buSzTx/>
                <a:buFontTx/>
                <a:buNone/>
              </a:pPr>
              <a:r>
                <a:rPr kumimoji="0" lang="en-US" b="0" i="0" u="none" strike="noStrike" cap="none" normalizeH="0" baseline="0">
                  <a:ln>
                    <a:noFill/>
                  </a:ln>
                  <a:solidFill>
                    <a:schemeClr val="tx1"/>
                  </a:solidFill>
                  <a:effectLst/>
                  <a:latin typeface="Times New Roman" pitchFamily="18" charset="0"/>
                  <a:cs typeface="Arial" pitchFamily="34" charset="0"/>
                </a:rPr>
                <a:t>Hand image input from web camera</a:t>
              </a:r>
              <a:endParaRPr kumimoji="0" lang="en-US" b="0" i="0" u="none" strike="noStrike" cap="none" normalizeH="0" baseline="0">
                <a:ln>
                  <a:noFill/>
                </a:ln>
                <a:solidFill>
                  <a:schemeClr val="tx1"/>
                </a:solidFill>
                <a:effectLst/>
                <a:latin typeface="Arial" pitchFamily="34" charset="0"/>
                <a:cs typeface="Arial" pitchFamily="34" charset="0"/>
              </a:endParaRPr>
            </a:p>
          </p:txBody>
        </p:sp>
        <p:sp>
          <p:nvSpPr>
            <p:cNvPr id="99332" name="Oval 4"/>
            <p:cNvSpPr>
              <a:spLocks noChangeArrowheads="1"/>
            </p:cNvSpPr>
            <p:nvPr/>
          </p:nvSpPr>
          <p:spPr bwMode="auto">
            <a:xfrm>
              <a:off x="4560" y="2673"/>
              <a:ext cx="2625" cy="915"/>
            </a:xfrm>
            <a:prstGeom prst="ellipse">
              <a:avLst/>
            </a:prstGeom>
            <a:solidFill>
              <a:srgbClr val="F79646"/>
            </a:solidFill>
            <a:ln w="38100">
              <a:solidFill>
                <a:srgbClr val="F2F2F2"/>
              </a:solidFill>
              <a:round/>
            </a:ln>
            <a:effectLst>
              <a:outerShdw dist="28398" dir="3806097" algn="ctr" rotWithShape="0">
                <a:srgbClr val="974706">
                  <a:alpha val="50000"/>
                </a:srgbClr>
              </a:outerShdw>
            </a:effectLst>
          </p:spPr>
          <p:txBody>
            <a:bodyPr vert="horz" wrap="square" lIns="91440" tIns="45720" rIns="91440" bIns="45720" numCol="1" anchor="t" anchorCtr="0" compatLnSpc="1">
              <a:prstTxWarp prst="textNoShape">
                <a:avLst/>
              </a:prstTxWarp>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ctr" defTabSz="914400" rtl="0" eaLnBrk="1" fontAlgn="base" latinLnBrk="0" hangingPunct="1">
                <a:lnSpc>
                  <a:spcPct val="100000"/>
                </a:lnSpc>
                <a:spcBef>
                  <a:spcPct val="0"/>
                </a:spcBef>
                <a:spcAft>
                  <a:spcPts val="1000"/>
                </a:spcAft>
                <a:buClrTx/>
                <a:buSzTx/>
                <a:buFontTx/>
                <a:buNone/>
              </a:pPr>
              <a:r>
                <a:rPr kumimoji="0" lang="en-US" b="1" i="0" u="none" strike="noStrike" cap="none" normalizeH="0" baseline="0">
                  <a:ln>
                    <a:noFill/>
                  </a:ln>
                  <a:solidFill>
                    <a:schemeClr val="tx1"/>
                  </a:solidFill>
                  <a:effectLst/>
                  <a:latin typeface="Times New Roman" pitchFamily="18" charset="0"/>
                  <a:cs typeface="Arial" pitchFamily="34" charset="0"/>
                </a:rPr>
                <a:t>Start</a:t>
              </a:r>
              <a:endParaRPr kumimoji="0" lang="en-US" b="0" i="0" u="none" strike="noStrike" cap="none" normalizeH="0" baseline="0">
                <a:ln>
                  <a:noFill/>
                </a:ln>
                <a:solidFill>
                  <a:schemeClr val="tx1"/>
                </a:solidFill>
                <a:effectLst/>
                <a:latin typeface="Arial" pitchFamily="34" charset="0"/>
                <a:cs typeface="Arial" pitchFamily="34" charset="0"/>
              </a:endParaRPr>
            </a:p>
          </p:txBody>
        </p:sp>
        <p:sp>
          <p:nvSpPr>
            <p:cNvPr id="99333" name="AutoShape 5"/>
            <p:cNvSpPr>
              <a:spLocks noChangeArrowheads="1"/>
            </p:cNvSpPr>
            <p:nvPr/>
          </p:nvSpPr>
          <p:spPr bwMode="auto">
            <a:xfrm>
              <a:off x="4200" y="5673"/>
              <a:ext cx="3636" cy="2025"/>
            </a:xfrm>
            <a:prstGeom prst="diamond">
              <a:avLst/>
            </a:prstGeom>
            <a:gradFill rotWithShape="0">
              <a:gsLst>
                <a:gs pos="0">
                  <a:srgbClr val="FABF8F"/>
                </a:gs>
                <a:gs pos="50000">
                  <a:srgbClr val="F79646"/>
                </a:gs>
                <a:gs pos="100000">
                  <a:srgbClr val="FABF8F"/>
                </a:gs>
              </a:gsLst>
              <a:lin ang="5400000" scaled="1"/>
            </a:gradFill>
            <a:ln w="12700">
              <a:solidFill>
                <a:srgbClr val="F79646"/>
              </a:solidFill>
              <a:miter lim="800000"/>
            </a:ln>
            <a:effectLst>
              <a:outerShdw dist="28398" dir="3806097" algn="ctr" rotWithShape="0">
                <a:srgbClr val="974706"/>
              </a:outerShdw>
            </a:effectLst>
          </p:spPr>
          <p:txBody>
            <a:bodyPr vert="horz" wrap="square" lIns="91440" tIns="45720" rIns="91440" bIns="45720" numCol="1" anchor="t" anchorCtr="0" compatLnSpc="1">
              <a:prstTxWarp prst="textNoShape">
                <a:avLst/>
              </a:prstTxWarp>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ctr" defTabSz="914400" rtl="0" eaLnBrk="1" fontAlgn="base" latinLnBrk="0" hangingPunct="1">
                <a:lnSpc>
                  <a:spcPct val="100000"/>
                </a:lnSpc>
                <a:spcBef>
                  <a:spcPct val="0"/>
                </a:spcBef>
                <a:spcAft>
                  <a:spcPts val="1000"/>
                </a:spcAft>
                <a:buClrTx/>
                <a:buSzTx/>
                <a:buFontTx/>
                <a:buNone/>
              </a:pPr>
              <a:r>
                <a:rPr kumimoji="0" lang="en-US" sz="1400" b="0" i="0" u="none" strike="noStrike" cap="none" normalizeH="0" baseline="0">
                  <a:ln>
                    <a:noFill/>
                  </a:ln>
                  <a:solidFill>
                    <a:schemeClr val="tx1"/>
                  </a:solidFill>
                  <a:effectLst/>
                  <a:latin typeface="Times New Roman" pitchFamily="18" charset="0"/>
                  <a:cs typeface="Arial" pitchFamily="34" charset="0"/>
                </a:rPr>
                <a:t>Hand Gestures Recognition</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cxnSp>
          <p:nvCxnSpPr>
            <p:cNvPr id="99334" name="AutoShape 6"/>
            <p:cNvCxnSpPr>
              <a:cxnSpLocks noChangeShapeType="1"/>
            </p:cNvCxnSpPr>
            <p:nvPr/>
          </p:nvCxnSpPr>
          <p:spPr bwMode="auto">
            <a:xfrm>
              <a:off x="5850" y="3588"/>
              <a:ext cx="15" cy="600"/>
            </a:xfrm>
            <a:prstGeom prst="straightConnector1">
              <a:avLst/>
            </a:prstGeom>
            <a:noFill/>
            <a:ln w="9525">
              <a:solidFill>
                <a:srgbClr val="000000"/>
              </a:solidFill>
              <a:round/>
              <a:tailEnd type="triangle" w="med" len="med"/>
            </a:ln>
          </p:spPr>
        </p:cxnSp>
        <p:cxnSp>
          <p:nvCxnSpPr>
            <p:cNvPr id="99335" name="AutoShape 7"/>
            <p:cNvCxnSpPr>
              <a:cxnSpLocks noChangeShapeType="1"/>
            </p:cNvCxnSpPr>
            <p:nvPr/>
          </p:nvCxnSpPr>
          <p:spPr bwMode="auto">
            <a:xfrm>
              <a:off x="5985" y="7715"/>
              <a:ext cx="15" cy="600"/>
            </a:xfrm>
            <a:prstGeom prst="straightConnector1">
              <a:avLst/>
            </a:prstGeom>
            <a:noFill/>
            <a:ln w="9525">
              <a:solidFill>
                <a:srgbClr val="000000"/>
              </a:solidFill>
              <a:round/>
              <a:tailEnd type="triangle" w="med" len="med"/>
            </a:ln>
          </p:spPr>
        </p:cxnSp>
        <p:cxnSp>
          <p:nvCxnSpPr>
            <p:cNvPr id="99336" name="AutoShape 8"/>
            <p:cNvCxnSpPr>
              <a:cxnSpLocks noChangeShapeType="1"/>
            </p:cNvCxnSpPr>
            <p:nvPr/>
          </p:nvCxnSpPr>
          <p:spPr bwMode="auto">
            <a:xfrm>
              <a:off x="5940" y="5073"/>
              <a:ext cx="15" cy="600"/>
            </a:xfrm>
            <a:prstGeom prst="straightConnector1">
              <a:avLst/>
            </a:prstGeom>
            <a:noFill/>
            <a:ln w="9525">
              <a:solidFill>
                <a:srgbClr val="000000"/>
              </a:solidFill>
              <a:round/>
              <a:tailEnd type="triangle" w="med" len="med"/>
            </a:ln>
          </p:spPr>
        </p:cxnSp>
        <p:sp>
          <p:nvSpPr>
            <p:cNvPr id="99337" name="Oval 9"/>
            <p:cNvSpPr>
              <a:spLocks noChangeArrowheads="1"/>
            </p:cNvSpPr>
            <p:nvPr/>
          </p:nvSpPr>
          <p:spPr bwMode="auto">
            <a:xfrm>
              <a:off x="4680" y="9588"/>
              <a:ext cx="2625" cy="840"/>
            </a:xfrm>
            <a:prstGeom prst="ellipse">
              <a:avLst/>
            </a:prstGeom>
            <a:solidFill>
              <a:srgbClr val="F79646"/>
            </a:solidFill>
            <a:ln w="38100">
              <a:solidFill>
                <a:srgbClr val="F2F2F2"/>
              </a:solidFill>
              <a:round/>
            </a:ln>
            <a:effectLst>
              <a:outerShdw dist="28398" dir="3806097" algn="ctr" rotWithShape="0">
                <a:srgbClr val="974706">
                  <a:alpha val="50000"/>
                </a:srgbClr>
              </a:outerShdw>
            </a:effectLst>
          </p:spPr>
          <p:txBody>
            <a:bodyPr vert="horz" wrap="square" lIns="91440" tIns="45720" rIns="91440" bIns="45720" numCol="1" anchor="t" anchorCtr="0" compatLnSpc="1">
              <a:prstTxWarp prst="textNoShape">
                <a:avLst/>
              </a:prstTxWarp>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ctr" defTabSz="914400" rtl="0" eaLnBrk="1" fontAlgn="base" latinLnBrk="0" hangingPunct="1">
                <a:lnSpc>
                  <a:spcPct val="100000"/>
                </a:lnSpc>
                <a:spcBef>
                  <a:spcPct val="0"/>
                </a:spcBef>
                <a:spcAft>
                  <a:spcPts val="1000"/>
                </a:spcAft>
                <a:buClrTx/>
                <a:buSzTx/>
                <a:buFontTx/>
                <a:buNone/>
              </a:pPr>
              <a:r>
                <a:rPr kumimoji="0" lang="en-US" b="1" i="0" u="none" strike="noStrike" cap="none" normalizeH="0" baseline="0">
                  <a:ln>
                    <a:noFill/>
                  </a:ln>
                  <a:solidFill>
                    <a:schemeClr val="tx1"/>
                  </a:solidFill>
                  <a:effectLst/>
                  <a:latin typeface="Times New Roman" pitchFamily="18" charset="0"/>
                  <a:cs typeface="Arial" pitchFamily="34" charset="0"/>
                </a:rPr>
                <a:t>End</a:t>
              </a:r>
              <a:endParaRPr kumimoji="0" lang="en-US" b="0" i="0" u="none" strike="noStrike" cap="none" normalizeH="0" baseline="0">
                <a:ln>
                  <a:noFill/>
                </a:ln>
                <a:solidFill>
                  <a:schemeClr val="tx1"/>
                </a:solidFill>
                <a:effectLst/>
                <a:latin typeface="Arial" pitchFamily="34" charset="0"/>
                <a:cs typeface="Arial" pitchFamily="34" charset="0"/>
              </a:endParaRPr>
            </a:p>
          </p:txBody>
        </p:sp>
        <p:cxnSp>
          <p:nvCxnSpPr>
            <p:cNvPr id="99338" name="AutoShape 10"/>
            <p:cNvCxnSpPr>
              <a:cxnSpLocks noChangeShapeType="1"/>
            </p:cNvCxnSpPr>
            <p:nvPr/>
          </p:nvCxnSpPr>
          <p:spPr bwMode="auto">
            <a:xfrm>
              <a:off x="5970" y="9063"/>
              <a:ext cx="15" cy="525"/>
            </a:xfrm>
            <a:prstGeom prst="straightConnector1">
              <a:avLst/>
            </a:prstGeom>
            <a:noFill/>
            <a:ln w="9525">
              <a:solidFill>
                <a:srgbClr val="000000"/>
              </a:solidFill>
              <a:round/>
              <a:tailEnd type="triangle" w="med" len="med"/>
            </a:ln>
          </p:spPr>
        </p:cxnSp>
        <p:sp>
          <p:nvSpPr>
            <p:cNvPr id="99339" name="Rectangle 11"/>
            <p:cNvSpPr>
              <a:spLocks noChangeArrowheads="1"/>
            </p:cNvSpPr>
            <p:nvPr/>
          </p:nvSpPr>
          <p:spPr bwMode="auto">
            <a:xfrm>
              <a:off x="4305" y="8298"/>
              <a:ext cx="3165" cy="765"/>
            </a:xfrm>
            <a:prstGeom prst="rect">
              <a:avLst/>
            </a:prstGeom>
            <a:gradFill rotWithShape="0">
              <a:gsLst>
                <a:gs pos="0">
                  <a:srgbClr val="FABF8F"/>
                </a:gs>
                <a:gs pos="50000">
                  <a:srgbClr val="F79646"/>
                </a:gs>
                <a:gs pos="100000">
                  <a:srgbClr val="FABF8F"/>
                </a:gs>
              </a:gsLst>
              <a:lin ang="5400000" scaled="1"/>
            </a:gradFill>
            <a:ln w="12700">
              <a:solidFill>
                <a:srgbClr val="F79646"/>
              </a:solidFill>
              <a:miter lim="800000"/>
            </a:ln>
            <a:effectLst>
              <a:outerShdw dist="28398" dir="3806097" algn="ctr" rotWithShape="0">
                <a:srgbClr val="974706"/>
              </a:outerShdw>
            </a:effectLst>
          </p:spPr>
          <p:txBody>
            <a:bodyPr vert="horz" wrap="square" lIns="91440" tIns="45720" rIns="91440" bIns="45720" numCol="1" anchor="t" anchorCtr="0" compatLnSpc="1">
              <a:prstTxWarp prst="textNoShape">
                <a:avLst/>
              </a:prstTxWarp>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ctr" defTabSz="914400" rtl="0" eaLnBrk="1" fontAlgn="base" latinLnBrk="0" hangingPunct="1">
                <a:lnSpc>
                  <a:spcPct val="100000"/>
                </a:lnSpc>
                <a:spcBef>
                  <a:spcPct val="0"/>
                </a:spcBef>
                <a:spcAft>
                  <a:spcPts val="1000"/>
                </a:spcAft>
                <a:buClrTx/>
                <a:buSzTx/>
                <a:buFontTx/>
                <a:buNone/>
              </a:pPr>
              <a:r>
                <a:rPr kumimoji="0" lang="en-US" sz="1400" b="0" i="0" u="none" strike="noStrike" cap="none" normalizeH="0" baseline="0">
                  <a:ln>
                    <a:noFill/>
                  </a:ln>
                  <a:solidFill>
                    <a:schemeClr val="tx1"/>
                  </a:solidFill>
                  <a:effectLst/>
                  <a:latin typeface="Times New Roman" pitchFamily="18" charset="0"/>
                  <a:cs typeface="Arial" pitchFamily="34" charset="0"/>
                </a:rPr>
                <a:t>Text Output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grpSp>
      <p:sp>
        <p:nvSpPr>
          <p:cNvPr id="15" name="Rectangle 14"/>
          <p:cNvSpPr/>
          <p:nvPr/>
        </p:nvSpPr>
        <p:spPr>
          <a:xfrm>
            <a:off x="1835696" y="123478"/>
            <a:ext cx="4422193" cy="461665"/>
          </a:xfrm>
          <a:prstGeom prst="rect">
            <a:avLst/>
          </a:prstGeom>
        </p:spPr>
        <p:txBody>
          <a:bodyPr wrap="square">
            <a:sp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a:r>
              <a:rPr lang="en-US" sz="2400" b="1">
                <a:solidFill>
                  <a:srgbClr val="C00000"/>
                </a:solidFill>
                <a:latin typeface="Times New Roman" pitchFamily="18" charset="0"/>
                <a:cs typeface="Times New Roman" pitchFamily="18" charset="0"/>
              </a:rPr>
              <a:t>Frontend</a:t>
            </a:r>
            <a:r>
              <a:rPr lang="en-US" sz="2400" b="1">
                <a:latin typeface="Times New Roman" pitchFamily="18" charset="0"/>
                <a:cs typeface="Times New Roman" pitchFamily="18" charset="0"/>
              </a:rPr>
              <a:t> </a:t>
            </a:r>
            <a:r>
              <a:rPr lang="en-US" sz="2400" b="1">
                <a:solidFill>
                  <a:srgbClr val="C00000"/>
                </a:solidFill>
                <a:latin typeface="Times New Roman" pitchFamily="18" charset="0"/>
                <a:cs typeface="Times New Roman" pitchFamily="18" charset="0"/>
              </a:rPr>
              <a:t>Flowchart</a:t>
            </a:r>
            <a:endParaRPr lang="en-US" sz="2400">
              <a:solidFill>
                <a:srgbClr val="C00000"/>
              </a:solidFill>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910" y="0"/>
            <a:ext cx="5660100" cy="471300"/>
          </a:xfrm>
        </p:spPr>
        <p:txBody>
          <a:bodyPr/>
          <a:lstStyle/>
          <a:p>
            <a:pPr algn="ctr"/>
            <a:r>
              <a:rPr lang="en-US" sz="2400">
                <a:solidFill>
                  <a:srgbClr val="C00000"/>
                </a:solidFill>
                <a:latin typeface="Times New Roman" pitchFamily="18" charset="0"/>
                <a:cs typeface="Times New Roman" pitchFamily="18" charset="0"/>
              </a:rPr>
              <a:t>Sequence Diagram</a:t>
            </a:r>
          </a:p>
        </p:txBody>
      </p:sp>
      <p:pic>
        <p:nvPicPr>
          <p:cNvPr id="3" name="Picture 2">
            <a:extLst>
              <a:ext uri="{FF2B5EF4-FFF2-40B4-BE49-F238E27FC236}">
                <a16:creationId xmlns:a16="http://schemas.microsoft.com/office/drawing/2014/main" xmlns="" id="{42F60FA9-41AB-0B7B-74D3-E9FB012A94EF}"/>
              </a:ext>
            </a:extLst>
          </p:cNvPr>
          <p:cNvPicPr>
            <a:picLocks noChangeAspect="1"/>
          </p:cNvPicPr>
          <p:nvPr/>
        </p:nvPicPr>
        <p:blipFill>
          <a:blip r:embed="rId2"/>
          <a:stretch>
            <a:fillRect/>
          </a:stretch>
        </p:blipFill>
        <p:spPr>
          <a:xfrm>
            <a:off x="239996" y="627534"/>
            <a:ext cx="6072142" cy="4304149"/>
          </a:xfrm>
          <a:prstGeom prst="rect">
            <a:avLst/>
          </a:prstGeom>
        </p:spPr>
      </p:pic>
      <p:sp>
        <p:nvSpPr>
          <p:cNvPr id="17" name="Rectangle 16"/>
          <p:cNvSpPr/>
          <p:nvPr/>
        </p:nvSpPr>
        <p:spPr>
          <a:xfrm>
            <a:off x="3929058" y="2000246"/>
            <a:ext cx="642942" cy="142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929058" y="2643188"/>
            <a:ext cx="642942" cy="142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AutoShape 2"/>
          <p:cNvCxnSpPr>
            <a:cxnSpLocks noChangeShapeType="1"/>
          </p:cNvCxnSpPr>
          <p:nvPr/>
        </p:nvCxnSpPr>
        <p:spPr bwMode="auto">
          <a:xfrm rot="10800000">
            <a:off x="3929058" y="2500312"/>
            <a:ext cx="428628" cy="1588"/>
          </a:xfrm>
          <a:prstGeom prst="straightConnector1">
            <a:avLst/>
          </a:prstGeom>
          <a:noFill/>
          <a:ln w="9525">
            <a:solidFill>
              <a:srgbClr val="000000"/>
            </a:solidFill>
            <a:round/>
            <a:headEnd/>
            <a:tailEnd type="triangle" w="med" len="med"/>
          </a:ln>
        </p:spPr>
      </p:cxnSp>
      <p:cxnSp>
        <p:nvCxnSpPr>
          <p:cNvPr id="4" name="AutoShape 2"/>
          <p:cNvCxnSpPr>
            <a:cxnSpLocks noChangeShapeType="1"/>
          </p:cNvCxnSpPr>
          <p:nvPr/>
        </p:nvCxnSpPr>
        <p:spPr bwMode="auto">
          <a:xfrm>
            <a:off x="3929058" y="2071684"/>
            <a:ext cx="428628" cy="1588"/>
          </a:xfrm>
          <a:prstGeom prst="straightConnector1">
            <a:avLst/>
          </a:prstGeom>
          <a:noFill/>
          <a:ln w="9525">
            <a:solidFill>
              <a:srgbClr val="000000"/>
            </a:solidFill>
            <a:round/>
            <a:headEnd/>
            <a:tailEnd/>
          </a:ln>
        </p:spPr>
      </p:cxnSp>
      <p:cxnSp>
        <p:nvCxnSpPr>
          <p:cNvPr id="1027" name="AutoShape 3"/>
          <p:cNvCxnSpPr>
            <a:cxnSpLocks noChangeShapeType="1"/>
          </p:cNvCxnSpPr>
          <p:nvPr/>
        </p:nvCxnSpPr>
        <p:spPr bwMode="auto">
          <a:xfrm>
            <a:off x="3929058" y="2714626"/>
            <a:ext cx="428628" cy="1588"/>
          </a:xfrm>
          <a:prstGeom prst="straightConnector1">
            <a:avLst/>
          </a:prstGeom>
          <a:noFill/>
          <a:ln w="9525">
            <a:solidFill>
              <a:srgbClr val="000000"/>
            </a:solidFill>
            <a:round/>
            <a:headEnd/>
            <a:tailEnd/>
          </a:ln>
        </p:spPr>
      </p:cxnSp>
      <p:cxnSp>
        <p:nvCxnSpPr>
          <p:cNvPr id="1028" name="AutoShape 4"/>
          <p:cNvCxnSpPr>
            <a:cxnSpLocks noChangeShapeType="1"/>
          </p:cNvCxnSpPr>
          <p:nvPr/>
        </p:nvCxnSpPr>
        <p:spPr bwMode="auto">
          <a:xfrm rot="5400000">
            <a:off x="4144166" y="2285998"/>
            <a:ext cx="427834" cy="794"/>
          </a:xfrm>
          <a:prstGeom prst="straightConnector1">
            <a:avLst/>
          </a:prstGeom>
          <a:noFill/>
          <a:ln w="9525">
            <a:solidFill>
              <a:srgbClr val="000000"/>
            </a:solidFill>
            <a:round/>
            <a:headEnd/>
            <a:tailEnd/>
          </a:ln>
        </p:spPr>
      </p:cxnSp>
      <p:cxnSp>
        <p:nvCxnSpPr>
          <p:cNvPr id="27" name="AutoShape 2"/>
          <p:cNvCxnSpPr>
            <a:cxnSpLocks noChangeShapeType="1"/>
          </p:cNvCxnSpPr>
          <p:nvPr/>
        </p:nvCxnSpPr>
        <p:spPr bwMode="auto">
          <a:xfrm rot="10800000">
            <a:off x="3929058" y="3142460"/>
            <a:ext cx="428628" cy="1588"/>
          </a:xfrm>
          <a:prstGeom prst="straightConnector1">
            <a:avLst/>
          </a:prstGeom>
          <a:noFill/>
          <a:ln w="9525">
            <a:solidFill>
              <a:srgbClr val="000000"/>
            </a:solidFill>
            <a:round/>
            <a:headEnd/>
            <a:tailEnd type="triangle" w="med" len="med"/>
          </a:ln>
        </p:spPr>
      </p:cxnSp>
      <p:cxnSp>
        <p:nvCxnSpPr>
          <p:cNvPr id="28" name="AutoShape 2"/>
          <p:cNvCxnSpPr>
            <a:cxnSpLocks noChangeShapeType="1"/>
          </p:cNvCxnSpPr>
          <p:nvPr/>
        </p:nvCxnSpPr>
        <p:spPr bwMode="auto">
          <a:xfrm>
            <a:off x="3929058" y="2713832"/>
            <a:ext cx="428628" cy="1588"/>
          </a:xfrm>
          <a:prstGeom prst="straightConnector1">
            <a:avLst/>
          </a:prstGeom>
          <a:noFill/>
          <a:ln w="9525">
            <a:solidFill>
              <a:srgbClr val="000000"/>
            </a:solidFill>
            <a:round/>
            <a:headEnd/>
            <a:tailEnd/>
          </a:ln>
        </p:spPr>
      </p:cxnSp>
      <p:cxnSp>
        <p:nvCxnSpPr>
          <p:cNvPr id="29" name="AutoShape 4"/>
          <p:cNvCxnSpPr>
            <a:cxnSpLocks noChangeShapeType="1"/>
          </p:cNvCxnSpPr>
          <p:nvPr/>
        </p:nvCxnSpPr>
        <p:spPr bwMode="auto">
          <a:xfrm rot="5400000">
            <a:off x="4144166" y="2928146"/>
            <a:ext cx="427834" cy="794"/>
          </a:xfrm>
          <a:prstGeom prst="straightConnector1">
            <a:avLst/>
          </a:prstGeom>
          <a:noFill/>
          <a:ln w="9525">
            <a:solidFill>
              <a:srgbClr val="000000"/>
            </a:solidFill>
            <a:round/>
            <a:headEnd/>
            <a:tailEnd/>
          </a:ln>
        </p:spPr>
      </p:cxn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743A62D3-D070-1D77-8CB7-BE972FFDE282}"/>
              </a:ext>
            </a:extLst>
          </p:cNvPr>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GB" smtClean="0"/>
              <a:pPr marL="0" lvl="0" indent="0" algn="r" rtl="0">
                <a:spcBef>
                  <a:spcPct val="0"/>
                </a:spcBef>
                <a:spcAft>
                  <a:spcPct val="0"/>
                </a:spcAft>
                <a:buNone/>
              </a:pPr>
              <a:t>2</a:t>
            </a:fld>
            <a:endParaRPr lang="en-GB"/>
          </a:p>
        </p:txBody>
      </p:sp>
      <p:pic>
        <p:nvPicPr>
          <p:cNvPr id="3" name="Picture 2">
            <a:extLst>
              <a:ext uri="{FF2B5EF4-FFF2-40B4-BE49-F238E27FC236}">
                <a16:creationId xmlns:a16="http://schemas.microsoft.com/office/drawing/2014/main" xmlns="" id="{485B0C1F-4527-CAF7-EA63-91AA26938E01}"/>
              </a:ext>
            </a:extLst>
          </p:cNvPr>
          <p:cNvPicPr>
            <a:picLocks noChangeAspect="1"/>
          </p:cNvPicPr>
          <p:nvPr/>
        </p:nvPicPr>
        <p:blipFill>
          <a:blip r:embed="rId2"/>
          <a:stretch>
            <a:fillRect/>
          </a:stretch>
        </p:blipFill>
        <p:spPr>
          <a:xfrm>
            <a:off x="26992" y="-1"/>
            <a:ext cx="9144000" cy="5143501"/>
          </a:xfrm>
          <a:prstGeom prst="rect">
            <a:avLst/>
          </a:prstGeom>
        </p:spPr>
      </p:pic>
      <p:graphicFrame>
        <p:nvGraphicFramePr>
          <p:cNvPr id="4" name="Diagram 3">
            <a:extLst>
              <a:ext uri="{FF2B5EF4-FFF2-40B4-BE49-F238E27FC236}">
                <a16:creationId xmlns:a16="http://schemas.microsoft.com/office/drawing/2014/main" xmlns="" id="{FF159624-0E57-6BC3-884C-2F3F3F4A23EA}"/>
              </a:ext>
            </a:extLst>
          </p:cNvPr>
          <p:cNvGraphicFramePr/>
          <p:nvPr>
            <p:extLst>
              <p:ext uri="{D42A27DB-BD31-4B8C-83A1-F6EECF244321}">
                <p14:modId xmlns:p14="http://schemas.microsoft.com/office/powerpoint/2010/main" xmlns="" val="1671011180"/>
              </p:ext>
            </p:extLst>
          </p:nvPr>
        </p:nvGraphicFramePr>
        <p:xfrm>
          <a:off x="65032" y="915566"/>
          <a:ext cx="9115480" cy="41963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xmlns="" id="{8F2954D3-9191-914F-6217-6EE64B85E78C}"/>
              </a:ext>
            </a:extLst>
          </p:cNvPr>
          <p:cNvSpPr txBox="1"/>
          <p:nvPr/>
        </p:nvSpPr>
        <p:spPr>
          <a:xfrm>
            <a:off x="2987824" y="195486"/>
            <a:ext cx="2452577" cy="584775"/>
          </a:xfrm>
          <a:prstGeom prst="rect">
            <a:avLst/>
          </a:prstGeom>
          <a:noFill/>
        </p:spPr>
        <p:txBody>
          <a:bodyPr wrap="square" rtlCol="0">
            <a:sp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a:r>
              <a:rPr lang="en-US" sz="3200" b="1">
                <a:solidFill>
                  <a:srgbClr val="C00000"/>
                </a:solidFill>
                <a:latin typeface="Times New Roman" pitchFamily="18" charset="0"/>
                <a:cs typeface="Times New Roman" pitchFamily="18" charset="0"/>
              </a:rPr>
              <a:t>       Content</a:t>
            </a:r>
            <a:endParaRPr lang="en-IN" sz="3200" b="1">
              <a:solidFill>
                <a:srgbClr val="C00000"/>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3935790699"/>
      </p:ext>
    </p:extLst>
  </p:cSld>
  <p:clrMapOvr>
    <a:masterClrMapping/>
  </p:clrMapOvr>
  <p:transition>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0"/>
            <a:ext cx="5660100" cy="471300"/>
          </a:xfrm>
        </p:spPr>
        <p:txBody>
          <a:bodyPr/>
          <a:lstStyle/>
          <a:p>
            <a:pPr algn="ctr"/>
            <a:r>
              <a:rPr lang="en-US" sz="2400">
                <a:solidFill>
                  <a:srgbClr val="C00000"/>
                </a:solidFill>
                <a:latin typeface="Times New Roman" pitchFamily="18" charset="0"/>
                <a:cs typeface="Times New Roman" pitchFamily="18" charset="0"/>
              </a:rPr>
              <a:t>Activity diagram</a:t>
            </a:r>
            <a:r>
              <a:rPr lang="en-US" sz="2400" i="1">
                <a:solidFill>
                  <a:srgbClr val="C00000"/>
                </a:solidFill>
                <a:latin typeface="Times New Roman" pitchFamily="18" charset="0"/>
                <a:cs typeface="Times New Roman" pitchFamily="18" charset="0"/>
              </a:rPr>
              <a:t> </a:t>
            </a:r>
            <a:endParaRPr lang="en-US" sz="2400">
              <a:solidFill>
                <a:srgbClr val="C00000"/>
              </a:solidFill>
              <a:latin typeface="Times New Roman" pitchFamily="18" charset="0"/>
              <a:cs typeface="Times New Roman" pitchFamily="18" charset="0"/>
            </a:endParaRPr>
          </a:p>
        </p:txBody>
      </p:sp>
      <p:pic>
        <p:nvPicPr>
          <p:cNvPr id="4" name="Picture 3" descr="Picture2.png"/>
          <p:cNvPicPr/>
          <p:nvPr/>
        </p:nvPicPr>
        <p:blipFill>
          <a:blip r:embed="rId2"/>
          <a:stretch>
            <a:fillRect/>
          </a:stretch>
        </p:blipFill>
        <p:spPr>
          <a:xfrm>
            <a:off x="611560" y="771550"/>
            <a:ext cx="5609618" cy="4071948"/>
          </a:xfrm>
          <a:prstGeom prst="rect">
            <a:avLst/>
          </a:prstGeom>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23528" y="339502"/>
            <a:ext cx="5731538" cy="4286280"/>
          </a:xfrm>
        </p:spPr>
        <p:txBody>
          <a:bodyPr/>
          <a:lstStyle/>
          <a:p>
            <a:pPr algn="ctr">
              <a:buNone/>
            </a:pPr>
            <a:r>
              <a:rPr lang="en-US" sz="3200" b="1">
                <a:solidFill>
                  <a:srgbClr val="C00000"/>
                </a:solidFill>
                <a:latin typeface="Times New Roman" pitchFamily="18" charset="0"/>
                <a:cs typeface="Times New Roman" pitchFamily="18" charset="0"/>
              </a:rPr>
              <a:t>User Interface Design</a:t>
            </a:r>
          </a:p>
          <a:p>
            <a:pPr marL="76200" indent="0" algn="ctr">
              <a:buNone/>
            </a:pPr>
            <a:endParaRPr lang="en-US" sz="1400" b="1">
              <a:latin typeface="Times New Roman" pitchFamily="18" charset="0"/>
              <a:cs typeface="Times New Roman" pitchFamily="18" charset="0"/>
            </a:endParaRPr>
          </a:p>
          <a:p>
            <a:pPr marL="76200" indent="0">
              <a:buNone/>
            </a:pPr>
            <a:r>
              <a:rPr lang="en-US" b="1">
                <a:solidFill>
                  <a:srgbClr val="C00000"/>
                </a:solidFill>
                <a:latin typeface="Times New Roman" pitchFamily="18" charset="0"/>
                <a:cs typeface="Times New Roman" pitchFamily="18" charset="0"/>
              </a:rPr>
              <a:t>Description of the user interface</a:t>
            </a:r>
          </a:p>
          <a:p>
            <a:r>
              <a:rPr lang="en-US" sz="1400" b="1">
                <a:latin typeface="Times New Roman" pitchFamily="18" charset="0"/>
                <a:cs typeface="Times New Roman" pitchFamily="18" charset="0"/>
              </a:rPr>
              <a:t>Input –</a:t>
            </a:r>
            <a:r>
              <a:rPr lang="en-US" sz="1400">
                <a:latin typeface="Times New Roman" pitchFamily="18" charset="0"/>
                <a:cs typeface="Times New Roman" pitchFamily="18" charset="0"/>
              </a:rPr>
              <a:t> Hand Gesture</a:t>
            </a:r>
          </a:p>
          <a:p>
            <a:r>
              <a:rPr lang="en-US" sz="1400" b="1">
                <a:latin typeface="Times New Roman" pitchFamily="18" charset="0"/>
                <a:cs typeface="Times New Roman" pitchFamily="18" charset="0"/>
              </a:rPr>
              <a:t>Output – </a:t>
            </a:r>
            <a:r>
              <a:rPr lang="en-US" sz="1400">
                <a:latin typeface="Times New Roman" pitchFamily="18" charset="0"/>
                <a:cs typeface="Times New Roman" pitchFamily="18" charset="0"/>
              </a:rPr>
              <a:t>Corresponding Text.</a:t>
            </a:r>
          </a:p>
          <a:p>
            <a:endParaRPr lang="en-US" sz="1400" b="1">
              <a:latin typeface="Times New Roman" pitchFamily="18" charset="0"/>
              <a:cs typeface="Times New Roman" pitchFamily="18" charset="0"/>
            </a:endParaRPr>
          </a:p>
          <a:p>
            <a:pPr marL="76200" indent="0">
              <a:buNone/>
            </a:pPr>
            <a:r>
              <a:rPr lang="en-US" sz="2000" b="1">
                <a:latin typeface="Times New Roman" pitchFamily="18" charset="0"/>
                <a:cs typeface="Times New Roman" pitchFamily="18" charset="0"/>
              </a:rPr>
              <a:t> </a:t>
            </a:r>
            <a:r>
              <a:rPr lang="en-US" b="1">
                <a:solidFill>
                  <a:srgbClr val="C00000"/>
                </a:solidFill>
                <a:latin typeface="Times New Roman" pitchFamily="18" charset="0"/>
                <a:cs typeface="Times New Roman" pitchFamily="18" charset="0"/>
              </a:rPr>
              <a:t>Processing Details </a:t>
            </a:r>
            <a:endParaRPr lang="en-US">
              <a:solidFill>
                <a:srgbClr val="C00000"/>
              </a:solidFill>
              <a:latin typeface="Times New Roman" pitchFamily="18" charset="0"/>
              <a:cs typeface="Times New Roman" pitchFamily="18" charset="0"/>
            </a:endParaRPr>
          </a:p>
          <a:p>
            <a:pPr lvl="0"/>
            <a:r>
              <a:rPr lang="en-US" sz="1400">
                <a:latin typeface="Times New Roman" pitchFamily="18" charset="0"/>
                <a:cs typeface="Times New Roman" pitchFamily="18" charset="0"/>
              </a:rPr>
              <a:t>The hand gestures given by the user through web-camera will be processed.</a:t>
            </a:r>
          </a:p>
          <a:p>
            <a:r>
              <a:rPr lang="en-US" sz="1400">
                <a:latin typeface="Times New Roman" pitchFamily="18" charset="0"/>
                <a:cs typeface="Times New Roman" pitchFamily="18" charset="0"/>
              </a:rPr>
              <a:t>Then it will be checked whether the input is valid or not.</a:t>
            </a:r>
          </a:p>
          <a:p>
            <a:r>
              <a:rPr lang="en-US" sz="1400">
                <a:latin typeface="Times New Roman" pitchFamily="18" charset="0"/>
                <a:cs typeface="Times New Roman" pitchFamily="18" charset="0"/>
              </a:rPr>
              <a:t>Eventually, the system would generate the corresponding output text in the text window. </a:t>
            </a:r>
          </a:p>
          <a:p>
            <a:endParaRPr lang="en-US" sz="1400">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3568" y="915566"/>
            <a:ext cx="5660100" cy="3033900"/>
          </a:xfrm>
        </p:spPr>
        <p:txBody>
          <a:bodyPr/>
          <a:lstStyle/>
          <a:p>
            <a:pPr marL="76200" indent="0" algn="ctr">
              <a:buNone/>
            </a:pPr>
            <a:r>
              <a:rPr lang="en-US" sz="3200" b="1">
                <a:solidFill>
                  <a:srgbClr val="C00000"/>
                </a:solidFill>
                <a:latin typeface="Times New Roman" pitchFamily="18" charset="0"/>
                <a:cs typeface="Times New Roman" pitchFamily="18" charset="0"/>
              </a:rPr>
              <a:t>Description of Component</a:t>
            </a:r>
          </a:p>
          <a:p>
            <a:endParaRPr lang="en-US" sz="1400">
              <a:latin typeface="Times New Roman" pitchFamily="18" charset="0"/>
              <a:cs typeface="Times New Roman" pitchFamily="18" charset="0"/>
            </a:endParaRPr>
          </a:p>
          <a:p>
            <a:r>
              <a:rPr lang="en-US" b="1">
                <a:solidFill>
                  <a:srgbClr val="C00000"/>
                </a:solidFill>
                <a:latin typeface="Times New Roman" pitchFamily="18" charset="0"/>
                <a:cs typeface="Times New Roman" pitchFamily="18" charset="0"/>
              </a:rPr>
              <a:t>Gesture Window</a:t>
            </a:r>
            <a:endParaRPr lang="en-US">
              <a:solidFill>
                <a:srgbClr val="C00000"/>
              </a:solidFill>
              <a:latin typeface="Times New Roman" pitchFamily="18" charset="0"/>
              <a:cs typeface="Times New Roman" pitchFamily="18" charset="0"/>
            </a:endParaRPr>
          </a:p>
          <a:p>
            <a:r>
              <a:rPr lang="en-US" sz="1400">
                <a:latin typeface="Times New Roman" pitchFamily="18" charset="0"/>
                <a:cs typeface="Times New Roman" pitchFamily="18" charset="0"/>
              </a:rPr>
              <a:t>In this window, user would provide hand gesture as input which would be further verified and processed by the system.</a:t>
            </a:r>
          </a:p>
          <a:p>
            <a:endParaRPr lang="en-US" sz="1400">
              <a:latin typeface="Times New Roman" pitchFamily="18" charset="0"/>
              <a:cs typeface="Times New Roman" pitchFamily="18" charset="0"/>
            </a:endParaRPr>
          </a:p>
          <a:p>
            <a:r>
              <a:rPr lang="en-US" b="1">
                <a:solidFill>
                  <a:srgbClr val="C00000"/>
                </a:solidFill>
                <a:latin typeface="Times New Roman" pitchFamily="18" charset="0"/>
                <a:cs typeface="Times New Roman" pitchFamily="18" charset="0"/>
              </a:rPr>
              <a:t>Text Window</a:t>
            </a:r>
          </a:p>
          <a:p>
            <a:r>
              <a:rPr lang="en-US" sz="1400">
                <a:latin typeface="Times New Roman" pitchFamily="18" charset="0"/>
                <a:cs typeface="Times New Roman" pitchFamily="18" charset="0"/>
              </a:rPr>
              <a:t>In this window, corresponding text will be displayed with respect to the valid hand gestures.</a:t>
            </a:r>
          </a:p>
          <a:p>
            <a:endParaRPr lang="en-US"/>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75"/>
        <p:cNvGrpSpPr/>
        <p:nvPr/>
      </p:nvGrpSpPr>
      <p:grpSpPr>
        <a:xfrm>
          <a:off x="0" y="0"/>
          <a:ext cx="0" cy="0"/>
          <a:chOff x="0" y="0"/>
          <a:chExt cx="0" cy="0"/>
        </a:xfrm>
      </p:grpSpPr>
      <p:sp>
        <p:nvSpPr>
          <p:cNvPr id="1580" name="Google Shape;1580;p14"/>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p>
            <a:pPr marL="0" lvl="0" indent="0" algn="r" rtl="0">
              <a:spcBef>
                <a:spcPct val="0"/>
              </a:spcBef>
              <a:spcAft>
                <a:spcPct val="0"/>
              </a:spcAft>
              <a:buNone/>
            </a:pPr>
            <a:fld id="{00000000-1234-1234-1234-123412341234}" type="slidenum">
              <a:rPr lang="en"/>
              <a:pPr marL="0" lvl="0" indent="0" algn="r" rtl="0">
                <a:spcBef>
                  <a:spcPct val="0"/>
                </a:spcBef>
                <a:spcAft>
                  <a:spcPct val="0"/>
                </a:spcAft>
                <a:buNone/>
              </a:pPr>
              <a:t>23</a:t>
            </a:fld>
            <a:endParaRPr/>
          </a:p>
        </p:txBody>
      </p:sp>
      <p:pic>
        <p:nvPicPr>
          <p:cNvPr id="13" name="Picture 12" descr="Picture1.png"/>
          <p:cNvPicPr/>
          <p:nvPr/>
        </p:nvPicPr>
        <p:blipFill>
          <a:blip r:embed="rId3"/>
          <a:stretch>
            <a:fillRect/>
          </a:stretch>
        </p:blipFill>
        <p:spPr>
          <a:xfrm>
            <a:off x="0" y="555526"/>
            <a:ext cx="9144000" cy="4587974"/>
          </a:xfrm>
          <a:prstGeom prst="rect">
            <a:avLst/>
          </a:prstGeom>
        </p:spPr>
      </p:pic>
      <p:sp>
        <p:nvSpPr>
          <p:cNvPr id="7" name="Rectangle 6"/>
          <p:cNvSpPr/>
          <p:nvPr/>
        </p:nvSpPr>
        <p:spPr>
          <a:xfrm>
            <a:off x="2555776" y="123478"/>
            <a:ext cx="3960440" cy="4115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rial"/>
                <a:ea typeface="+mn-ea"/>
                <a:cs typeface="+mn-cs"/>
              </a:defRPr>
            </a:lvl1pPr>
            <a:lvl2pPr marL="457200" algn="l" defTabSz="914400" rtl="0" eaLnBrk="1" latinLnBrk="0" hangingPunct="1">
              <a:defRPr sz="1800" kern="1200">
                <a:solidFill>
                  <a:srgbClr val="FFFFFF"/>
                </a:solidFill>
                <a:latin typeface="Arial"/>
                <a:ea typeface="+mn-ea"/>
                <a:cs typeface="+mn-cs"/>
              </a:defRPr>
            </a:lvl2pPr>
            <a:lvl3pPr marL="914400" algn="l" defTabSz="914400" rtl="0" eaLnBrk="1" latinLnBrk="0" hangingPunct="1">
              <a:defRPr sz="1800" kern="1200">
                <a:solidFill>
                  <a:srgbClr val="FFFFFF"/>
                </a:solidFill>
                <a:latin typeface="Arial"/>
                <a:ea typeface="+mn-ea"/>
                <a:cs typeface="+mn-cs"/>
              </a:defRPr>
            </a:lvl3pPr>
            <a:lvl4pPr marL="1371600" algn="l" defTabSz="914400" rtl="0" eaLnBrk="1" latinLnBrk="0" hangingPunct="1">
              <a:defRPr sz="1800" kern="1200">
                <a:solidFill>
                  <a:srgbClr val="FFFFFF"/>
                </a:solidFill>
                <a:latin typeface="Arial"/>
                <a:ea typeface="+mn-ea"/>
                <a:cs typeface="+mn-cs"/>
              </a:defRPr>
            </a:lvl4pPr>
            <a:lvl5pPr marL="1828800" algn="l" defTabSz="914400" rtl="0" eaLnBrk="1" latinLnBrk="0" hangingPunct="1">
              <a:defRPr sz="1800" kern="1200">
                <a:solidFill>
                  <a:srgbClr val="FFFFFF"/>
                </a:solidFill>
                <a:latin typeface="Arial"/>
                <a:ea typeface="+mn-ea"/>
                <a:cs typeface="+mn-cs"/>
              </a:defRPr>
            </a:lvl5pPr>
            <a:lvl6pPr marL="2286000" algn="l" defTabSz="914400" rtl="0" eaLnBrk="1" latinLnBrk="0" hangingPunct="1">
              <a:defRPr sz="1800" kern="1200">
                <a:solidFill>
                  <a:srgbClr val="FFFFFF"/>
                </a:solidFill>
                <a:latin typeface="Arial"/>
                <a:ea typeface="+mn-ea"/>
                <a:cs typeface="+mn-cs"/>
              </a:defRPr>
            </a:lvl6pPr>
            <a:lvl7pPr marL="2743200" algn="l" defTabSz="914400" rtl="0" eaLnBrk="1" latinLnBrk="0" hangingPunct="1">
              <a:defRPr sz="1800" kern="1200">
                <a:solidFill>
                  <a:srgbClr val="FFFFFF"/>
                </a:solidFill>
                <a:latin typeface="Arial"/>
                <a:ea typeface="+mn-ea"/>
                <a:cs typeface="+mn-cs"/>
              </a:defRPr>
            </a:lvl7pPr>
            <a:lvl8pPr marL="3200400" algn="l" defTabSz="914400" rtl="0" eaLnBrk="1" latinLnBrk="0" hangingPunct="1">
              <a:defRPr sz="1800" kern="1200">
                <a:solidFill>
                  <a:srgbClr val="FFFFFF"/>
                </a:solidFill>
                <a:latin typeface="Arial"/>
                <a:ea typeface="+mn-ea"/>
                <a:cs typeface="+mn-cs"/>
              </a:defRPr>
            </a:lvl8pPr>
            <a:lvl9pPr marL="3657600" algn="l" defTabSz="914400" rtl="0" eaLnBrk="1" latinLnBrk="0" hangingPunct="1">
              <a:defRPr sz="1800" kern="1200">
                <a:solidFill>
                  <a:srgbClr val="FFFFFF"/>
                </a:solidFill>
                <a:latin typeface="Arial"/>
                <a:ea typeface="+mn-ea"/>
                <a:cs typeface="+mn-cs"/>
              </a:defRPr>
            </a:lvl9pPr>
          </a:lstStyle>
          <a:p>
            <a:pPr algn="ctr"/>
            <a:r>
              <a:rPr lang="en-IN" sz="2400" b="1">
                <a:solidFill>
                  <a:srgbClr val="C00000"/>
                </a:solidFill>
                <a:latin typeface="Times New Roman" pitchFamily="18" charset="0"/>
                <a:cs typeface="Times New Roman" pitchFamily="18" charset="0"/>
              </a:rPr>
              <a:t>Screen Image</a:t>
            </a:r>
            <a:endParaRPr lang="en-US" sz="2400" b="1">
              <a:solidFill>
                <a:srgbClr val="C00000"/>
              </a:solidFill>
              <a:latin typeface="Times New Roman" pitchFamily="18" charset="0"/>
              <a:cs typeface="Times New Roman" pitchFamily="18" charset="0"/>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05"/>
        <p:cNvGrpSpPr/>
        <p:nvPr/>
      </p:nvGrpSpPr>
      <p:grpSpPr>
        <a:xfrm>
          <a:off x="0" y="0"/>
          <a:ext cx="0" cy="0"/>
          <a:chOff x="0" y="0"/>
          <a:chExt cx="0" cy="0"/>
        </a:xfrm>
      </p:grpSpPr>
      <p:sp>
        <p:nvSpPr>
          <p:cNvPr id="1607" name="Google Shape;1607;p18"/>
          <p:cNvSpPr txBox="1">
            <a:spLocks noGrp="1"/>
          </p:cNvSpPr>
          <p:nvPr>
            <p:ph type="body" idx="1"/>
          </p:nvPr>
        </p:nvSpPr>
        <p:spPr>
          <a:xfrm>
            <a:off x="611560" y="627534"/>
            <a:ext cx="5660100" cy="3893702"/>
          </a:xfrm>
          <a:prstGeom prst="rect">
            <a:avLst/>
          </a:prstGeom>
        </p:spPr>
        <p:txBody>
          <a:bodyPr spcFirstLastPara="1" wrap="square" lIns="0" tIns="0" rIns="0" bIns="0" anchor="t" anchorCtr="0">
            <a:noAutofit/>
          </a:bodyPr>
          <a:lstStyle/>
          <a:p>
            <a:pPr marL="76200" lvl="0" indent="0" algn="ctr">
              <a:buNone/>
            </a:pPr>
            <a:r>
              <a:rPr lang="en-US" b="1">
                <a:solidFill>
                  <a:srgbClr val="C00000"/>
                </a:solidFill>
                <a:latin typeface="Times New Roman" pitchFamily="18" charset="0"/>
                <a:cs typeface="Times New Roman" pitchFamily="18" charset="0"/>
              </a:rPr>
              <a:t>Objects and Actions </a:t>
            </a:r>
          </a:p>
          <a:p>
            <a:pPr lvl="0"/>
            <a:endParaRPr lang="en-US" b="1" u="sng">
              <a:latin typeface="Times New Roman" pitchFamily="18" charset="0"/>
              <a:cs typeface="Times New Roman" pitchFamily="18" charset="0"/>
            </a:endParaRPr>
          </a:p>
          <a:p>
            <a:pPr lvl="0"/>
            <a:r>
              <a:rPr lang="en-US" sz="1400" b="1">
                <a:latin typeface="Times New Roman" pitchFamily="18" charset="0"/>
                <a:cs typeface="Times New Roman" pitchFamily="18" charset="0"/>
              </a:rPr>
              <a:t>Object</a:t>
            </a:r>
            <a:r>
              <a:rPr lang="en-US" sz="1400">
                <a:latin typeface="Times New Roman" pitchFamily="18" charset="0"/>
                <a:cs typeface="Times New Roman" pitchFamily="18" charset="0"/>
              </a:rPr>
              <a:t> – Textbox </a:t>
            </a:r>
          </a:p>
          <a:p>
            <a:pPr lvl="0"/>
            <a:r>
              <a:rPr lang="en-US" sz="1400" b="1">
                <a:latin typeface="Times New Roman" pitchFamily="18" charset="0"/>
                <a:cs typeface="Times New Roman" pitchFamily="18" charset="0"/>
              </a:rPr>
              <a:t>Purpose</a:t>
            </a:r>
            <a:r>
              <a:rPr lang="en-US" sz="1400">
                <a:latin typeface="Times New Roman" pitchFamily="18" charset="0"/>
                <a:cs typeface="Times New Roman" pitchFamily="18" charset="0"/>
              </a:rPr>
              <a:t> – To convert hand gestures into text </a:t>
            </a:r>
          </a:p>
          <a:p>
            <a:pPr lvl="0"/>
            <a:r>
              <a:rPr lang="en-US" sz="1400" b="1">
                <a:latin typeface="Times New Roman" pitchFamily="18" charset="0"/>
                <a:cs typeface="Times New Roman" pitchFamily="18" charset="0"/>
              </a:rPr>
              <a:t>Action</a:t>
            </a:r>
            <a:r>
              <a:rPr lang="en-US" sz="1400">
                <a:latin typeface="Times New Roman" pitchFamily="18" charset="0"/>
                <a:cs typeface="Times New Roman" pitchFamily="18" charset="0"/>
              </a:rPr>
              <a:t> – Gesture </a:t>
            </a:r>
          </a:p>
          <a:p>
            <a:pPr lvl="0"/>
            <a:r>
              <a:rPr lang="en-US" sz="1400" b="1">
                <a:latin typeface="Times New Roman" pitchFamily="18" charset="0"/>
                <a:cs typeface="Times New Roman" pitchFamily="18" charset="0"/>
              </a:rPr>
              <a:t>Response</a:t>
            </a:r>
            <a:r>
              <a:rPr lang="en-US" sz="1400">
                <a:latin typeface="Times New Roman" pitchFamily="18" charset="0"/>
                <a:cs typeface="Times New Roman" pitchFamily="18" charset="0"/>
              </a:rPr>
              <a:t> – Corresponding text output of gesture</a:t>
            </a:r>
            <a:endParaRPr sz="1400">
              <a:latin typeface="Times New Roman" pitchFamily="18" charset="0"/>
              <a:cs typeface="Times New Roman" pitchFamily="18" charset="0"/>
            </a:endParaRPr>
          </a:p>
        </p:txBody>
      </p:sp>
      <p:sp>
        <p:nvSpPr>
          <p:cNvPr id="1608" name="Google Shape;1608;p18"/>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p>
            <a:pPr marL="0" lvl="0" indent="0" algn="r" rtl="0">
              <a:spcBef>
                <a:spcPct val="0"/>
              </a:spcBef>
              <a:spcAft>
                <a:spcPct val="0"/>
              </a:spcAft>
              <a:buNone/>
            </a:pPr>
            <a:fld id="{00000000-1234-1234-1234-123412341234}" type="slidenum">
              <a:rPr lang="en"/>
              <a:pPr marL="0" lvl="0" indent="0" algn="r" rtl="0">
                <a:spcBef>
                  <a:spcPct val="0"/>
                </a:spcBef>
                <a:spcAft>
                  <a:spcPct val="0"/>
                </a:spcAft>
                <a:buNone/>
              </a:pPr>
              <a:t>24</a:t>
            </a:fld>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4525F888-9554-384F-4899-3B1D9CB25871}"/>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259632" y="123478"/>
            <a:ext cx="3240360" cy="2430270"/>
          </a:xfrm>
          <a:prstGeom prst="rect">
            <a:avLst/>
          </a:prstGeom>
        </p:spPr>
      </p:pic>
      <p:pic>
        <p:nvPicPr>
          <p:cNvPr id="3" name="Picture 2">
            <a:extLst>
              <a:ext uri="{FF2B5EF4-FFF2-40B4-BE49-F238E27FC236}">
                <a16:creationId xmlns:a16="http://schemas.microsoft.com/office/drawing/2014/main" xmlns="" id="{AE70CCE7-2842-CE9D-D688-4736AC0BDE4C}"/>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259632" y="2571750"/>
            <a:ext cx="3240360" cy="2381290"/>
          </a:xfrm>
          <a:prstGeom prst="rect">
            <a:avLst/>
          </a:prstGeom>
        </p:spPr>
      </p:pic>
      <p:pic>
        <p:nvPicPr>
          <p:cNvPr id="4" name="Picture 3">
            <a:extLst>
              <a:ext uri="{FF2B5EF4-FFF2-40B4-BE49-F238E27FC236}">
                <a16:creationId xmlns:a16="http://schemas.microsoft.com/office/drawing/2014/main" xmlns="" id="{634CE4CE-F5FF-FB6A-DE15-2569E6C75214}"/>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499992" y="123478"/>
            <a:ext cx="3168352" cy="2430270"/>
          </a:xfrm>
          <a:prstGeom prst="rect">
            <a:avLst/>
          </a:prstGeom>
        </p:spPr>
      </p:pic>
      <p:pic>
        <p:nvPicPr>
          <p:cNvPr id="5" name="Picture 4">
            <a:extLst>
              <a:ext uri="{FF2B5EF4-FFF2-40B4-BE49-F238E27FC236}">
                <a16:creationId xmlns:a16="http://schemas.microsoft.com/office/drawing/2014/main" xmlns="" id="{33EB3536-6552-E772-91B1-DB137AD88179}"/>
              </a:ext>
            </a:extLst>
          </p:cNvPr>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4499992" y="2571750"/>
            <a:ext cx="3168352" cy="2381290"/>
          </a:xfrm>
          <a:prstGeom prst="rect">
            <a:avLst/>
          </a:prstGeom>
        </p:spPr>
      </p:pic>
    </p:spTree>
    <p:extLst>
      <p:ext uri="{BB962C8B-B14F-4D97-AF65-F5344CB8AC3E}">
        <p14:creationId xmlns:p14="http://schemas.microsoft.com/office/powerpoint/2010/main" xmlns="" val="1454498295"/>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C4D4DB36-01AA-43F7-29D9-3072FFCDB9CD}"/>
              </a:ext>
            </a:extLst>
          </p:cNvPr>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GB" smtClean="0"/>
              <a:pPr marL="0" lvl="0" indent="0" algn="r" rtl="0">
                <a:spcBef>
                  <a:spcPct val="0"/>
                </a:spcBef>
                <a:spcAft>
                  <a:spcPct val="0"/>
                </a:spcAft>
                <a:buNone/>
              </a:pPr>
              <a:t>26</a:t>
            </a:fld>
            <a:endParaRPr lang="en-GB"/>
          </a:p>
        </p:txBody>
      </p:sp>
      <p:sp>
        <p:nvSpPr>
          <p:cNvPr id="3" name="TextBox 2">
            <a:extLst>
              <a:ext uri="{FF2B5EF4-FFF2-40B4-BE49-F238E27FC236}">
                <a16:creationId xmlns:a16="http://schemas.microsoft.com/office/drawing/2014/main" xmlns="" id="{755E5888-EE49-03C8-2BD6-786CFD42ED27}"/>
              </a:ext>
            </a:extLst>
          </p:cNvPr>
          <p:cNvSpPr txBox="1"/>
          <p:nvPr/>
        </p:nvSpPr>
        <p:spPr>
          <a:xfrm>
            <a:off x="1619672" y="195486"/>
            <a:ext cx="4248472"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a:solidFill>
                  <a:srgbClr val="C00000"/>
                </a:solidFill>
                <a:latin typeface="Times New Roman" pitchFamily="18" charset="0"/>
                <a:cs typeface="Times New Roman" pitchFamily="18" charset="0"/>
              </a:rPr>
              <a:t>Types of Tests</a:t>
            </a:r>
            <a:endParaRPr lang="en-IN" sz="3200" b="1">
              <a:solidFill>
                <a:srgbClr val="C00000"/>
              </a:solidFill>
              <a:latin typeface="Times New Roman" pitchFamily="18" charset="0"/>
              <a:cs typeface="Times New Roman" pitchFamily="18" charset="0"/>
            </a:endParaRPr>
          </a:p>
        </p:txBody>
      </p:sp>
      <p:sp>
        <p:nvSpPr>
          <p:cNvPr id="4" name="TextBox 3">
            <a:extLst>
              <a:ext uri="{FF2B5EF4-FFF2-40B4-BE49-F238E27FC236}">
                <a16:creationId xmlns:a16="http://schemas.microsoft.com/office/drawing/2014/main" xmlns="" id="{8A67C714-4434-5860-E839-E2BD7DAD0E67}"/>
              </a:ext>
            </a:extLst>
          </p:cNvPr>
          <p:cNvSpPr txBox="1"/>
          <p:nvPr/>
        </p:nvSpPr>
        <p:spPr>
          <a:xfrm>
            <a:off x="323528" y="843558"/>
            <a:ext cx="6624736" cy="430887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Clr>
                <a:schemeClr val="accent1">
                  <a:lumMod val="75000"/>
                </a:schemeClr>
              </a:buClr>
              <a:buFont typeface="Wingdings" panose="05000000000000000000" pitchFamily="2" charset="2"/>
              <a:buChar char="v"/>
            </a:pPr>
            <a:r>
              <a:rPr lang="en-US" sz="1400" b="1" u="sng">
                <a:effectLst/>
                <a:latin typeface="Times New Roman" pitchFamily="18" charset="0"/>
                <a:ea typeface="Calibri" pitchFamily="34" charset="0"/>
                <a:cs typeface="Times New Roman" pitchFamily="18" charset="0"/>
              </a:rPr>
              <a:t>Unit Tests</a:t>
            </a:r>
            <a:r>
              <a:rPr lang="en-US" sz="1400" b="1">
                <a:effectLst/>
                <a:latin typeface="Times New Roman" pitchFamily="18" charset="0"/>
                <a:ea typeface="Calibri" pitchFamily="34" charset="0"/>
                <a:cs typeface="Times New Roman" pitchFamily="18" charset="0"/>
              </a:rPr>
              <a:t>: </a:t>
            </a:r>
            <a:r>
              <a:rPr lang="en-US" sz="1400">
                <a:effectLst/>
                <a:latin typeface="Times New Roman" pitchFamily="18" charset="0"/>
                <a:ea typeface="Calibri" pitchFamily="34" charset="0"/>
                <a:cs typeface="Times New Roman" pitchFamily="18" charset="0"/>
              </a:rPr>
              <a:t>This test is applied on each of the module to find whether or not each module is properly working or not.</a:t>
            </a:r>
            <a:endParaRPr lang="en-IN" sz="1400">
              <a:effectLst/>
              <a:latin typeface="Times New Roman" pitchFamily="18" charset="0"/>
              <a:ea typeface="Times New Roman" panose="02020603050405020304" pitchFamily="18" charset="0"/>
              <a:cs typeface="Times New Roman" pitchFamily="18" charset="0"/>
            </a:endParaRPr>
          </a:p>
          <a:p>
            <a:pPr algn="just">
              <a:buClr>
                <a:schemeClr val="accent1">
                  <a:lumMod val="75000"/>
                </a:schemeClr>
              </a:buClr>
            </a:pPr>
            <a:endParaRPr lang="en-IN" sz="1400" b="1">
              <a:effectLst/>
              <a:latin typeface="Times New Roman" pitchFamily="18" charset="0"/>
              <a:ea typeface="Times New Roman" panose="02020603050405020304" pitchFamily="18" charset="0"/>
              <a:cs typeface="Times New Roman" pitchFamily="18" charset="0"/>
            </a:endParaRPr>
          </a:p>
          <a:p>
            <a:pPr marL="285750" indent="-285750" algn="just">
              <a:buClr>
                <a:schemeClr val="accent1">
                  <a:lumMod val="75000"/>
                </a:schemeClr>
              </a:buClr>
              <a:buFont typeface="Wingdings" panose="05000000000000000000" pitchFamily="2" charset="2"/>
              <a:buChar char="v"/>
            </a:pPr>
            <a:r>
              <a:rPr lang="en-US" sz="1400" b="1" u="sng">
                <a:effectLst/>
                <a:latin typeface="Times New Roman" pitchFamily="18" charset="0"/>
                <a:ea typeface="Calibri" pitchFamily="34" charset="0"/>
                <a:cs typeface="Times New Roman" pitchFamily="18" charset="0"/>
              </a:rPr>
              <a:t>System Tests</a:t>
            </a:r>
            <a:r>
              <a:rPr lang="en-US" sz="1400" b="1">
                <a:effectLst/>
                <a:latin typeface="Times New Roman" pitchFamily="18" charset="0"/>
                <a:ea typeface="Calibri" pitchFamily="34" charset="0"/>
                <a:cs typeface="Times New Roman" pitchFamily="18" charset="0"/>
              </a:rPr>
              <a:t>: </a:t>
            </a:r>
            <a:r>
              <a:rPr lang="en-US" sz="1400">
                <a:effectLst/>
                <a:latin typeface="Times New Roman" pitchFamily="18" charset="0"/>
                <a:ea typeface="Calibri" pitchFamily="34" charset="0"/>
                <a:cs typeface="Times New Roman" pitchFamily="18" charset="0"/>
              </a:rPr>
              <a:t>Black box testing or system testing involves the external working of the software opposite to white box testing which checks for the internal working or code of a software application.</a:t>
            </a:r>
            <a:endParaRPr lang="en-IN" sz="1400">
              <a:effectLst/>
              <a:latin typeface="Times New Roman" pitchFamily="18" charset="0"/>
              <a:ea typeface="Times New Roman" panose="02020603050405020304" pitchFamily="18" charset="0"/>
              <a:cs typeface="Times New Roman" pitchFamily="18" charset="0"/>
            </a:endParaRPr>
          </a:p>
          <a:p>
            <a:pPr algn="just">
              <a:buClr>
                <a:schemeClr val="accent1">
                  <a:lumMod val="75000"/>
                </a:schemeClr>
              </a:buClr>
            </a:pPr>
            <a:endParaRPr lang="en-IN" sz="1400" b="1">
              <a:effectLst/>
              <a:latin typeface="Times New Roman" pitchFamily="18" charset="0"/>
              <a:ea typeface="Times New Roman" panose="02020603050405020304" pitchFamily="18" charset="0"/>
              <a:cs typeface="Times New Roman" pitchFamily="18" charset="0"/>
            </a:endParaRPr>
          </a:p>
          <a:p>
            <a:pPr marL="285750" indent="-285750" algn="just">
              <a:buClr>
                <a:schemeClr val="accent1">
                  <a:lumMod val="75000"/>
                </a:schemeClr>
              </a:buClr>
              <a:buFont typeface="Wingdings" panose="05000000000000000000" pitchFamily="2" charset="2"/>
              <a:buChar char="v"/>
            </a:pPr>
            <a:r>
              <a:rPr lang="en-US" sz="1400" b="1" u="sng">
                <a:effectLst/>
                <a:latin typeface="Times New Roman" pitchFamily="18" charset="0"/>
                <a:ea typeface="Calibri" pitchFamily="34" charset="0"/>
                <a:cs typeface="Times New Roman" pitchFamily="18" charset="0"/>
              </a:rPr>
              <a:t>Integration or Regression Tests</a:t>
            </a:r>
            <a:r>
              <a:rPr lang="en-US" sz="1400" b="1">
                <a:effectLst/>
                <a:latin typeface="Times New Roman" pitchFamily="18" charset="0"/>
                <a:ea typeface="Calibri" pitchFamily="34" charset="0"/>
                <a:cs typeface="Times New Roman" pitchFamily="18" charset="0"/>
              </a:rPr>
              <a:t>: </a:t>
            </a:r>
            <a:r>
              <a:rPr lang="en-US" sz="1400">
                <a:effectLst/>
                <a:latin typeface="Times New Roman" pitchFamily="18" charset="0"/>
                <a:ea typeface="Calibri" pitchFamily="34" charset="0"/>
                <a:cs typeface="Times New Roman" pitchFamily="18" charset="0"/>
              </a:rPr>
              <a:t>After unit test integration testing is done to test if the entire system works together correctly. While regression testing tries to ensure that a newly added feature or modified code does not break any functionality already working in the existing system. </a:t>
            </a:r>
          </a:p>
          <a:p>
            <a:pPr algn="just">
              <a:buClr>
                <a:schemeClr val="accent1">
                  <a:lumMod val="75000"/>
                </a:schemeClr>
              </a:buClr>
            </a:pPr>
            <a:endParaRPr lang="en-IN" sz="1400" b="1">
              <a:effectLst/>
              <a:latin typeface="Times New Roman" pitchFamily="18" charset="0"/>
              <a:ea typeface="Times New Roman" panose="02020603050405020304" pitchFamily="18" charset="0"/>
              <a:cs typeface="Times New Roman" pitchFamily="18" charset="0"/>
            </a:endParaRPr>
          </a:p>
          <a:p>
            <a:pPr marL="285750" indent="-285750" algn="just">
              <a:buClr>
                <a:schemeClr val="accent1">
                  <a:lumMod val="75000"/>
                </a:schemeClr>
              </a:buClr>
              <a:buFont typeface="Wingdings" panose="05000000000000000000" pitchFamily="2" charset="2"/>
              <a:buChar char="v"/>
            </a:pPr>
            <a:r>
              <a:rPr lang="en-US" sz="1400" b="1" u="sng">
                <a:effectLst/>
                <a:latin typeface="Times New Roman" pitchFamily="18" charset="0"/>
                <a:ea typeface="Calibri" pitchFamily="34" charset="0"/>
                <a:cs typeface="Times New Roman" pitchFamily="18" charset="0"/>
              </a:rPr>
              <a:t>Stress Tests</a:t>
            </a:r>
            <a:r>
              <a:rPr lang="en-US" sz="1400" b="1">
                <a:effectLst/>
                <a:latin typeface="Times New Roman" pitchFamily="18" charset="0"/>
                <a:ea typeface="Calibri" pitchFamily="34" charset="0"/>
                <a:cs typeface="Times New Roman" pitchFamily="18" charset="0"/>
              </a:rPr>
              <a:t>: </a:t>
            </a:r>
            <a:r>
              <a:rPr lang="en-US" sz="1400">
                <a:effectLst/>
                <a:latin typeface="Times New Roman" pitchFamily="18" charset="0"/>
                <a:ea typeface="Calibri" pitchFamily="34" charset="0"/>
                <a:cs typeface="Times New Roman" pitchFamily="18" charset="0"/>
              </a:rPr>
              <a:t>Here we provide our software with some unfavorable conditions to check how they perform in such conditions.</a:t>
            </a:r>
          </a:p>
          <a:p>
            <a:pPr algn="just">
              <a:buClr>
                <a:schemeClr val="accent1">
                  <a:lumMod val="75000"/>
                </a:schemeClr>
              </a:buClr>
            </a:pPr>
            <a:endParaRPr lang="en-IN" sz="1400" b="1">
              <a:effectLst/>
              <a:latin typeface="Times New Roman" pitchFamily="18" charset="0"/>
              <a:ea typeface="Times New Roman" panose="02020603050405020304" pitchFamily="18" charset="0"/>
              <a:cs typeface="Times New Roman" pitchFamily="18" charset="0"/>
            </a:endParaRPr>
          </a:p>
          <a:p>
            <a:pPr marL="285750" indent="-285750" algn="just">
              <a:buClr>
                <a:schemeClr val="accent1">
                  <a:lumMod val="75000"/>
                </a:schemeClr>
              </a:buClr>
              <a:buFont typeface="Wingdings" panose="05000000000000000000" pitchFamily="2" charset="2"/>
              <a:buChar char="v"/>
            </a:pPr>
            <a:r>
              <a:rPr lang="en-US" sz="1400" b="1" u="sng">
                <a:effectLst/>
                <a:latin typeface="Times New Roman" pitchFamily="18" charset="0"/>
                <a:ea typeface="Calibri" pitchFamily="34" charset="0"/>
                <a:cs typeface="Times New Roman" pitchFamily="18" charset="0"/>
              </a:rPr>
              <a:t>Acceptance Tests and Staging</a:t>
            </a:r>
            <a:r>
              <a:rPr lang="en-US" sz="1400" b="1">
                <a:effectLst/>
                <a:latin typeface="Times New Roman" pitchFamily="18" charset="0"/>
                <a:ea typeface="Calibri" pitchFamily="34" charset="0"/>
                <a:cs typeface="Times New Roman" pitchFamily="18" charset="0"/>
              </a:rPr>
              <a:t>: </a:t>
            </a:r>
            <a:r>
              <a:rPr lang="en-US" sz="1400">
                <a:effectLst/>
                <a:latin typeface="Times New Roman" pitchFamily="18" charset="0"/>
                <a:ea typeface="Calibri" pitchFamily="34" charset="0"/>
                <a:cs typeface="Times New Roman" pitchFamily="18" charset="0"/>
              </a:rPr>
              <a:t>This test will ensure that the quality of the product is not compromised. </a:t>
            </a:r>
            <a:endParaRPr lang="en-IN" sz="1400">
              <a:effectLst/>
              <a:latin typeface="Times New Roman" pitchFamily="18" charset="0"/>
              <a:ea typeface="Times New Roman" panose="02020603050405020304" pitchFamily="18" charset="0"/>
              <a:cs typeface="Times New Roman" pitchFamily="18" charset="0"/>
            </a:endParaRPr>
          </a:p>
          <a:p>
            <a:pPr marL="285750" indent="-285750">
              <a:buClr>
                <a:schemeClr val="accent1">
                  <a:lumMod val="75000"/>
                </a:schemeClr>
              </a:buClr>
              <a:buFont typeface="Wingdings" panose="05000000000000000000" pitchFamily="2" charset="2"/>
              <a:buChar char="v"/>
            </a:pPr>
            <a:endParaRPr lang="en-IN" sz="1800" b="1">
              <a:effectLst/>
              <a:latin typeface="Times New Roman" pitchFamily="18" charset="0"/>
              <a:ea typeface="Times New Roman" panose="02020603050405020304" pitchFamily="18" charset="0"/>
              <a:cs typeface="Times New Roman" pitchFamily="18" charset="0"/>
            </a:endParaRPr>
          </a:p>
          <a:p>
            <a:pPr>
              <a:buClr>
                <a:schemeClr val="accent1">
                  <a:lumMod val="75000"/>
                </a:schemeClr>
              </a:buClr>
            </a:pPr>
            <a:endParaRPr lang="en-IN"/>
          </a:p>
        </p:txBody>
      </p:sp>
    </p:spTree>
    <p:extLst>
      <p:ext uri="{BB962C8B-B14F-4D97-AF65-F5344CB8AC3E}">
        <p14:creationId xmlns:p14="http://schemas.microsoft.com/office/powerpoint/2010/main" xmlns="" val="4005506529"/>
      </p:ext>
    </p:extLst>
  </p:cSld>
  <p:clrMapOvr>
    <a:masterClrMapping/>
  </p:clrMapOvr>
  <p:transition>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E4831011-77C2-BA20-6236-DF3B177DDF6E}"/>
              </a:ext>
            </a:extLst>
          </p:cNvPr>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GB" smtClean="0"/>
              <a:pPr marL="0" lvl="0" indent="0" algn="r" rtl="0">
                <a:spcBef>
                  <a:spcPct val="0"/>
                </a:spcBef>
                <a:spcAft>
                  <a:spcPct val="0"/>
                </a:spcAft>
                <a:buNone/>
              </a:pPr>
              <a:t>27</a:t>
            </a:fld>
            <a:endParaRPr lang="en-GB"/>
          </a:p>
        </p:txBody>
      </p:sp>
      <p:pic>
        <p:nvPicPr>
          <p:cNvPr id="5" name="Picture 4">
            <a:extLst>
              <a:ext uri="{FF2B5EF4-FFF2-40B4-BE49-F238E27FC236}">
                <a16:creationId xmlns:a16="http://schemas.microsoft.com/office/drawing/2014/main" xmlns="" id="{43DE6669-FECE-400A-5920-48E6EEB28FB0}"/>
              </a:ext>
            </a:extLst>
          </p:cNvPr>
          <p:cNvPicPr>
            <a:picLocks noChangeAspect="1"/>
          </p:cNvPicPr>
          <p:nvPr/>
        </p:nvPicPr>
        <p:blipFill>
          <a:blip r:embed="rId2"/>
          <a:stretch>
            <a:fillRect/>
          </a:stretch>
        </p:blipFill>
        <p:spPr>
          <a:xfrm>
            <a:off x="5364088" y="1744357"/>
            <a:ext cx="3367909" cy="3367909"/>
          </a:xfrm>
          <a:prstGeom prst="rect">
            <a:avLst/>
          </a:prstGeom>
        </p:spPr>
      </p:pic>
      <p:sp>
        <p:nvSpPr>
          <p:cNvPr id="6" name="Rectangle 5"/>
          <p:cNvSpPr/>
          <p:nvPr/>
        </p:nvSpPr>
        <p:spPr>
          <a:xfrm>
            <a:off x="2411760" y="1347614"/>
            <a:ext cx="3168352"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rial"/>
                <a:ea typeface="+mn-ea"/>
                <a:cs typeface="+mn-cs"/>
              </a:defRPr>
            </a:lvl1pPr>
            <a:lvl2pPr marL="457200" algn="l" defTabSz="914400" rtl="0" eaLnBrk="1" latinLnBrk="0" hangingPunct="1">
              <a:defRPr sz="1800" kern="1200">
                <a:solidFill>
                  <a:srgbClr val="FFFFFF"/>
                </a:solidFill>
                <a:latin typeface="Arial"/>
                <a:ea typeface="+mn-ea"/>
                <a:cs typeface="+mn-cs"/>
              </a:defRPr>
            </a:lvl2pPr>
            <a:lvl3pPr marL="914400" algn="l" defTabSz="914400" rtl="0" eaLnBrk="1" latinLnBrk="0" hangingPunct="1">
              <a:defRPr sz="1800" kern="1200">
                <a:solidFill>
                  <a:srgbClr val="FFFFFF"/>
                </a:solidFill>
                <a:latin typeface="Arial"/>
                <a:ea typeface="+mn-ea"/>
                <a:cs typeface="+mn-cs"/>
              </a:defRPr>
            </a:lvl3pPr>
            <a:lvl4pPr marL="1371600" algn="l" defTabSz="914400" rtl="0" eaLnBrk="1" latinLnBrk="0" hangingPunct="1">
              <a:defRPr sz="1800" kern="1200">
                <a:solidFill>
                  <a:srgbClr val="FFFFFF"/>
                </a:solidFill>
                <a:latin typeface="Arial"/>
                <a:ea typeface="+mn-ea"/>
                <a:cs typeface="+mn-cs"/>
              </a:defRPr>
            </a:lvl4pPr>
            <a:lvl5pPr marL="1828800" algn="l" defTabSz="914400" rtl="0" eaLnBrk="1" latinLnBrk="0" hangingPunct="1">
              <a:defRPr sz="1800" kern="1200">
                <a:solidFill>
                  <a:srgbClr val="FFFFFF"/>
                </a:solidFill>
                <a:latin typeface="Arial"/>
                <a:ea typeface="+mn-ea"/>
                <a:cs typeface="+mn-cs"/>
              </a:defRPr>
            </a:lvl5pPr>
            <a:lvl6pPr marL="2286000" algn="l" defTabSz="914400" rtl="0" eaLnBrk="1" latinLnBrk="0" hangingPunct="1">
              <a:defRPr sz="1800" kern="1200">
                <a:solidFill>
                  <a:srgbClr val="FFFFFF"/>
                </a:solidFill>
                <a:latin typeface="Arial"/>
                <a:ea typeface="+mn-ea"/>
                <a:cs typeface="+mn-cs"/>
              </a:defRPr>
            </a:lvl6pPr>
            <a:lvl7pPr marL="2743200" algn="l" defTabSz="914400" rtl="0" eaLnBrk="1" latinLnBrk="0" hangingPunct="1">
              <a:defRPr sz="1800" kern="1200">
                <a:solidFill>
                  <a:srgbClr val="FFFFFF"/>
                </a:solidFill>
                <a:latin typeface="Arial"/>
                <a:ea typeface="+mn-ea"/>
                <a:cs typeface="+mn-cs"/>
              </a:defRPr>
            </a:lvl7pPr>
            <a:lvl8pPr marL="3200400" algn="l" defTabSz="914400" rtl="0" eaLnBrk="1" latinLnBrk="0" hangingPunct="1">
              <a:defRPr sz="1800" kern="1200">
                <a:solidFill>
                  <a:srgbClr val="FFFFFF"/>
                </a:solidFill>
                <a:latin typeface="Arial"/>
                <a:ea typeface="+mn-ea"/>
                <a:cs typeface="+mn-cs"/>
              </a:defRPr>
            </a:lvl8pPr>
            <a:lvl9pPr marL="3657600" algn="l" defTabSz="914400" rtl="0" eaLnBrk="1" latinLnBrk="0" hangingPunct="1">
              <a:defRPr sz="1800" kern="1200">
                <a:solidFill>
                  <a:srgbClr val="FFFFFF"/>
                </a:solidFill>
                <a:latin typeface="Arial"/>
                <a:ea typeface="+mn-ea"/>
                <a:cs typeface="+mn-cs"/>
              </a:defRPr>
            </a:lvl9pPr>
          </a:lstStyle>
          <a:p>
            <a:pPr algn="ctr"/>
            <a:r>
              <a:rPr lang="en-IN" sz="3200" b="1">
                <a:solidFill>
                  <a:srgbClr val="C00000"/>
                </a:solidFill>
                <a:latin typeface="Times New Roman" pitchFamily="18" charset="0"/>
                <a:cs typeface="Times New Roman" pitchFamily="18" charset="0"/>
              </a:rPr>
              <a:t>References</a:t>
            </a:r>
            <a:endParaRPr lang="en-US" sz="3200" b="1">
              <a:solidFill>
                <a:srgbClr val="C00000"/>
              </a:solidFill>
              <a:latin typeface="Times New Roman" pitchFamily="18" charset="0"/>
              <a:cs typeface="Times New Roman" pitchFamily="18" charset="0"/>
            </a:endParaRPr>
          </a:p>
        </p:txBody>
      </p:sp>
      <p:sp>
        <p:nvSpPr>
          <p:cNvPr id="7" name="Rectangle 6"/>
          <p:cNvSpPr/>
          <p:nvPr/>
        </p:nvSpPr>
        <p:spPr>
          <a:xfrm>
            <a:off x="107504" y="1923678"/>
            <a:ext cx="6696744" cy="246221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Arial" pitchFamily="34" charset="0"/>
              <a:buChar char="•"/>
            </a:pPr>
            <a:r>
              <a:rPr lang="en-US" sz="1400">
                <a:latin typeface="Times New Roman" pitchFamily="18" charset="0"/>
                <a:cs typeface="Times New Roman" pitchFamily="18" charset="0"/>
              </a:rPr>
              <a:t> </a:t>
            </a:r>
            <a:r>
              <a:rPr lang="en-US" sz="1400">
                <a:latin typeface="Times New Roman" pitchFamily="18" charset="0"/>
                <a:cs typeface="Times New Roman" pitchFamily="18" charset="0"/>
                <a:hlinkClick r:id="rId3"/>
              </a:rPr>
              <a:t>https://docs.streamlit.io/</a:t>
            </a:r>
            <a:endParaRPr lang="en-US" sz="1400">
              <a:latin typeface="Times New Roman" pitchFamily="18" charset="0"/>
              <a:cs typeface="Times New Roman" pitchFamily="18" charset="0"/>
            </a:endParaRPr>
          </a:p>
          <a:p>
            <a:endParaRPr lang="en-US" sz="1400">
              <a:latin typeface="Times New Roman" pitchFamily="18" charset="0"/>
              <a:cs typeface="Times New Roman" pitchFamily="18" charset="0"/>
            </a:endParaRPr>
          </a:p>
          <a:p>
            <a:pPr>
              <a:buFont typeface="Arial" pitchFamily="34" charset="0"/>
              <a:buChar char="•"/>
            </a:pPr>
            <a:r>
              <a:rPr lang="en-US" sz="1400">
                <a:latin typeface="Times New Roman" pitchFamily="18" charset="0"/>
                <a:cs typeface="Times New Roman" pitchFamily="18" charset="0"/>
              </a:rPr>
              <a:t> "A Concise Introduction to Software Engineering" by Pankaj Jalota</a:t>
            </a:r>
          </a:p>
          <a:p>
            <a:pPr>
              <a:buFont typeface="Arial" pitchFamily="34" charset="0"/>
              <a:buChar char="•"/>
            </a:pPr>
            <a:endParaRPr lang="en-US" sz="1400">
              <a:latin typeface="Times New Roman" pitchFamily="18" charset="0"/>
              <a:cs typeface="Times New Roman" pitchFamily="18" charset="0"/>
            </a:endParaRPr>
          </a:p>
          <a:p>
            <a:pPr>
              <a:buFont typeface="Arial" pitchFamily="34" charset="0"/>
              <a:buChar char="•"/>
            </a:pPr>
            <a:r>
              <a:rPr lang="en-US" sz="1400">
                <a:latin typeface="Times New Roman" pitchFamily="18" charset="0"/>
                <a:cs typeface="Times New Roman" pitchFamily="18" charset="0"/>
              </a:rPr>
              <a:t> Pressman Roger S., "Software Engineering - A Practitioner’s Approach" Fifth Edition,  </a:t>
            </a:r>
          </a:p>
          <a:p>
            <a:r>
              <a:rPr lang="en-US" sz="1400">
                <a:latin typeface="Times New Roman" pitchFamily="18" charset="0"/>
                <a:cs typeface="Times New Roman" pitchFamily="18" charset="0"/>
              </a:rPr>
              <a:t>   McGraw-Hill Publication, 2000</a:t>
            </a:r>
          </a:p>
          <a:p>
            <a:endParaRPr lang="en-US" sz="1400">
              <a:latin typeface="Times New Roman" pitchFamily="18" charset="0"/>
              <a:cs typeface="Times New Roman" pitchFamily="18" charset="0"/>
            </a:endParaRPr>
          </a:p>
          <a:p>
            <a:pPr>
              <a:buFont typeface="Arial" pitchFamily="34" charset="0"/>
              <a:buChar char="•"/>
            </a:pPr>
            <a:r>
              <a:rPr lang="en-US" sz="1400">
                <a:latin typeface="Times New Roman" pitchFamily="18" charset="0"/>
                <a:cs typeface="Times New Roman" pitchFamily="18" charset="0"/>
              </a:rPr>
              <a:t> IEEE STD 830-1998, IEEE Recommended Practice for Software Requirement   </a:t>
            </a:r>
          </a:p>
          <a:p>
            <a:r>
              <a:rPr lang="en-US" sz="1400">
                <a:latin typeface="Times New Roman" pitchFamily="18" charset="0"/>
                <a:cs typeface="Times New Roman" pitchFamily="18" charset="0"/>
              </a:rPr>
              <a:t>   Specifications</a:t>
            </a:r>
          </a:p>
          <a:p>
            <a:endParaRPr lang="en-US" sz="1400">
              <a:latin typeface="Times New Roman" pitchFamily="18" charset="0"/>
              <a:cs typeface="Times New Roman" pitchFamily="18" charset="0"/>
            </a:endParaRPr>
          </a:p>
          <a:p>
            <a:pPr>
              <a:buFont typeface="Arial" pitchFamily="34" charset="0"/>
              <a:buChar char="•"/>
            </a:pPr>
            <a:r>
              <a:rPr lang="en-US" sz="1400">
                <a:latin typeface="Times New Roman" pitchFamily="18" charset="0"/>
                <a:cs typeface="Times New Roman" pitchFamily="18" charset="0"/>
              </a:rPr>
              <a:t> https://ieeexplore.ieee.org/document/720574</a:t>
            </a:r>
          </a:p>
        </p:txBody>
      </p:sp>
    </p:spTree>
    <p:extLst>
      <p:ext uri="{BB962C8B-B14F-4D97-AF65-F5344CB8AC3E}">
        <p14:creationId xmlns:p14="http://schemas.microsoft.com/office/powerpoint/2010/main" xmlns="" val="3962364945"/>
      </p:ext>
    </p:extLst>
  </p:cSld>
  <p:clrMapOvr>
    <a:masterClrMapping/>
  </p:clrMapOvr>
  <p:transition>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46270A03-2B85-A7D9-06FB-D3BD821E1662}"/>
              </a:ext>
            </a:extLst>
          </p:cNvPr>
          <p:cNvPicPr>
            <a:picLocks noChangeAspect="1"/>
          </p:cNvPicPr>
          <p:nvPr/>
        </p:nvPicPr>
        <p:blipFill>
          <a:blip r:embed="rId2"/>
          <a:stretch>
            <a:fillRect/>
          </a:stretch>
        </p:blipFill>
        <p:spPr>
          <a:xfrm>
            <a:off x="0" y="7620"/>
            <a:ext cx="9144000" cy="5135880"/>
          </a:xfrm>
          <a:prstGeom prst="rect">
            <a:avLst/>
          </a:prstGeom>
        </p:spPr>
      </p:pic>
    </p:spTree>
    <p:extLst>
      <p:ext uri="{BB962C8B-B14F-4D97-AF65-F5344CB8AC3E}">
        <p14:creationId xmlns:p14="http://schemas.microsoft.com/office/powerpoint/2010/main" xmlns="" val="165411572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852CC803-9778-5DBE-3B65-77B48A7BF693}"/>
              </a:ext>
            </a:extLst>
          </p:cNvPr>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GB" smtClean="0"/>
              <a:pPr marL="0" lvl="0" indent="0" algn="r" rtl="0">
                <a:spcBef>
                  <a:spcPct val="0"/>
                </a:spcBef>
                <a:spcAft>
                  <a:spcPct val="0"/>
                </a:spcAft>
                <a:buNone/>
              </a:pPr>
              <a:t>3</a:t>
            </a:fld>
            <a:endParaRPr lang="en-GB"/>
          </a:p>
        </p:txBody>
      </p:sp>
      <p:graphicFrame>
        <p:nvGraphicFramePr>
          <p:cNvPr id="3" name="Diagram 2">
            <a:extLst>
              <a:ext uri="{FF2B5EF4-FFF2-40B4-BE49-F238E27FC236}">
                <a16:creationId xmlns:a16="http://schemas.microsoft.com/office/drawing/2014/main" xmlns="" id="{285C372B-AE0D-F437-2150-207BF5351A9E}"/>
              </a:ext>
            </a:extLst>
          </p:cNvPr>
          <p:cNvGraphicFramePr/>
          <p:nvPr>
            <p:extLst>
              <p:ext uri="{D42A27DB-BD31-4B8C-83A1-F6EECF244321}">
                <p14:modId xmlns:p14="http://schemas.microsoft.com/office/powerpoint/2010/main" xmlns="" val="2331169763"/>
              </p:ext>
            </p:extLst>
          </p:nvPr>
        </p:nvGraphicFramePr>
        <p:xfrm>
          <a:off x="1261730" y="1857153"/>
          <a:ext cx="5068186" cy="2941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2ar01a.gif">
            <a:extLst>
              <a:ext uri="{FF2B5EF4-FFF2-40B4-BE49-F238E27FC236}">
                <a16:creationId xmlns:a16="http://schemas.microsoft.com/office/drawing/2014/main" xmlns="" id="{1BDB28EE-0EA6-47EC-5D0B-7DC901FDF1F4}"/>
              </a:ext>
            </a:extLst>
          </p:cNvPr>
          <p:cNvPicPr>
            <a:picLocks noChangeAspect="1"/>
          </p:cNvPicPr>
          <p:nvPr/>
        </p:nvPicPr>
        <p:blipFill>
          <a:blip r:embed="rId6">
            <a:duotone>
              <a:prstClr val="black"/>
              <a:srgbClr val="D9C3A5">
                <a:tint val="50000"/>
                <a:satMod val="180000"/>
              </a:srgbClr>
            </a:duotone>
          </a:blip>
          <a:stretch>
            <a:fillRect/>
          </a:stretch>
        </p:blipFill>
        <p:spPr>
          <a:xfrm rot="5400000">
            <a:off x="1621182" y="1524537"/>
            <a:ext cx="977245" cy="380745"/>
          </a:xfrm>
          <a:prstGeom prst="rect">
            <a:avLst/>
          </a:prstGeom>
        </p:spPr>
      </p:pic>
      <p:pic>
        <p:nvPicPr>
          <p:cNvPr id="7" name="Picture 6" descr="2ar01a.gif">
            <a:extLst>
              <a:ext uri="{FF2B5EF4-FFF2-40B4-BE49-F238E27FC236}">
                <a16:creationId xmlns:a16="http://schemas.microsoft.com/office/drawing/2014/main" xmlns="" id="{DFA8704D-EAE4-64BD-6388-0E8B380FDD67}"/>
              </a:ext>
            </a:extLst>
          </p:cNvPr>
          <p:cNvPicPr>
            <a:picLocks noChangeAspect="1"/>
          </p:cNvPicPr>
          <p:nvPr/>
        </p:nvPicPr>
        <p:blipFill>
          <a:blip r:embed="rId6">
            <a:duotone>
              <a:prstClr val="black"/>
              <a:srgbClr val="D9C3A5">
                <a:tint val="50000"/>
                <a:satMod val="180000"/>
              </a:srgbClr>
            </a:duotone>
          </a:blip>
          <a:stretch>
            <a:fillRect/>
          </a:stretch>
        </p:blipFill>
        <p:spPr>
          <a:xfrm rot="5400000">
            <a:off x="3296568" y="1509764"/>
            <a:ext cx="998508" cy="389029"/>
          </a:xfrm>
          <a:prstGeom prst="rect">
            <a:avLst/>
          </a:prstGeom>
        </p:spPr>
      </p:pic>
      <p:pic>
        <p:nvPicPr>
          <p:cNvPr id="8" name="Picture 7" descr="2ar01a.gif">
            <a:extLst>
              <a:ext uri="{FF2B5EF4-FFF2-40B4-BE49-F238E27FC236}">
                <a16:creationId xmlns:a16="http://schemas.microsoft.com/office/drawing/2014/main" xmlns="" id="{303A0894-D6D4-E951-C7D8-3A6948176F33}"/>
              </a:ext>
            </a:extLst>
          </p:cNvPr>
          <p:cNvPicPr>
            <a:picLocks noChangeAspect="1"/>
          </p:cNvPicPr>
          <p:nvPr/>
        </p:nvPicPr>
        <p:blipFill>
          <a:blip r:embed="rId6">
            <a:duotone>
              <a:prstClr val="black"/>
              <a:srgbClr val="D9C3A5">
                <a:tint val="50000"/>
                <a:satMod val="180000"/>
              </a:srgbClr>
            </a:duotone>
          </a:blip>
          <a:stretch>
            <a:fillRect/>
          </a:stretch>
        </p:blipFill>
        <p:spPr>
          <a:xfrm rot="5400000">
            <a:off x="5062586" y="1524537"/>
            <a:ext cx="977245" cy="380745"/>
          </a:xfrm>
          <a:prstGeom prst="rect">
            <a:avLst/>
          </a:prstGeom>
        </p:spPr>
      </p:pic>
      <p:sp>
        <p:nvSpPr>
          <p:cNvPr id="4" name="TextBox 3">
            <a:extLst>
              <a:ext uri="{FF2B5EF4-FFF2-40B4-BE49-F238E27FC236}">
                <a16:creationId xmlns:a16="http://schemas.microsoft.com/office/drawing/2014/main" xmlns="" id="{A87A8F4E-06AD-48B8-8FAE-5B0730A0098D}"/>
              </a:ext>
            </a:extLst>
          </p:cNvPr>
          <p:cNvSpPr txBox="1"/>
          <p:nvPr/>
        </p:nvSpPr>
        <p:spPr>
          <a:xfrm>
            <a:off x="326065" y="174764"/>
            <a:ext cx="8569842" cy="954107"/>
          </a:xfrm>
          <a:prstGeom prst="rect">
            <a:avLst/>
          </a:prstGeom>
          <a:noFill/>
        </p:spPr>
        <p:txBody>
          <a:bodyPr wrap="square" rtlCol="0">
            <a:sp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a:r>
              <a:rPr lang="en-US" sz="3200" b="1">
                <a:solidFill>
                  <a:srgbClr val="C00000"/>
                </a:solidFill>
                <a:latin typeface="Times New Roman" pitchFamily="18" charset="0"/>
                <a:cs typeface="Times New Roman" pitchFamily="18" charset="0"/>
              </a:rPr>
              <a:t>Introduction</a:t>
            </a:r>
          </a:p>
          <a:p>
            <a:pPr marL="457200" indent="-457200" algn="ctr"/>
            <a:r>
              <a:rPr lang="en-US" sz="2400" b="1">
                <a:solidFill>
                  <a:srgbClr val="C00000"/>
                </a:solidFill>
                <a:latin typeface="Times New Roman" pitchFamily="18" charset="0"/>
                <a:cs typeface="Times New Roman" pitchFamily="18" charset="0"/>
              </a:rPr>
              <a:t>Purpose</a:t>
            </a:r>
            <a:endParaRPr lang="en-IN" sz="2400" b="1">
              <a:solidFill>
                <a:srgbClr val="C00000"/>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2532663576"/>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8" presetClass="entr" presetSubtype="16" dur="1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amond(in)">
                                      <p:cBhvr>
                                        <p:cTn id="7" dur="1000"/>
                                        <p:tgtEl>
                                          <p:spTgt spid="6"/>
                                        </p:tgtEl>
                                      </p:cBhvr>
                                    </p:animEffect>
                                  </p:childTnLst>
                                </p:cTn>
                              </p:par>
                            </p:childTnLst>
                          </p:cTn>
                        </p:par>
                        <p:par>
                          <p:cTn id="8" fill="hold" nodeType="afterGroup">
                            <p:stCondLst>
                              <p:cond delay="1000"/>
                            </p:stCondLst>
                            <p:childTnLst>
                              <p:par>
                                <p:cTn id="9" presetID="8" presetClass="entr" presetSubtype="16" dur="100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amond(in)">
                                      <p:cBhvr>
                                        <p:cTn id="11" dur="1000"/>
                                        <p:tgtEl>
                                          <p:spTgt spid="7"/>
                                        </p:tgtEl>
                                      </p:cBhvr>
                                    </p:animEffect>
                                  </p:childTnLst>
                                </p:cTn>
                              </p:par>
                            </p:childTnLst>
                          </p:cTn>
                        </p:par>
                        <p:par>
                          <p:cTn id="12" fill="hold" nodeType="afterGroup">
                            <p:stCondLst>
                              <p:cond delay="2000"/>
                            </p:stCondLst>
                            <p:childTnLst>
                              <p:par>
                                <p:cTn id="13" presetID="8" presetClass="entr" presetSubtype="16" dur="100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amond(in)">
                                      <p:cBhvr>
                                        <p:cTn id="1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DB9DABA4-AEB7-145F-A163-8CF060375841}"/>
              </a:ext>
            </a:extLst>
          </p:cNvPr>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GB" smtClean="0"/>
              <a:pPr marL="0" lvl="0" indent="0" algn="r" rtl="0">
                <a:spcBef>
                  <a:spcPct val="0"/>
                </a:spcBef>
                <a:spcAft>
                  <a:spcPct val="0"/>
                </a:spcAft>
                <a:buNone/>
              </a:pPr>
              <a:t>4</a:t>
            </a:fld>
            <a:endParaRPr lang="en-GB"/>
          </a:p>
        </p:txBody>
      </p:sp>
      <p:graphicFrame>
        <p:nvGraphicFramePr>
          <p:cNvPr id="6" name="Diagram 5">
            <a:extLst>
              <a:ext uri="{FF2B5EF4-FFF2-40B4-BE49-F238E27FC236}">
                <a16:creationId xmlns:a16="http://schemas.microsoft.com/office/drawing/2014/main" xmlns="" id="{CA82194E-2504-33A2-6E63-AAD0CCC375BA}"/>
              </a:ext>
            </a:extLst>
          </p:cNvPr>
          <p:cNvGraphicFramePr/>
          <p:nvPr>
            <p:extLst>
              <p:ext uri="{D42A27DB-BD31-4B8C-83A1-F6EECF244321}">
                <p14:modId xmlns:p14="http://schemas.microsoft.com/office/powerpoint/2010/main" xmlns="" val="4098085416"/>
              </p:ext>
            </p:extLst>
          </p:nvPr>
        </p:nvGraphicFramePr>
        <p:xfrm>
          <a:off x="297710" y="1233376"/>
          <a:ext cx="6866578" cy="33065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xmlns="" id="{B00028D9-A6FC-75A6-0483-1B41ADD65029}"/>
              </a:ext>
            </a:extLst>
          </p:cNvPr>
          <p:cNvSpPr txBox="1"/>
          <p:nvPr/>
        </p:nvSpPr>
        <p:spPr>
          <a:xfrm>
            <a:off x="2915816" y="555526"/>
            <a:ext cx="2048539" cy="461665"/>
          </a:xfrm>
          <a:prstGeom prst="rect">
            <a:avLst/>
          </a:prstGeom>
          <a:noFill/>
        </p:spPr>
        <p:txBody>
          <a:bodyPr wrap="square" rtlCol="0">
            <a:sp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457200" indent="-457200" algn="ctr"/>
            <a:r>
              <a:rPr lang="en-US" sz="2400" b="1">
                <a:solidFill>
                  <a:srgbClr val="C00000"/>
                </a:solidFill>
                <a:latin typeface="Times New Roman" pitchFamily="18" charset="0"/>
                <a:cs typeface="Times New Roman" pitchFamily="18" charset="0"/>
              </a:rPr>
              <a:t>Scope</a:t>
            </a:r>
            <a:endParaRPr lang="en-IN" sz="2400" b="1">
              <a:solidFill>
                <a:srgbClr val="C00000"/>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2004880626"/>
      </p:ext>
    </p:extLst>
  </p:cSld>
  <p:clrMapOvr>
    <a:masterClrMapping/>
  </p:clrMapOvr>
  <p:transition>
    <p:fade thruBlk="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3A9AD141-442E-0423-8E86-ECFCBE287A28}"/>
              </a:ext>
            </a:extLst>
          </p:cNvPr>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GB" smtClean="0"/>
              <a:pPr marL="0" lvl="0" indent="0" algn="r" rtl="0">
                <a:spcBef>
                  <a:spcPct val="0"/>
                </a:spcBef>
                <a:spcAft>
                  <a:spcPct val="0"/>
                </a:spcAft>
                <a:buNone/>
              </a:pPr>
              <a:t>5</a:t>
            </a:fld>
            <a:endParaRPr lang="en-GB"/>
          </a:p>
        </p:txBody>
      </p:sp>
      <p:pic>
        <p:nvPicPr>
          <p:cNvPr id="4" name="Picture 3">
            <a:extLst>
              <a:ext uri="{FF2B5EF4-FFF2-40B4-BE49-F238E27FC236}">
                <a16:creationId xmlns:a16="http://schemas.microsoft.com/office/drawing/2014/main" xmlns="" id="{899FE94F-F226-D713-4C91-BD685DD2506D}"/>
              </a:ext>
            </a:extLst>
          </p:cNvPr>
          <p:cNvPicPr>
            <a:picLocks noChangeAspect="1"/>
          </p:cNvPicPr>
          <p:nvPr/>
        </p:nvPicPr>
        <p:blipFill>
          <a:blip r:embed="rId3"/>
          <a:stretch>
            <a:fillRect/>
          </a:stretch>
        </p:blipFill>
        <p:spPr>
          <a:xfrm>
            <a:off x="1" y="-141767"/>
            <a:ext cx="9143999" cy="5143500"/>
          </a:xfrm>
          <a:prstGeom prst="rect">
            <a:avLst/>
          </a:prstGeom>
        </p:spPr>
      </p:pic>
      <p:pic>
        <p:nvPicPr>
          <p:cNvPr id="5" name="Picture 4">
            <a:extLst>
              <a:ext uri="{FF2B5EF4-FFF2-40B4-BE49-F238E27FC236}">
                <a16:creationId xmlns:a16="http://schemas.microsoft.com/office/drawing/2014/main" xmlns="" id="{397BCAA2-E5FB-A9EE-87F7-B42925E5B10A}"/>
              </a:ext>
            </a:extLst>
          </p:cNvPr>
          <p:cNvPicPr>
            <a:picLocks noChangeAspect="1"/>
          </p:cNvPicPr>
          <p:nvPr/>
        </p:nvPicPr>
        <p:blipFill>
          <a:blip r:embed="rId4">
            <a:extLst>
              <a:ext uri="{28A0092B-C50C-407E-A947-70E740481C1C}">
                <a14:useLocalDpi xmlns:a14="http://schemas.microsoft.com/office/drawing/2010/main" xmlns="" val="0"/>
              </a:ext>
            </a:extLst>
          </a:blip>
          <a:srcRect l="5239" t="22598" b="29928"/>
          <a:stretch>
            <a:fillRect/>
          </a:stretch>
        </p:blipFill>
        <p:spPr bwMode="auto">
          <a:xfrm>
            <a:off x="611560" y="2787774"/>
            <a:ext cx="7790123" cy="2206487"/>
          </a:xfrm>
          <a:prstGeom prst="rect">
            <a:avLst/>
          </a:prstGeom>
          <a:ln>
            <a:noFill/>
          </a:ln>
          <a:extLst>
            <a:ext uri="{53640926-AAD7-44D8-BBD7-CCE9431645EC}">
              <a14:shadowObscured xmlns:a14="http://schemas.microsoft.com/office/drawing/2010/main" xmlns=""/>
            </a:ext>
          </a:extLst>
        </p:spPr>
      </p:pic>
      <p:sp>
        <p:nvSpPr>
          <p:cNvPr id="6" name="TextBox 5">
            <a:extLst>
              <a:ext uri="{FF2B5EF4-FFF2-40B4-BE49-F238E27FC236}">
                <a16:creationId xmlns:a16="http://schemas.microsoft.com/office/drawing/2014/main" xmlns="" id="{4B249866-5A30-8E8D-F76A-A9D93597B2C8}"/>
              </a:ext>
            </a:extLst>
          </p:cNvPr>
          <p:cNvSpPr txBox="1"/>
          <p:nvPr/>
        </p:nvSpPr>
        <p:spPr>
          <a:xfrm>
            <a:off x="70884" y="-70884"/>
            <a:ext cx="8792019" cy="1107996"/>
          </a:xfrm>
          <a:prstGeom prst="rect">
            <a:avLst/>
          </a:prstGeom>
          <a:noFill/>
        </p:spPr>
        <p:txBody>
          <a:bodyPr wrap="square" rtlCol="0">
            <a:sp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a:r>
              <a:rPr lang="en-US" sz="3200" b="1">
                <a:solidFill>
                  <a:srgbClr val="C00000"/>
                </a:solidFill>
                <a:latin typeface="Times New Roman" pitchFamily="18" charset="0"/>
                <a:cs typeface="Times New Roman" pitchFamily="18" charset="0"/>
              </a:rPr>
              <a:t>Overall Description</a:t>
            </a:r>
          </a:p>
          <a:p>
            <a:pPr algn="ctr"/>
            <a:endParaRPr lang="en-US" sz="1000">
              <a:solidFill>
                <a:srgbClr val="C00000"/>
              </a:solidFill>
              <a:latin typeface="Times New Roman" pitchFamily="18" charset="0"/>
              <a:cs typeface="Times New Roman" pitchFamily="18" charset="0"/>
            </a:endParaRPr>
          </a:p>
          <a:p>
            <a:pPr marL="457200" indent="-457200" algn="ctr"/>
            <a:r>
              <a:rPr lang="en-US" sz="2400" b="1">
                <a:solidFill>
                  <a:srgbClr val="C00000"/>
                </a:solidFill>
                <a:latin typeface="Times New Roman" pitchFamily="18" charset="0"/>
                <a:cs typeface="Times New Roman" pitchFamily="18" charset="0"/>
              </a:rPr>
              <a:t>Product Perspective</a:t>
            </a:r>
            <a:endParaRPr lang="en-IN" sz="2400" b="1">
              <a:solidFill>
                <a:srgbClr val="C00000"/>
              </a:solidFill>
              <a:latin typeface="Times New Roman" pitchFamily="18" charset="0"/>
              <a:cs typeface="Times New Roman" pitchFamily="18" charset="0"/>
            </a:endParaRPr>
          </a:p>
        </p:txBody>
      </p:sp>
      <p:sp>
        <p:nvSpPr>
          <p:cNvPr id="9" name="TextBox 8">
            <a:extLst>
              <a:ext uri="{FF2B5EF4-FFF2-40B4-BE49-F238E27FC236}">
                <a16:creationId xmlns:a16="http://schemas.microsoft.com/office/drawing/2014/main" xmlns="" id="{C8F68995-DD54-1B73-6727-0587ED5AEE7C}"/>
              </a:ext>
            </a:extLst>
          </p:cNvPr>
          <p:cNvSpPr txBox="1"/>
          <p:nvPr/>
        </p:nvSpPr>
        <p:spPr>
          <a:xfrm>
            <a:off x="453655" y="1160222"/>
            <a:ext cx="8575747" cy="1600438"/>
          </a:xfrm>
          <a:prstGeom prst="rect">
            <a:avLst/>
          </a:prstGeom>
          <a:noFill/>
        </p:spPr>
        <p:txBody>
          <a:bodyPr wrap="square">
            <a:sp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just"/>
            <a:r>
              <a:rPr lang="en-IN" err="1">
                <a:effectLst/>
                <a:latin typeface="Times New Roman" pitchFamily="18" charset="0"/>
                <a:ea typeface="Times New Roman" panose="02020603050405020304" pitchFamily="18" charset="0"/>
              </a:rPr>
              <a:t>DivyaAnuvadak </a:t>
            </a:r>
            <a:r>
              <a:rPr lang="en-IN">
                <a:effectLst/>
                <a:latin typeface="Times New Roman" pitchFamily="18" charset="0"/>
                <a:ea typeface="Times New Roman" panose="02020603050405020304" pitchFamily="18" charset="0"/>
              </a:rPr>
              <a:t>will serve the speech and hearing impaired people by providing their gestures converted to the equivalent text. </a:t>
            </a:r>
          </a:p>
          <a:p>
            <a:pPr algn="just"/>
            <a:endParaRPr lang="en-IN">
              <a:latin typeface="Times New Roman" pitchFamily="18" charset="0"/>
            </a:endParaRPr>
          </a:p>
          <a:p>
            <a:pPr algn="just"/>
            <a:r>
              <a:rPr lang="en-IN">
                <a:effectLst/>
                <a:latin typeface="Times New Roman" pitchFamily="18" charset="0"/>
                <a:ea typeface="Times New Roman" panose="02020603050405020304" pitchFamily="18" charset="0"/>
                <a:cs typeface="Times New Roman" pitchFamily="18" charset="0"/>
              </a:rPr>
              <a:t>This system will consist of one web portal. This web portal will be used for converting gestures into its corresponding text. The predefined gestures will be stored in the memory and will be compared with the original gesture performed by the user. </a:t>
            </a:r>
            <a:endParaRPr lang="en-IN">
              <a:effectLst/>
              <a:latin typeface="Calibri" panose="020F0502020204030204" pitchFamily="34" charset="0"/>
              <a:ea typeface="Times New Roman" panose="02020603050405020304" pitchFamily="18" charset="0"/>
              <a:cs typeface="Times New Roman" pitchFamily="18" charset="0"/>
            </a:endParaRPr>
          </a:p>
          <a:p>
            <a:endParaRPr lang="en-IN"/>
          </a:p>
        </p:txBody>
      </p:sp>
    </p:spTree>
    <p:extLst>
      <p:ext uri="{BB962C8B-B14F-4D97-AF65-F5344CB8AC3E}">
        <p14:creationId xmlns:p14="http://schemas.microsoft.com/office/powerpoint/2010/main" xmlns="" val="2791384656"/>
      </p:ext>
    </p:extLst>
  </p:cSld>
  <p:clrMapOvr>
    <a:masterClrMapping/>
  </p:clrMapOvr>
  <p:transition>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6209B434-A4C0-CF5E-7638-574CD118200E}"/>
              </a:ext>
            </a:extLst>
          </p:cNvPr>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GB" smtClean="0"/>
              <a:pPr marL="0" lvl="0" indent="0" algn="r" rtl="0">
                <a:spcBef>
                  <a:spcPct val="0"/>
                </a:spcBef>
                <a:spcAft>
                  <a:spcPct val="0"/>
                </a:spcAft>
                <a:buNone/>
              </a:pPr>
              <a:t>6</a:t>
            </a:fld>
            <a:endParaRPr lang="en-GB"/>
          </a:p>
        </p:txBody>
      </p:sp>
      <p:sp>
        <p:nvSpPr>
          <p:cNvPr id="3" name="TextBox 2">
            <a:extLst>
              <a:ext uri="{FF2B5EF4-FFF2-40B4-BE49-F238E27FC236}">
                <a16:creationId xmlns:a16="http://schemas.microsoft.com/office/drawing/2014/main" xmlns="" id="{BB8A7A06-258F-439B-734F-A16D5E1B707B}"/>
              </a:ext>
            </a:extLst>
          </p:cNvPr>
          <p:cNvSpPr txBox="1"/>
          <p:nvPr/>
        </p:nvSpPr>
        <p:spPr>
          <a:xfrm>
            <a:off x="2051720" y="267494"/>
            <a:ext cx="3303182" cy="461665"/>
          </a:xfrm>
          <a:prstGeom prst="rect">
            <a:avLst/>
          </a:prstGeom>
          <a:noFill/>
        </p:spPr>
        <p:txBody>
          <a:bodyPr wrap="square" rtlCol="0">
            <a:sp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457200" indent="-457200" algn="ctr"/>
            <a:r>
              <a:rPr lang="en-US" sz="2400" b="1">
                <a:solidFill>
                  <a:srgbClr val="C00000"/>
                </a:solidFill>
                <a:latin typeface="Times New Roman" pitchFamily="18" charset="0"/>
                <a:cs typeface="Times New Roman" pitchFamily="18" charset="0"/>
              </a:rPr>
              <a:t>Product Function</a:t>
            </a:r>
            <a:endParaRPr lang="en-IN" sz="2400" b="1">
              <a:solidFill>
                <a:srgbClr val="C00000"/>
              </a:solidFill>
              <a:latin typeface="Times New Roman" pitchFamily="18" charset="0"/>
              <a:cs typeface="Times New Roman" pitchFamily="18" charset="0"/>
            </a:endParaRPr>
          </a:p>
        </p:txBody>
      </p:sp>
      <p:graphicFrame>
        <p:nvGraphicFramePr>
          <p:cNvPr id="4" name="Diagram 3">
            <a:extLst>
              <a:ext uri="{FF2B5EF4-FFF2-40B4-BE49-F238E27FC236}">
                <a16:creationId xmlns:a16="http://schemas.microsoft.com/office/drawing/2014/main" xmlns="" id="{737490CE-32F9-07C3-F23B-2FCCD83CDD25}"/>
              </a:ext>
            </a:extLst>
          </p:cNvPr>
          <p:cNvGraphicFramePr/>
          <p:nvPr>
            <p:extLst>
              <p:ext uri="{D42A27DB-BD31-4B8C-83A1-F6EECF244321}">
                <p14:modId xmlns:p14="http://schemas.microsoft.com/office/powerpoint/2010/main" xmlns="" val="824392592"/>
              </p:ext>
            </p:extLst>
          </p:nvPr>
        </p:nvGraphicFramePr>
        <p:xfrm>
          <a:off x="187842" y="948357"/>
          <a:ext cx="6840279" cy="40621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1643679305"/>
      </p:ext>
    </p:extLst>
  </p:cSld>
  <p:clrMapOvr>
    <a:masterClrMapping/>
  </p:clrMapOvr>
  <p:transition>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F27CF100-0AA5-1124-60C6-743D5037E67C}"/>
              </a:ext>
            </a:extLst>
          </p:cNvPr>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GB" smtClean="0"/>
              <a:pPr marL="0" lvl="0" indent="0" algn="r" rtl="0">
                <a:spcBef>
                  <a:spcPct val="0"/>
                </a:spcBef>
                <a:spcAft>
                  <a:spcPct val="0"/>
                </a:spcAft>
                <a:buNone/>
              </a:pPr>
              <a:t>7</a:t>
            </a:fld>
            <a:endParaRPr lang="en-GB"/>
          </a:p>
        </p:txBody>
      </p:sp>
      <p:pic>
        <p:nvPicPr>
          <p:cNvPr id="3" name="Picture 2">
            <a:extLst>
              <a:ext uri="{FF2B5EF4-FFF2-40B4-BE49-F238E27FC236}">
                <a16:creationId xmlns:a16="http://schemas.microsoft.com/office/drawing/2014/main" xmlns="" id="{4DAF8AB0-F0B5-6C3F-7522-53AAF360CEAC}"/>
              </a:ext>
            </a:extLst>
          </p:cNvPr>
          <p:cNvPicPr>
            <a:picLocks noChangeAspect="1"/>
          </p:cNvPicPr>
          <p:nvPr/>
        </p:nvPicPr>
        <p:blipFill>
          <a:blip r:embed="rId2"/>
          <a:stretch>
            <a:fillRect/>
          </a:stretch>
        </p:blipFill>
        <p:spPr>
          <a:xfrm>
            <a:off x="0" y="-51471"/>
            <a:ext cx="9144000" cy="5143501"/>
          </a:xfrm>
          <a:prstGeom prst="rect">
            <a:avLst/>
          </a:prstGeom>
        </p:spPr>
      </p:pic>
      <p:sp>
        <p:nvSpPr>
          <p:cNvPr id="8" name="TextBox 7">
            <a:extLst>
              <a:ext uri="{FF2B5EF4-FFF2-40B4-BE49-F238E27FC236}">
                <a16:creationId xmlns:a16="http://schemas.microsoft.com/office/drawing/2014/main" xmlns="" id="{786A844F-2FB5-59DE-2A84-087E45AD0AD5}"/>
              </a:ext>
            </a:extLst>
          </p:cNvPr>
          <p:cNvSpPr txBox="1"/>
          <p:nvPr/>
        </p:nvSpPr>
        <p:spPr>
          <a:xfrm>
            <a:off x="233916" y="1457778"/>
            <a:ext cx="4182140" cy="3455626"/>
          </a:xfrm>
          <a:prstGeom prst="rect">
            <a:avLst/>
          </a:prstGeom>
          <a:noFill/>
        </p:spPr>
        <p:txBody>
          <a:bodyPr wrap="square">
            <a:sp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342900" lvl="0" indent="-342900">
              <a:lnSpc>
                <a:spcPct val="110000"/>
              </a:lnSpc>
              <a:spcAft>
                <a:spcPts val="600"/>
              </a:spcAft>
              <a:buFont typeface="Symbol" panose="05050102010706020507" pitchFamily="18" charset="2"/>
              <a:buChar char=""/>
            </a:pPr>
            <a:r>
              <a:rPr lang="en-IN" b="1" u="sng">
                <a:effectLst/>
                <a:latin typeface="Times New Roman" pitchFamily="18" charset="0"/>
                <a:ea typeface="Times New Roman" panose="02020603050405020304" pitchFamily="18" charset="0"/>
                <a:cs typeface="Times New Roman" pitchFamily="18" charset="0"/>
              </a:rPr>
              <a:t>SERVER SIDE</a:t>
            </a:r>
            <a:r>
              <a:rPr lang="en-IN">
                <a:effectLst/>
                <a:latin typeface="Times New Roman" pitchFamily="18" charset="0"/>
                <a:ea typeface="Times New Roman" panose="02020603050405020304" pitchFamily="18" charset="0"/>
                <a:cs typeface="Times New Roman" pitchFamily="18" charset="0"/>
              </a:rPr>
              <a:t>:</a:t>
            </a:r>
            <a:endParaRPr lang="en-IN">
              <a:effectLst/>
              <a:latin typeface="Calibri" panose="020F0502020204030204" pitchFamily="34" charset="0"/>
              <a:ea typeface="Times New Roman" panose="02020603050405020304" pitchFamily="18" charset="0"/>
              <a:cs typeface="Times New Roman" pitchFamily="18" charset="0"/>
            </a:endParaRPr>
          </a:p>
          <a:p>
            <a:pPr marL="457200">
              <a:lnSpc>
                <a:spcPct val="110000"/>
              </a:lnSpc>
              <a:spcAft>
                <a:spcPts val="600"/>
              </a:spcAft>
            </a:pPr>
            <a:r>
              <a:rPr lang="en-IN" b="1">
                <a:effectLst/>
                <a:latin typeface="Times New Roman" pitchFamily="18" charset="0"/>
                <a:ea typeface="Times New Roman" panose="02020603050405020304" pitchFamily="18" charset="0"/>
                <a:cs typeface="Times New Roman" pitchFamily="18" charset="0"/>
              </a:rPr>
              <a:t>RAM :</a:t>
            </a:r>
            <a:r>
              <a:rPr lang="en-IN">
                <a:effectLst/>
                <a:latin typeface="Times New Roman" pitchFamily="18" charset="0"/>
                <a:ea typeface="Times New Roman" panose="02020603050405020304" pitchFamily="18" charset="0"/>
                <a:cs typeface="Times New Roman" pitchFamily="18" charset="0"/>
              </a:rPr>
              <a:t> 8 GB (minimum)</a:t>
            </a:r>
            <a:endParaRPr lang="en-IN">
              <a:effectLst/>
              <a:latin typeface="Calibri" panose="020F0502020204030204" pitchFamily="34" charset="0"/>
              <a:ea typeface="Times New Roman" panose="02020603050405020304" pitchFamily="18" charset="0"/>
              <a:cs typeface="Times New Roman" pitchFamily="18" charset="0"/>
            </a:endParaRPr>
          </a:p>
          <a:p>
            <a:pPr indent="457200">
              <a:lnSpc>
                <a:spcPct val="110000"/>
              </a:lnSpc>
              <a:spcAft>
                <a:spcPts val="600"/>
              </a:spcAft>
            </a:pPr>
            <a:r>
              <a:rPr lang="en-IN" b="1">
                <a:effectLst/>
                <a:latin typeface="Times New Roman" pitchFamily="18" charset="0"/>
                <a:ea typeface="Times New Roman" panose="02020603050405020304" pitchFamily="18" charset="0"/>
                <a:cs typeface="Times New Roman" pitchFamily="18" charset="0"/>
              </a:rPr>
              <a:t>HDD :  </a:t>
            </a:r>
            <a:r>
              <a:rPr lang="en-IN">
                <a:effectLst/>
                <a:latin typeface="Times New Roman" pitchFamily="18" charset="0"/>
                <a:ea typeface="Times New Roman" panose="02020603050405020304" pitchFamily="18" charset="0"/>
                <a:cs typeface="Times New Roman" pitchFamily="18" charset="0"/>
              </a:rPr>
              <a:t>1 TB or more</a:t>
            </a:r>
            <a:endParaRPr lang="en-IN">
              <a:effectLst/>
              <a:latin typeface="Calibri" panose="020F0502020204030204" pitchFamily="34" charset="0"/>
              <a:ea typeface="Times New Roman" panose="02020603050405020304" pitchFamily="18" charset="0"/>
              <a:cs typeface="Times New Roman" pitchFamily="18" charset="0"/>
            </a:endParaRPr>
          </a:p>
          <a:p>
            <a:pPr indent="457200">
              <a:lnSpc>
                <a:spcPct val="110000"/>
              </a:lnSpc>
              <a:spcAft>
                <a:spcPts val="600"/>
              </a:spcAft>
            </a:pPr>
            <a:r>
              <a:rPr lang="en-IN" b="1">
                <a:effectLst/>
                <a:latin typeface="Times New Roman" pitchFamily="18" charset="0"/>
                <a:ea typeface="Times New Roman" panose="02020603050405020304" pitchFamily="18" charset="0"/>
                <a:cs typeface="Times New Roman" pitchFamily="18" charset="0"/>
              </a:rPr>
              <a:t>Processor :</a:t>
            </a:r>
            <a:r>
              <a:rPr lang="en-IN">
                <a:effectLst/>
                <a:latin typeface="Times New Roman" pitchFamily="18" charset="0"/>
                <a:ea typeface="Times New Roman" panose="02020603050405020304" pitchFamily="18" charset="0"/>
                <a:cs typeface="Times New Roman" pitchFamily="18" charset="0"/>
              </a:rPr>
              <a:t>  Intel® i3 or faster (2–4 GHz)</a:t>
            </a:r>
            <a:endParaRPr lang="en-IN">
              <a:effectLst/>
              <a:latin typeface="Calibri" panose="020F0502020204030204" pitchFamily="34" charset="0"/>
              <a:ea typeface="Times New Roman" panose="02020603050405020304" pitchFamily="18" charset="0"/>
              <a:cs typeface="Times New Roman" pitchFamily="18" charset="0"/>
            </a:endParaRPr>
          </a:p>
          <a:p>
            <a:pPr indent="457200">
              <a:lnSpc>
                <a:spcPct val="110000"/>
              </a:lnSpc>
              <a:spcAft>
                <a:spcPts val="600"/>
              </a:spcAft>
            </a:pPr>
            <a:r>
              <a:rPr lang="en-IN" b="1">
                <a:effectLst/>
                <a:latin typeface="Times New Roman" pitchFamily="18" charset="0"/>
                <a:ea typeface="Times New Roman" panose="02020603050405020304" pitchFamily="18" charset="0"/>
                <a:cs typeface="Times New Roman" pitchFamily="18" charset="0"/>
              </a:rPr>
              <a:t>GPU :</a:t>
            </a:r>
            <a:r>
              <a:rPr lang="en-IN">
                <a:effectLst/>
                <a:latin typeface="Times New Roman" pitchFamily="18" charset="0"/>
                <a:ea typeface="Times New Roman" panose="02020603050405020304" pitchFamily="18" charset="0"/>
                <a:cs typeface="Times New Roman" pitchFamily="18" charset="0"/>
              </a:rPr>
              <a:t> 2 GHz or more</a:t>
            </a:r>
          </a:p>
          <a:p>
            <a:pPr indent="457200">
              <a:lnSpc>
                <a:spcPct val="110000"/>
              </a:lnSpc>
              <a:spcAft>
                <a:spcPts val="600"/>
              </a:spcAft>
            </a:pPr>
            <a:endParaRPr lang="en-IN">
              <a:effectLst/>
              <a:latin typeface="Calibri" panose="020F0502020204030204" pitchFamily="34" charset="0"/>
              <a:ea typeface="Times New Roman" panose="02020603050405020304" pitchFamily="18" charset="0"/>
              <a:cs typeface="Times New Roman" pitchFamily="18" charset="0"/>
            </a:endParaRPr>
          </a:p>
          <a:p>
            <a:pPr marL="342900" lvl="0" indent="-342900">
              <a:lnSpc>
                <a:spcPct val="110000"/>
              </a:lnSpc>
              <a:spcAft>
                <a:spcPts val="600"/>
              </a:spcAft>
              <a:buFont typeface="Symbol" panose="05050102010706020507" pitchFamily="18" charset="2"/>
              <a:buChar char=""/>
            </a:pPr>
            <a:r>
              <a:rPr lang="en-IN" b="1" u="sng">
                <a:effectLst/>
                <a:latin typeface="Times New Roman" pitchFamily="18" charset="0"/>
                <a:ea typeface="Times New Roman" panose="02020603050405020304" pitchFamily="18" charset="0"/>
                <a:cs typeface="Times New Roman" pitchFamily="18" charset="0"/>
              </a:rPr>
              <a:t>CLIENT SIDE</a:t>
            </a:r>
            <a:r>
              <a:rPr lang="en-IN">
                <a:effectLst/>
                <a:latin typeface="Times New Roman" pitchFamily="18" charset="0"/>
                <a:ea typeface="Times New Roman" panose="02020603050405020304" pitchFamily="18" charset="0"/>
                <a:cs typeface="Times New Roman" pitchFamily="18" charset="0"/>
              </a:rPr>
              <a:t>:</a:t>
            </a:r>
            <a:endParaRPr lang="en-IN">
              <a:effectLst/>
              <a:latin typeface="Calibri" panose="020F0502020204030204" pitchFamily="34" charset="0"/>
              <a:ea typeface="Times New Roman" panose="02020603050405020304" pitchFamily="18" charset="0"/>
              <a:cs typeface="Times New Roman" pitchFamily="18" charset="0"/>
            </a:endParaRPr>
          </a:p>
          <a:p>
            <a:pPr indent="97155">
              <a:lnSpc>
                <a:spcPct val="110000"/>
              </a:lnSpc>
              <a:spcAft>
                <a:spcPts val="600"/>
              </a:spcAft>
            </a:pPr>
            <a:r>
              <a:rPr lang="en-IN" b="1">
                <a:latin typeface="Times New Roman" pitchFamily="18" charset="0"/>
                <a:ea typeface="Times New Roman" panose="02020603050405020304" pitchFamily="18" charset="0"/>
                <a:cs typeface="Times New Roman" pitchFamily="18" charset="0"/>
              </a:rPr>
              <a:t>        RAM :</a:t>
            </a:r>
            <a:r>
              <a:rPr lang="en-IN">
                <a:effectLst/>
                <a:latin typeface="Times New Roman" pitchFamily="18" charset="0"/>
                <a:ea typeface="Times New Roman" panose="02020603050405020304" pitchFamily="18" charset="0"/>
                <a:cs typeface="Times New Roman" pitchFamily="18" charset="0"/>
              </a:rPr>
              <a:t> 8 GB (minimum)</a:t>
            </a:r>
            <a:endParaRPr lang="en-IN">
              <a:effectLst/>
              <a:latin typeface="Calibri" panose="020F0502020204030204" pitchFamily="34" charset="0"/>
              <a:ea typeface="Times New Roman" panose="02020603050405020304" pitchFamily="18" charset="0"/>
              <a:cs typeface="Times New Roman" pitchFamily="18" charset="0"/>
            </a:endParaRPr>
          </a:p>
          <a:p>
            <a:pPr indent="97155">
              <a:lnSpc>
                <a:spcPct val="110000"/>
              </a:lnSpc>
              <a:spcAft>
                <a:spcPts val="600"/>
              </a:spcAft>
            </a:pPr>
            <a:r>
              <a:rPr lang="en-IN" b="1">
                <a:latin typeface="Times New Roman" pitchFamily="18" charset="0"/>
                <a:ea typeface="Times New Roman" panose="02020603050405020304" pitchFamily="18" charset="0"/>
                <a:cs typeface="Times New Roman" pitchFamily="18" charset="0"/>
              </a:rPr>
              <a:t>        HDD : </a:t>
            </a:r>
            <a:r>
              <a:rPr lang="en-IN">
                <a:effectLst/>
                <a:latin typeface="Times New Roman" pitchFamily="18" charset="0"/>
                <a:ea typeface="Times New Roman" panose="02020603050405020304" pitchFamily="18" charset="0"/>
                <a:cs typeface="Times New Roman" pitchFamily="18" charset="0"/>
              </a:rPr>
              <a:t>512 GB or more </a:t>
            </a:r>
            <a:endParaRPr lang="en-IN">
              <a:effectLst/>
              <a:latin typeface="Calibri" panose="020F0502020204030204" pitchFamily="34" charset="0"/>
              <a:ea typeface="Times New Roman" panose="02020603050405020304" pitchFamily="18" charset="0"/>
              <a:cs typeface="Times New Roman" pitchFamily="18" charset="0"/>
            </a:endParaRPr>
          </a:p>
          <a:p>
            <a:pPr indent="457200">
              <a:lnSpc>
                <a:spcPct val="110000"/>
              </a:lnSpc>
              <a:spcAft>
                <a:spcPts val="600"/>
              </a:spcAft>
            </a:pPr>
            <a:r>
              <a:rPr lang="en-IN" b="1">
                <a:effectLst/>
                <a:latin typeface="Times New Roman" pitchFamily="18" charset="0"/>
                <a:ea typeface="Times New Roman" panose="02020603050405020304" pitchFamily="18" charset="0"/>
                <a:cs typeface="Times New Roman" pitchFamily="18" charset="0"/>
              </a:rPr>
              <a:t>Processor :</a:t>
            </a:r>
            <a:r>
              <a:rPr lang="en-IN">
                <a:effectLst/>
                <a:latin typeface="Times New Roman" pitchFamily="18" charset="0"/>
                <a:ea typeface="Times New Roman" panose="02020603050405020304" pitchFamily="18" charset="0"/>
                <a:cs typeface="Times New Roman" pitchFamily="18" charset="0"/>
              </a:rPr>
              <a:t> Intel® Pentium or faster (2-4 GHz)</a:t>
            </a:r>
            <a:endParaRPr lang="en-IN">
              <a:effectLst/>
              <a:latin typeface="Calibri" panose="020F0502020204030204" pitchFamily="34" charset="0"/>
              <a:ea typeface="Times New Roman" panose="02020603050405020304" pitchFamily="18" charset="0"/>
              <a:cs typeface="Times New Roman" pitchFamily="18" charset="0"/>
            </a:endParaRPr>
          </a:p>
          <a:p>
            <a:pPr indent="457200">
              <a:lnSpc>
                <a:spcPct val="110000"/>
              </a:lnSpc>
              <a:spcAft>
                <a:spcPts val="600"/>
              </a:spcAft>
            </a:pPr>
            <a:r>
              <a:rPr lang="en-IN" b="1">
                <a:effectLst/>
                <a:latin typeface="Times New Roman" pitchFamily="18" charset="0"/>
                <a:ea typeface="Times New Roman" panose="02020603050405020304" pitchFamily="18" charset="0"/>
                <a:cs typeface="Times New Roman" pitchFamily="18" charset="0"/>
              </a:rPr>
              <a:t>Camera :</a:t>
            </a:r>
            <a:r>
              <a:rPr lang="en-IN">
                <a:effectLst/>
                <a:latin typeface="Times New Roman" pitchFamily="18" charset="0"/>
                <a:ea typeface="Times New Roman" panose="02020603050405020304" pitchFamily="18" charset="0"/>
                <a:cs typeface="Times New Roman" pitchFamily="18" charset="0"/>
              </a:rPr>
              <a:t> 720 Pixels or more</a:t>
            </a:r>
            <a:endParaRPr lang="en-IN">
              <a:effectLst/>
              <a:latin typeface="Calibri" panose="020F0502020204030204" pitchFamily="34" charset="0"/>
              <a:ea typeface="Times New Roman" panose="02020603050405020304" pitchFamily="18" charset="0"/>
              <a:cs typeface="Times New Roman" pitchFamily="18" charset="0"/>
            </a:endParaRPr>
          </a:p>
        </p:txBody>
      </p:sp>
      <p:sp>
        <p:nvSpPr>
          <p:cNvPr id="10" name="TextBox 9">
            <a:extLst>
              <a:ext uri="{FF2B5EF4-FFF2-40B4-BE49-F238E27FC236}">
                <a16:creationId xmlns:a16="http://schemas.microsoft.com/office/drawing/2014/main" xmlns="" id="{E54E6A4D-1CAC-0BF5-CBD4-27B78A69B90F}"/>
              </a:ext>
            </a:extLst>
          </p:cNvPr>
          <p:cNvSpPr txBox="1"/>
          <p:nvPr/>
        </p:nvSpPr>
        <p:spPr>
          <a:xfrm>
            <a:off x="4436216" y="1459810"/>
            <a:ext cx="4426687" cy="3137590"/>
          </a:xfrm>
          <a:prstGeom prst="rect">
            <a:avLst/>
          </a:prstGeom>
          <a:noFill/>
        </p:spPr>
        <p:txBody>
          <a:bodyPr wrap="square">
            <a:sp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342900" lvl="0" indent="-342900">
              <a:lnSpc>
                <a:spcPct val="110000"/>
              </a:lnSpc>
              <a:spcAft>
                <a:spcPts val="600"/>
              </a:spcAft>
              <a:buFont typeface="Symbol" panose="05050102010706020507" pitchFamily="18" charset="2"/>
              <a:buChar char=""/>
            </a:pPr>
            <a:r>
              <a:rPr lang="en-IN" b="1" u="sng">
                <a:effectLst/>
                <a:latin typeface="Times New Roman" pitchFamily="18" charset="0"/>
                <a:ea typeface="Times New Roman" panose="02020603050405020304" pitchFamily="18" charset="0"/>
                <a:cs typeface="Times New Roman" pitchFamily="18" charset="0"/>
              </a:rPr>
              <a:t>SERVER SIDE</a:t>
            </a:r>
            <a:r>
              <a:rPr lang="en-IN">
                <a:effectLst/>
                <a:latin typeface="Times New Roman" pitchFamily="18" charset="0"/>
                <a:ea typeface="Times New Roman" panose="02020603050405020304" pitchFamily="18" charset="0"/>
                <a:cs typeface="Times New Roman" pitchFamily="18" charset="0"/>
              </a:rPr>
              <a:t>:</a:t>
            </a:r>
          </a:p>
          <a:p>
            <a:pPr marL="457200">
              <a:lnSpc>
                <a:spcPct val="110000"/>
              </a:lnSpc>
              <a:spcAft>
                <a:spcPts val="600"/>
              </a:spcAft>
            </a:pPr>
            <a:r>
              <a:rPr lang="en-IN" b="1">
                <a:effectLst/>
                <a:latin typeface="Times New Roman" pitchFamily="18" charset="0"/>
                <a:ea typeface="Times New Roman" panose="02020603050405020304" pitchFamily="18" charset="0"/>
                <a:cs typeface="Times New Roman" pitchFamily="18" charset="0"/>
              </a:rPr>
              <a:t>Operating System :</a:t>
            </a:r>
            <a:r>
              <a:rPr lang="en-IN">
                <a:effectLst/>
                <a:latin typeface="Times New Roman" pitchFamily="18" charset="0"/>
                <a:ea typeface="Times New Roman" panose="02020603050405020304" pitchFamily="18" charset="0"/>
                <a:cs typeface="Times New Roman" pitchFamily="18" charset="0"/>
              </a:rPr>
              <a:t> Windows 10 or 11</a:t>
            </a:r>
          </a:p>
          <a:p>
            <a:pPr indent="457200">
              <a:lnSpc>
                <a:spcPct val="110000"/>
              </a:lnSpc>
              <a:spcAft>
                <a:spcPts val="600"/>
              </a:spcAft>
            </a:pPr>
            <a:r>
              <a:rPr lang="en-IN" b="1">
                <a:effectLst/>
                <a:latin typeface="Times New Roman" pitchFamily="18" charset="0"/>
                <a:ea typeface="Times New Roman" panose="02020603050405020304" pitchFamily="18" charset="0"/>
                <a:cs typeface="Times New Roman" pitchFamily="18" charset="0"/>
              </a:rPr>
              <a:t>Web Server : </a:t>
            </a:r>
            <a:r>
              <a:rPr lang="en-IN">
                <a:effectLst/>
                <a:latin typeface="Times New Roman" pitchFamily="18" charset="0"/>
                <a:ea typeface="Times New Roman" panose="02020603050405020304" pitchFamily="18" charset="0"/>
                <a:cs typeface="Times New Roman" pitchFamily="18" charset="0"/>
              </a:rPr>
              <a:t>Apache Tomcat (v10)</a:t>
            </a:r>
          </a:p>
          <a:p>
            <a:pPr indent="457200">
              <a:lnSpc>
                <a:spcPct val="110000"/>
              </a:lnSpc>
              <a:spcAft>
                <a:spcPts val="600"/>
              </a:spcAft>
            </a:pPr>
            <a:r>
              <a:rPr lang="en-IN" b="1">
                <a:effectLst/>
                <a:latin typeface="Times New Roman" pitchFamily="18" charset="0"/>
                <a:ea typeface="Times New Roman" panose="02020603050405020304" pitchFamily="18" charset="0"/>
                <a:cs typeface="Times New Roman" pitchFamily="18" charset="0"/>
              </a:rPr>
              <a:t>IDE : </a:t>
            </a:r>
            <a:r>
              <a:rPr lang="en-IN">
                <a:effectLst/>
                <a:latin typeface="Times New Roman" pitchFamily="18" charset="0"/>
                <a:ea typeface="Times New Roman" panose="02020603050405020304" pitchFamily="18" charset="0"/>
                <a:cs typeface="Times New Roman" pitchFamily="18" charset="0"/>
              </a:rPr>
              <a:t>Jupyter Notebook (v6.4.8), VS Code (v1.74.3)</a:t>
            </a:r>
          </a:p>
          <a:p>
            <a:pPr indent="457200">
              <a:lnSpc>
                <a:spcPct val="110000"/>
              </a:lnSpc>
              <a:spcAft>
                <a:spcPts val="600"/>
              </a:spcAft>
            </a:pPr>
            <a:r>
              <a:rPr lang="en-IN" b="1">
                <a:effectLst/>
                <a:latin typeface="Times New Roman" pitchFamily="18" charset="0"/>
                <a:ea typeface="Times New Roman" panose="02020603050405020304" pitchFamily="18" charset="0"/>
                <a:cs typeface="Times New Roman" pitchFamily="18" charset="0"/>
              </a:rPr>
              <a:t>Programming Language : </a:t>
            </a:r>
            <a:r>
              <a:rPr lang="en-IN">
                <a:effectLst/>
                <a:latin typeface="Times New Roman" pitchFamily="18" charset="0"/>
                <a:ea typeface="Times New Roman" panose="02020603050405020304" pitchFamily="18" charset="0"/>
                <a:cs typeface="Times New Roman" pitchFamily="18" charset="0"/>
              </a:rPr>
              <a:t>Python</a:t>
            </a:r>
          </a:p>
          <a:p>
            <a:pPr indent="457200">
              <a:lnSpc>
                <a:spcPct val="110000"/>
              </a:lnSpc>
              <a:spcAft>
                <a:spcPts val="600"/>
              </a:spcAft>
            </a:pPr>
            <a:r>
              <a:rPr lang="en-IN">
                <a:effectLst/>
                <a:latin typeface="Times New Roman" pitchFamily="18" charset="0"/>
                <a:ea typeface="Times New Roman" panose="02020603050405020304" pitchFamily="18" charset="0"/>
                <a:cs typeface="Times New Roman" pitchFamily="18" charset="0"/>
              </a:rPr>
              <a:t> </a:t>
            </a:r>
          </a:p>
          <a:p>
            <a:pPr marL="342900" lvl="0" indent="-342900">
              <a:lnSpc>
                <a:spcPct val="110000"/>
              </a:lnSpc>
              <a:spcAft>
                <a:spcPts val="600"/>
              </a:spcAft>
              <a:buFont typeface="Symbol" panose="05050102010706020507" pitchFamily="18" charset="2"/>
              <a:buChar char=""/>
            </a:pPr>
            <a:r>
              <a:rPr lang="en-IN" b="1" u="sng">
                <a:effectLst/>
                <a:latin typeface="Times New Roman" pitchFamily="18" charset="0"/>
                <a:ea typeface="Times New Roman" panose="02020603050405020304" pitchFamily="18" charset="0"/>
                <a:cs typeface="Times New Roman" pitchFamily="18" charset="0"/>
              </a:rPr>
              <a:t>CLIENT SIDE</a:t>
            </a:r>
            <a:r>
              <a:rPr lang="en-IN">
                <a:effectLst/>
                <a:latin typeface="Times New Roman" pitchFamily="18" charset="0"/>
                <a:ea typeface="Times New Roman" panose="02020603050405020304" pitchFamily="18" charset="0"/>
                <a:cs typeface="Times New Roman" pitchFamily="18" charset="0"/>
              </a:rPr>
              <a:t>:</a:t>
            </a:r>
          </a:p>
          <a:p>
            <a:pPr marL="457200">
              <a:lnSpc>
                <a:spcPct val="110000"/>
              </a:lnSpc>
              <a:spcAft>
                <a:spcPts val="600"/>
              </a:spcAft>
            </a:pPr>
            <a:r>
              <a:rPr lang="en-IN" b="1">
                <a:effectLst/>
                <a:latin typeface="Times New Roman" pitchFamily="18" charset="0"/>
                <a:ea typeface="Times New Roman" panose="02020603050405020304" pitchFamily="18" charset="0"/>
                <a:cs typeface="Times New Roman" pitchFamily="18" charset="0"/>
              </a:rPr>
              <a:t>Operating System :</a:t>
            </a:r>
            <a:r>
              <a:rPr lang="en-IN">
                <a:effectLst/>
                <a:latin typeface="Times New Roman" pitchFamily="18" charset="0"/>
                <a:ea typeface="Times New Roman" panose="02020603050405020304" pitchFamily="18" charset="0"/>
                <a:cs typeface="Times New Roman" pitchFamily="18" charset="0"/>
              </a:rPr>
              <a:t> Windows 7 or higher versions</a:t>
            </a:r>
          </a:p>
          <a:p>
            <a:pPr>
              <a:lnSpc>
                <a:spcPct val="110000"/>
              </a:lnSpc>
              <a:spcAft>
                <a:spcPts val="600"/>
              </a:spcAft>
            </a:pPr>
            <a:r>
              <a:rPr lang="en-IN" b="1">
                <a:latin typeface="Times New Roman" pitchFamily="18" charset="0"/>
                <a:ea typeface="Times New Roman" panose="02020603050405020304" pitchFamily="18" charset="0"/>
                <a:cs typeface="Times New Roman" pitchFamily="18" charset="0"/>
              </a:rPr>
              <a:t>          Web Browser : </a:t>
            </a:r>
            <a:r>
              <a:rPr lang="en-IN">
                <a:effectLst/>
                <a:latin typeface="Times New Roman" pitchFamily="18" charset="0"/>
                <a:ea typeface="Times New Roman" panose="02020603050405020304" pitchFamily="18" charset="0"/>
                <a:cs typeface="Times New Roman" pitchFamily="18" charset="0"/>
              </a:rPr>
              <a:t>Any Browser</a:t>
            </a:r>
          </a:p>
          <a:p>
            <a:pPr>
              <a:lnSpc>
                <a:spcPct val="110000"/>
              </a:lnSpc>
              <a:spcAft>
                <a:spcPts val="600"/>
              </a:spcAft>
            </a:pPr>
            <a:r>
              <a:rPr lang="en-IN">
                <a:latin typeface="Times New Roman" pitchFamily="18" charset="0"/>
                <a:ea typeface="Times New Roman" panose="02020603050405020304" pitchFamily="18" charset="0"/>
                <a:cs typeface="Times New Roman" pitchFamily="18" charset="0"/>
              </a:rPr>
              <a:t>           </a:t>
            </a:r>
            <a:r>
              <a:rPr lang="en-IN" b="1">
                <a:effectLst/>
                <a:latin typeface="Times New Roman" pitchFamily="18" charset="0"/>
                <a:ea typeface="Times New Roman" panose="02020603050405020304" pitchFamily="18" charset="0"/>
                <a:cs typeface="Times New Roman" pitchFamily="18" charset="0"/>
              </a:rPr>
              <a:t>Library : </a:t>
            </a:r>
            <a:r>
              <a:rPr lang="en-IN">
                <a:effectLst/>
                <a:latin typeface="Times New Roman" pitchFamily="18" charset="0"/>
                <a:ea typeface="Times New Roman" panose="02020603050405020304" pitchFamily="18" charset="0"/>
                <a:cs typeface="Times New Roman" pitchFamily="18" charset="0"/>
              </a:rPr>
              <a:t>Streamlit</a:t>
            </a:r>
          </a:p>
        </p:txBody>
      </p:sp>
      <p:graphicFrame>
        <p:nvGraphicFramePr>
          <p:cNvPr id="16" name="Diagram 15">
            <a:extLst>
              <a:ext uri="{FF2B5EF4-FFF2-40B4-BE49-F238E27FC236}">
                <a16:creationId xmlns:a16="http://schemas.microsoft.com/office/drawing/2014/main" xmlns="" id="{4AEFCFCE-F824-FE2E-8D74-6611C818617A}"/>
              </a:ext>
            </a:extLst>
          </p:cNvPr>
          <p:cNvGraphicFramePr/>
          <p:nvPr>
            <p:extLst>
              <p:ext uri="{D42A27DB-BD31-4B8C-83A1-F6EECF244321}">
                <p14:modId xmlns:p14="http://schemas.microsoft.com/office/powerpoint/2010/main" xmlns="" val="2199201757"/>
              </p:ext>
            </p:extLst>
          </p:nvPr>
        </p:nvGraphicFramePr>
        <p:xfrm>
          <a:off x="106327" y="351295"/>
          <a:ext cx="3813544" cy="7551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8" name="Diagram 17">
            <a:extLst>
              <a:ext uri="{FF2B5EF4-FFF2-40B4-BE49-F238E27FC236}">
                <a16:creationId xmlns:a16="http://schemas.microsoft.com/office/drawing/2014/main" xmlns="" id="{13066C10-8F83-09D6-42CD-262B33DB0473}"/>
              </a:ext>
            </a:extLst>
          </p:cNvPr>
          <p:cNvGraphicFramePr/>
          <p:nvPr>
            <p:extLst>
              <p:ext uri="{D42A27DB-BD31-4B8C-83A1-F6EECF244321}">
                <p14:modId xmlns:p14="http://schemas.microsoft.com/office/powerpoint/2010/main" xmlns="" val="2323872098"/>
              </p:ext>
            </p:extLst>
          </p:nvPr>
        </p:nvGraphicFramePr>
        <p:xfrm>
          <a:off x="4494694" y="351295"/>
          <a:ext cx="3813544" cy="7551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xmlns="" val="871382917"/>
      </p:ext>
    </p:extLst>
  </p:cSld>
  <p:clrMapOvr>
    <a:masterClrMapping/>
  </p:clrMapOvr>
  <p:transition>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95118861-0580-A4AE-FE96-3E8C4AF2BF72}"/>
              </a:ext>
            </a:extLst>
          </p:cNvPr>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GB" smtClean="0"/>
              <a:pPr marL="0" lvl="0" indent="0" algn="r" rtl="0">
                <a:spcBef>
                  <a:spcPct val="0"/>
                </a:spcBef>
                <a:spcAft>
                  <a:spcPct val="0"/>
                </a:spcAft>
                <a:buNone/>
              </a:pPr>
              <a:t>8</a:t>
            </a:fld>
            <a:endParaRPr lang="en-GB"/>
          </a:p>
        </p:txBody>
      </p:sp>
      <p:pic>
        <p:nvPicPr>
          <p:cNvPr id="3" name="Picture 2">
            <a:extLst>
              <a:ext uri="{FF2B5EF4-FFF2-40B4-BE49-F238E27FC236}">
                <a16:creationId xmlns:a16="http://schemas.microsoft.com/office/drawing/2014/main" xmlns="" id="{EB458FE5-855B-BDDC-FEA5-190868A92E74}"/>
              </a:ext>
            </a:extLst>
          </p:cNvPr>
          <p:cNvPicPr>
            <a:picLocks noChangeAspect="1"/>
          </p:cNvPicPr>
          <p:nvPr/>
        </p:nvPicPr>
        <p:blipFill>
          <a:blip r:embed="rId2"/>
          <a:stretch>
            <a:fillRect/>
          </a:stretch>
        </p:blipFill>
        <p:spPr>
          <a:xfrm>
            <a:off x="0" y="1"/>
            <a:ext cx="9144000" cy="5236046"/>
          </a:xfrm>
          <a:prstGeom prst="rect">
            <a:avLst/>
          </a:prstGeom>
        </p:spPr>
      </p:pic>
      <p:graphicFrame>
        <p:nvGraphicFramePr>
          <p:cNvPr id="4" name="Diagram 3">
            <a:extLst>
              <a:ext uri="{FF2B5EF4-FFF2-40B4-BE49-F238E27FC236}">
                <a16:creationId xmlns:a16="http://schemas.microsoft.com/office/drawing/2014/main" xmlns="" id="{58BACE9B-9C83-D703-129A-190927D6C8E6}"/>
              </a:ext>
            </a:extLst>
          </p:cNvPr>
          <p:cNvGraphicFramePr/>
          <p:nvPr>
            <p:extLst>
              <p:ext uri="{D42A27DB-BD31-4B8C-83A1-F6EECF244321}">
                <p14:modId xmlns:p14="http://schemas.microsoft.com/office/powerpoint/2010/main" xmlns="" val="3324308231"/>
              </p:ext>
            </p:extLst>
          </p:nvPr>
        </p:nvGraphicFramePr>
        <p:xfrm>
          <a:off x="492565" y="517451"/>
          <a:ext cx="8471923" cy="39773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1095051678"/>
      </p:ext>
    </p:extLst>
  </p:cSld>
  <p:clrMapOvr>
    <a:masterClrMapping/>
  </p:clrMapOvr>
  <p:transition>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GB"/>
              <a:pPr marL="0" lvl="0" indent="0" algn="r" rtl="0">
                <a:spcBef>
                  <a:spcPct val="0"/>
                </a:spcBef>
                <a:spcAft>
                  <a:spcPct val="0"/>
                </a:spcAft>
                <a:buNone/>
              </a:pPr>
              <a:t>9</a:t>
            </a:fld>
            <a:endParaRPr lang="en-GB"/>
          </a:p>
        </p:txBody>
      </p:sp>
      <p:graphicFrame>
        <p:nvGraphicFramePr>
          <p:cNvPr id="2" name="Diagram 1">
            <a:extLst>
              <a:ext uri="{FF2B5EF4-FFF2-40B4-BE49-F238E27FC236}">
                <a16:creationId xmlns:a16="http://schemas.microsoft.com/office/drawing/2014/main" xmlns="" id="{B92A6F8A-B94E-2E99-1270-EE4A933B14C5}"/>
              </a:ext>
            </a:extLst>
          </p:cNvPr>
          <p:cNvGraphicFramePr/>
          <p:nvPr>
            <p:extLst>
              <p:ext uri="{D42A27DB-BD31-4B8C-83A1-F6EECF244321}">
                <p14:modId xmlns:p14="http://schemas.microsoft.com/office/powerpoint/2010/main" xmlns="" val="1775420015"/>
              </p:ext>
            </p:extLst>
          </p:nvPr>
        </p:nvGraphicFramePr>
        <p:xfrm>
          <a:off x="-255722" y="843558"/>
          <a:ext cx="7997125" cy="39754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p:cNvSpPr/>
          <p:nvPr/>
        </p:nvSpPr>
        <p:spPr>
          <a:xfrm>
            <a:off x="1259632" y="195486"/>
            <a:ext cx="2952328"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rial"/>
                <a:ea typeface="+mn-ea"/>
                <a:cs typeface="+mn-cs"/>
              </a:defRPr>
            </a:lvl1pPr>
            <a:lvl2pPr marL="457200" algn="l" defTabSz="914400" rtl="0" eaLnBrk="1" latinLnBrk="0" hangingPunct="1">
              <a:defRPr sz="1800" kern="1200">
                <a:solidFill>
                  <a:srgbClr val="FFFFFF"/>
                </a:solidFill>
                <a:latin typeface="Arial"/>
                <a:ea typeface="+mn-ea"/>
                <a:cs typeface="+mn-cs"/>
              </a:defRPr>
            </a:lvl2pPr>
            <a:lvl3pPr marL="914400" algn="l" defTabSz="914400" rtl="0" eaLnBrk="1" latinLnBrk="0" hangingPunct="1">
              <a:defRPr sz="1800" kern="1200">
                <a:solidFill>
                  <a:srgbClr val="FFFFFF"/>
                </a:solidFill>
                <a:latin typeface="Arial"/>
                <a:ea typeface="+mn-ea"/>
                <a:cs typeface="+mn-cs"/>
              </a:defRPr>
            </a:lvl3pPr>
            <a:lvl4pPr marL="1371600" algn="l" defTabSz="914400" rtl="0" eaLnBrk="1" latinLnBrk="0" hangingPunct="1">
              <a:defRPr sz="1800" kern="1200">
                <a:solidFill>
                  <a:srgbClr val="FFFFFF"/>
                </a:solidFill>
                <a:latin typeface="Arial"/>
                <a:ea typeface="+mn-ea"/>
                <a:cs typeface="+mn-cs"/>
              </a:defRPr>
            </a:lvl4pPr>
            <a:lvl5pPr marL="1828800" algn="l" defTabSz="914400" rtl="0" eaLnBrk="1" latinLnBrk="0" hangingPunct="1">
              <a:defRPr sz="1800" kern="1200">
                <a:solidFill>
                  <a:srgbClr val="FFFFFF"/>
                </a:solidFill>
                <a:latin typeface="Arial"/>
                <a:ea typeface="+mn-ea"/>
                <a:cs typeface="+mn-cs"/>
              </a:defRPr>
            </a:lvl5pPr>
            <a:lvl6pPr marL="2286000" algn="l" defTabSz="914400" rtl="0" eaLnBrk="1" latinLnBrk="0" hangingPunct="1">
              <a:defRPr sz="1800" kern="1200">
                <a:solidFill>
                  <a:srgbClr val="FFFFFF"/>
                </a:solidFill>
                <a:latin typeface="Arial"/>
                <a:ea typeface="+mn-ea"/>
                <a:cs typeface="+mn-cs"/>
              </a:defRPr>
            </a:lvl6pPr>
            <a:lvl7pPr marL="2743200" algn="l" defTabSz="914400" rtl="0" eaLnBrk="1" latinLnBrk="0" hangingPunct="1">
              <a:defRPr sz="1800" kern="1200">
                <a:solidFill>
                  <a:srgbClr val="FFFFFF"/>
                </a:solidFill>
                <a:latin typeface="Arial"/>
                <a:ea typeface="+mn-ea"/>
                <a:cs typeface="+mn-cs"/>
              </a:defRPr>
            </a:lvl7pPr>
            <a:lvl8pPr marL="3200400" algn="l" defTabSz="914400" rtl="0" eaLnBrk="1" latinLnBrk="0" hangingPunct="1">
              <a:defRPr sz="1800" kern="1200">
                <a:solidFill>
                  <a:srgbClr val="FFFFFF"/>
                </a:solidFill>
                <a:latin typeface="Arial"/>
                <a:ea typeface="+mn-ea"/>
                <a:cs typeface="+mn-cs"/>
              </a:defRPr>
            </a:lvl8pPr>
            <a:lvl9pPr marL="3657600" algn="l" defTabSz="914400" rtl="0" eaLnBrk="1" latinLnBrk="0" hangingPunct="1">
              <a:defRPr sz="1800" kern="1200">
                <a:solidFill>
                  <a:srgbClr val="FFFFFF"/>
                </a:solidFill>
                <a:latin typeface="Arial"/>
                <a:ea typeface="+mn-ea"/>
                <a:cs typeface="+mn-cs"/>
              </a:defRPr>
            </a:lvl9pPr>
          </a:lstStyle>
          <a:p>
            <a:pPr algn="ctr"/>
            <a:r>
              <a:rPr lang="en-IN" sz="2400" b="1">
                <a:solidFill>
                  <a:srgbClr val="C00000"/>
                </a:solidFill>
                <a:latin typeface="Times New Roman" pitchFamily="18" charset="0"/>
                <a:cs typeface="Times New Roman" pitchFamily="18" charset="0"/>
              </a:rPr>
              <a:t>Technologies Used</a:t>
            </a:r>
            <a:endParaRPr lang="en-US" sz="2400" b="1">
              <a:solidFill>
                <a:srgbClr val="C00000"/>
              </a:solidFill>
              <a:latin typeface="Times New Roman" pitchFamily="18" charset="0"/>
              <a:cs typeface="Times New Roman" pitchFamily="18" charset="0"/>
            </a:endParaRPr>
          </a:p>
        </p:txBody>
      </p:sp>
    </p:spTree>
  </p:cSld>
  <p:clrMapOvr>
    <a:masterClrMapping/>
  </p:clrMapOvr>
  <p:transition>
    <p:fade thruBlk="1"/>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S_NET" val="6.0.8"/>
  <p:tag name="AS_OS" val="Unix 5.15.0.1028"/>
  <p:tag name="AS_RELEASE_DATE" val="2022.10.14"/>
  <p:tag name="AS_TITLE" val="Aspose.Slides for .NET5"/>
  <p:tag name="AS_VERSION" val="22.1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803">
  <a:themeElements>
    <a:clrScheme name="Custom 14">
      <a:dk1>
        <a:srgbClr val="494C4F"/>
      </a:dk1>
      <a:lt1>
        <a:srgbClr val="FFFFFF"/>
      </a:lt1>
      <a:dk2>
        <a:srgbClr val="494C4F"/>
      </a:dk2>
      <a:lt2>
        <a:srgbClr val="F2F3F8"/>
      </a:lt2>
      <a:accent1>
        <a:srgbClr val="ED5463"/>
      </a:accent1>
      <a:accent2>
        <a:srgbClr val="FB6E52"/>
      </a:accent2>
      <a:accent3>
        <a:srgbClr val="FFCE54"/>
      </a:accent3>
      <a:accent4>
        <a:srgbClr val="A1D469"/>
      </a:accent4>
      <a:accent5>
        <a:srgbClr val="49CFAE"/>
      </a:accent5>
      <a:accent6>
        <a:srgbClr val="4FC1E9"/>
      </a:accent6>
      <a:hlink>
        <a:srgbClr val="4FC1E9"/>
      </a:hlink>
      <a:folHlink>
        <a:srgbClr val="49CFAE"/>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2803.potx" id="{BA4D630B-7D75-497B-B285-AD04B181F5FC}" vid="{F7D9245A-EDB1-476F-90C7-971F63EC0B53}"/>
    </a:ext>
  </a:extLst>
</a:theme>
</file>

<file path=ppt/theme/theme3.xml><?xml version="1.0" encoding="utf-8"?>
<a:theme xmlns:a="http://schemas.openxmlformats.org/drawingml/2006/main" name="2803">
  <a:themeElements>
    <a:clrScheme name="Custom 14">
      <a:dk1>
        <a:srgbClr val="494C4F"/>
      </a:dk1>
      <a:lt1>
        <a:srgbClr val="FFFFFF"/>
      </a:lt1>
      <a:dk2>
        <a:srgbClr val="494C4F"/>
      </a:dk2>
      <a:lt2>
        <a:srgbClr val="F2F3F8"/>
      </a:lt2>
      <a:accent1>
        <a:srgbClr val="ED5463"/>
      </a:accent1>
      <a:accent2>
        <a:srgbClr val="FB6E52"/>
      </a:accent2>
      <a:accent3>
        <a:srgbClr val="FFCE54"/>
      </a:accent3>
      <a:accent4>
        <a:srgbClr val="A1D469"/>
      </a:accent4>
      <a:accent5>
        <a:srgbClr val="49CFAE"/>
      </a:accent5>
      <a:accent6>
        <a:srgbClr val="4FC1E9"/>
      </a:accent6>
      <a:hlink>
        <a:srgbClr val="4FC1E9"/>
      </a:hlink>
      <a:folHlink>
        <a:srgbClr val="49CFAE"/>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2803.potx" id="{BA4D630B-7D75-497B-B285-AD04B181F5FC}" vid="{F7D9245A-EDB1-476F-90C7-971F63EC0B53}"/>
    </a:ext>
  </a:extLst>
</a:theme>
</file>

<file path=ppt/theme/theme4.xml><?xml version="1.0" encoding="utf-8"?>
<a:theme xmlns:a="http://schemas.openxmlformats.org/drawingml/2006/main" name="Ephesus template">
  <a:themeElements>
    <a:clrScheme name="Custom 347">
      <a:dk1>
        <a:srgbClr val="26303D"/>
      </a:dk1>
      <a:lt1>
        <a:srgbClr val="FFFFFF"/>
      </a:lt1>
      <a:dk2>
        <a:srgbClr val="848E91"/>
      </a:dk2>
      <a:lt2>
        <a:srgbClr val="E3EAEB"/>
      </a:lt2>
      <a:accent1>
        <a:srgbClr val="1594B5"/>
      </a:accent1>
      <a:accent2>
        <a:srgbClr val="8ACBD1"/>
      </a:accent2>
      <a:accent3>
        <a:srgbClr val="AFD3AB"/>
      </a:accent3>
      <a:accent4>
        <a:srgbClr val="EBDE4F"/>
      </a:accent4>
      <a:accent5>
        <a:srgbClr val="A9AD9A"/>
      </a:accent5>
      <a:accent6>
        <a:srgbClr val="5D767C"/>
      </a:accent6>
      <a:hlink>
        <a:srgbClr val="26303D"/>
      </a:hlink>
      <a:folHlink>
        <a:srgbClr val="6611CC"/>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Ephesus template">
  <a:themeElements>
    <a:clrScheme name="Custom 347">
      <a:dk1>
        <a:srgbClr val="26303D"/>
      </a:dk1>
      <a:lt1>
        <a:srgbClr val="FFFFFF"/>
      </a:lt1>
      <a:dk2>
        <a:srgbClr val="848E91"/>
      </a:dk2>
      <a:lt2>
        <a:srgbClr val="E3EAEB"/>
      </a:lt2>
      <a:accent1>
        <a:srgbClr val="1594B5"/>
      </a:accent1>
      <a:accent2>
        <a:srgbClr val="8ACBD1"/>
      </a:accent2>
      <a:accent3>
        <a:srgbClr val="AFD3AB"/>
      </a:accent3>
      <a:accent4>
        <a:srgbClr val="EBDE4F"/>
      </a:accent4>
      <a:accent5>
        <a:srgbClr val="A9AD9A"/>
      </a:accent5>
      <a:accent6>
        <a:srgbClr val="5D767C"/>
      </a:accent6>
      <a:hlink>
        <a:srgbClr val="26303D"/>
      </a:hlink>
      <a:folHlink>
        <a:srgbClr val="6611CC"/>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7.xml><?xml version="1.0" encoding="utf-8"?>
<a:theme xmlns:a="http://schemas.openxmlformats.org/drawingml/2006/main" name="simple-light">
  <a:themeElements>
    <a:clrScheme name="Custom 347">
      <a:dk1>
        <a:srgbClr val="26303D"/>
      </a:dk1>
      <a:lt1>
        <a:srgbClr val="FFFFFF"/>
      </a:lt1>
      <a:dk2>
        <a:srgbClr val="848E91"/>
      </a:dk2>
      <a:lt2>
        <a:srgbClr val="E3EAEB"/>
      </a:lt2>
      <a:accent1>
        <a:srgbClr val="1594B5"/>
      </a:accent1>
      <a:accent2>
        <a:srgbClr val="8ACBD1"/>
      </a:accent2>
      <a:accent3>
        <a:srgbClr val="AFD3AB"/>
      </a:accent3>
      <a:accent4>
        <a:srgbClr val="EBDE4F"/>
      </a:accent4>
      <a:accent5>
        <a:srgbClr val="A9AD9A"/>
      </a:accent5>
      <a:accent6>
        <a:srgbClr val="5D767C"/>
      </a:accent6>
      <a:hlink>
        <a:srgbClr val="26303D"/>
      </a:hlink>
      <a:folHlink>
        <a:srgbClr val="6611CC"/>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simple-light">
  <a:themeElements>
    <a:clrScheme name="Custom 347">
      <a:dk1>
        <a:srgbClr val="26303D"/>
      </a:dk1>
      <a:lt1>
        <a:srgbClr val="FFFFFF"/>
      </a:lt1>
      <a:dk2>
        <a:srgbClr val="848E91"/>
      </a:dk2>
      <a:lt2>
        <a:srgbClr val="E3EAEB"/>
      </a:lt2>
      <a:accent1>
        <a:srgbClr val="1594B5"/>
      </a:accent1>
      <a:accent2>
        <a:srgbClr val="8ACBD1"/>
      </a:accent2>
      <a:accent3>
        <a:srgbClr val="AFD3AB"/>
      </a:accent3>
      <a:accent4>
        <a:srgbClr val="EBDE4F"/>
      </a:accent4>
      <a:accent5>
        <a:srgbClr val="A9AD9A"/>
      </a:accent5>
      <a:accent6>
        <a:srgbClr val="5D767C"/>
      </a:accent6>
      <a:hlink>
        <a:srgbClr val="26303D"/>
      </a:hlink>
      <a:folHlink>
        <a:srgbClr val="6611CC"/>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Ephesus template override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TotalTime>
  <Words>1129</Words>
  <Application>Microsoft Office PowerPoint</Application>
  <PresentationFormat>On-screen Show (16:9)</PresentationFormat>
  <Paragraphs>250</Paragraphs>
  <Slides>28</Slides>
  <Notes>3</Notes>
  <HiddenSlides>0</HiddenSlides>
  <MMClips>0</MMClips>
  <ScaleCrop>false</ScaleCrop>
  <HeadingPairs>
    <vt:vector size="6" baseType="variant">
      <vt:variant>
        <vt:lpstr>Fonts Used</vt:lpstr>
      </vt:variant>
      <vt:variant>
        <vt:i4>7</vt:i4>
      </vt:variant>
      <vt:variant>
        <vt:lpstr>Theme</vt:lpstr>
      </vt:variant>
      <vt:variant>
        <vt:i4>8</vt:i4>
      </vt:variant>
      <vt:variant>
        <vt:lpstr>Slide Titles</vt:lpstr>
      </vt:variant>
      <vt:variant>
        <vt:i4>28</vt:i4>
      </vt:variant>
    </vt:vector>
  </HeadingPairs>
  <TitlesOfParts>
    <vt:vector size="43" baseType="lpstr">
      <vt:lpstr>Arial</vt:lpstr>
      <vt:lpstr>Times New Roman</vt:lpstr>
      <vt:lpstr>Calibri</vt:lpstr>
      <vt:lpstr>Amatic SC</vt:lpstr>
      <vt:lpstr>Symbol</vt:lpstr>
      <vt:lpstr>Encode Sans Semi Condensed Light</vt:lpstr>
      <vt:lpstr>Wingdings</vt:lpstr>
      <vt:lpstr>Office Theme</vt:lpstr>
      <vt:lpstr>2803</vt:lpstr>
      <vt:lpstr>2803</vt:lpstr>
      <vt:lpstr>Ephesus template</vt:lpstr>
      <vt:lpstr>Office Theme</vt:lpstr>
      <vt:lpstr>Ephesus template</vt:lpstr>
      <vt:lpstr>simple-light</vt:lpstr>
      <vt:lpstr>simple-light</vt:lpstr>
      <vt:lpstr>Hand Gesture to Text Converter (DivyaAnuvadak) BTI_G05</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Sequence Diagram</vt:lpstr>
      <vt:lpstr>Activity diagram </vt:lpstr>
      <vt:lpstr>Slide 21</vt:lpstr>
      <vt:lpstr>Slide 22</vt:lpstr>
      <vt:lpstr>Slide 23</vt:lpstr>
      <vt:lpstr>Slide 24</vt:lpstr>
      <vt:lpstr>Slide 25</vt:lpstr>
      <vt:lpstr>Slide 26</vt:lpstr>
      <vt:lpstr>Slide 27</vt:lpstr>
      <vt:lpstr>Slide 28</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 Gesture to Text Converter (DivyaAnuvadak) BTI_G05</dc:title>
  <cp:lastModifiedBy>HP-840</cp:lastModifiedBy>
  <cp:revision>10</cp:revision>
  <cp:lastPrinted>2023-02-16T12:10:32Z</cp:lastPrinted>
  <dcterms:created xsi:type="dcterms:W3CDTF">2023-02-16T12:10:32Z</dcterms:created>
  <dcterms:modified xsi:type="dcterms:W3CDTF">2023-02-16T17:15:04Z</dcterms:modified>
</cp:coreProperties>
</file>